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24" r:id="rId3"/>
    <p:sldId id="262" r:id="rId4"/>
    <p:sldId id="325" r:id="rId5"/>
    <p:sldId id="333" r:id="rId6"/>
    <p:sldId id="289" r:id="rId7"/>
    <p:sldId id="295" r:id="rId8"/>
    <p:sldId id="263" r:id="rId9"/>
    <p:sldId id="316" r:id="rId10"/>
    <p:sldId id="270" r:id="rId11"/>
    <p:sldId id="326" r:id="rId12"/>
    <p:sldId id="261" r:id="rId13"/>
    <p:sldId id="264" r:id="rId14"/>
    <p:sldId id="265" r:id="rId15"/>
    <p:sldId id="266" r:id="rId16"/>
    <p:sldId id="267" r:id="rId17"/>
    <p:sldId id="268" r:id="rId18"/>
    <p:sldId id="271" r:id="rId19"/>
    <p:sldId id="327" r:id="rId20"/>
    <p:sldId id="272" r:id="rId21"/>
    <p:sldId id="328" r:id="rId22"/>
    <p:sldId id="274" r:id="rId23"/>
    <p:sldId id="277" r:id="rId24"/>
    <p:sldId id="278" r:id="rId25"/>
    <p:sldId id="279" r:id="rId26"/>
    <p:sldId id="280" r:id="rId27"/>
    <p:sldId id="281" r:id="rId28"/>
    <p:sldId id="283" r:id="rId29"/>
    <p:sldId id="330" r:id="rId30"/>
    <p:sldId id="287" r:id="rId31"/>
    <p:sldId id="350" r:id="rId32"/>
    <p:sldId id="288" r:id="rId33"/>
    <p:sldId id="290" r:id="rId34"/>
    <p:sldId id="331" r:id="rId35"/>
    <p:sldId id="332" r:id="rId36"/>
    <p:sldId id="291" r:id="rId37"/>
    <p:sldId id="292" r:id="rId38"/>
    <p:sldId id="293" r:id="rId39"/>
    <p:sldId id="294" r:id="rId40"/>
    <p:sldId id="297" r:id="rId41"/>
    <p:sldId id="300" r:id="rId42"/>
    <p:sldId id="301" r:id="rId43"/>
    <p:sldId id="302" r:id="rId44"/>
    <p:sldId id="303" r:id="rId45"/>
    <p:sldId id="351" r:id="rId46"/>
    <p:sldId id="304" r:id="rId47"/>
    <p:sldId id="305" r:id="rId48"/>
    <p:sldId id="336" r:id="rId49"/>
    <p:sldId id="307" r:id="rId50"/>
    <p:sldId id="337" r:id="rId51"/>
    <p:sldId id="308" r:id="rId52"/>
    <p:sldId id="338" r:id="rId53"/>
    <p:sldId id="339" r:id="rId54"/>
    <p:sldId id="299" r:id="rId55"/>
    <p:sldId id="310" r:id="rId56"/>
    <p:sldId id="311" r:id="rId57"/>
    <p:sldId id="312" r:id="rId58"/>
    <p:sldId id="340" r:id="rId59"/>
    <p:sldId id="341" r:id="rId60"/>
    <p:sldId id="334" r:id="rId61"/>
    <p:sldId id="314" r:id="rId62"/>
    <p:sldId id="317" r:id="rId63"/>
    <p:sldId id="342" r:id="rId64"/>
    <p:sldId id="343" r:id="rId65"/>
    <p:sldId id="318" r:id="rId66"/>
    <p:sldId id="344" r:id="rId67"/>
    <p:sldId id="345" r:id="rId68"/>
    <p:sldId id="319" r:id="rId69"/>
    <p:sldId id="346" r:id="rId70"/>
    <p:sldId id="347" r:id="rId71"/>
    <p:sldId id="348" r:id="rId72"/>
    <p:sldId id="349" r:id="rId7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AFFD49-7ABD-4324-B1B0-F7E8B054D84E}" v="8" dt="2025-10-25T23:20:14.3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9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79" Type="http://schemas.microsoft.com/office/2015/10/relationships/revisionInfo" Target="revisionInfo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0AD2CB1A-C5F7-4C63-BB9E-9743E5E73C67}"/>
    <pc:docChg chg="custSel addSld delSld modSld sldOrd">
      <pc:chgData name="Bateman, Bev" userId="78a4a1ab-f5ae-471d-a304-cc7fab5b40fa" providerId="ADAL" clId="{0AD2CB1A-C5F7-4C63-BB9E-9743E5E73C67}" dt="2025-08-22T22:02:44.542" v="39"/>
      <pc:docMkLst>
        <pc:docMk/>
      </pc:docMkLst>
      <pc:sldChg chg="add del ord">
        <pc:chgData name="Bateman, Bev" userId="78a4a1ab-f5ae-471d-a304-cc7fab5b40fa" providerId="ADAL" clId="{0AD2CB1A-C5F7-4C63-BB9E-9743E5E73C67}" dt="2025-08-22T22:02:44.542" v="39"/>
        <pc:sldMkLst>
          <pc:docMk/>
          <pc:sldMk cId="1669235989" sldId="256"/>
        </pc:sldMkLst>
      </pc:sldChg>
      <pc:sldChg chg="del">
        <pc:chgData name="Bateman, Bev" userId="78a4a1ab-f5ae-471d-a304-cc7fab5b40fa" providerId="ADAL" clId="{0AD2CB1A-C5F7-4C63-BB9E-9743E5E73C67}" dt="2025-08-22T21:51:09.489" v="35" actId="2696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0AD2CB1A-C5F7-4C63-BB9E-9743E5E73C67}" dt="2025-08-22T21:51:13.285" v="36" actId="2696"/>
        <pc:sldMkLst>
          <pc:docMk/>
          <pc:sldMk cId="2251388040" sldId="258"/>
        </pc:sldMkLst>
      </pc:sldChg>
      <pc:sldChg chg="modSp add mod">
        <pc:chgData name="Bateman, Bev" userId="78a4a1ab-f5ae-471d-a304-cc7fab5b40fa" providerId="ADAL" clId="{0AD2CB1A-C5F7-4C63-BB9E-9743E5E73C67}" dt="2025-08-22T21:39:15.028" v="33" actId="1035"/>
        <pc:sldMkLst>
          <pc:docMk/>
          <pc:sldMk cId="3163166019" sldId="259"/>
        </pc:sldMkLst>
      </pc:sldChg>
      <pc:sldChg chg="modSp add mod">
        <pc:chgData name="Bateman, Bev" userId="78a4a1ab-f5ae-471d-a304-cc7fab5b40fa" providerId="ADAL" clId="{0AD2CB1A-C5F7-4C63-BB9E-9743E5E73C67}" dt="2025-08-22T21:38:11.091" v="7" actId="1076"/>
        <pc:sldMkLst>
          <pc:docMk/>
          <pc:sldMk cId="3357052727" sldId="26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958736197" sldId="26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205663386" sldId="262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607002837" sldId="263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41333891" sldId="264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922250325" sldId="265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837356328" sldId="266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725295929" sldId="267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866723239" sldId="268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601125177" sldId="27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008205785" sldId="27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481023322" sldId="272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066829423" sldId="273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798500019" sldId="274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567697996" sldId="277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695651582" sldId="278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883283824" sldId="279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835862028" sldId="28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095362804" sldId="28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027022097" sldId="282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4050871894" sldId="283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876454810" sldId="284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509503520" sldId="285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317376399" sldId="286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730619087" sldId="287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562875776" sldId="288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990083775" sldId="289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099893336" sldId="29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431329157" sldId="29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508039082" sldId="292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63628614" sldId="293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267021039" sldId="294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941305204" sldId="295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090784928" sldId="296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734734695" sldId="297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958001060" sldId="298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644542701" sldId="299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835069694" sldId="30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642683353" sldId="30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978962315" sldId="302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496968670" sldId="303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576716433" sldId="304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557439780" sldId="305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09179207" sldId="306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106987299" sldId="307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49545452" sldId="308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22696402" sldId="309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524837456" sldId="31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162454944" sldId="31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163865681" sldId="312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903194867" sldId="313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153456760" sldId="314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560527180" sldId="315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165552906" sldId="316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2142374580" sldId="317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290281515" sldId="318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280418273" sldId="319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727617691" sldId="320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1346060927" sldId="321"/>
        </pc:sldMkLst>
      </pc:sldChg>
      <pc:sldChg chg="add">
        <pc:chgData name="Bateman, Bev" userId="78a4a1ab-f5ae-471d-a304-cc7fab5b40fa" providerId="ADAL" clId="{0AD2CB1A-C5F7-4C63-BB9E-9743E5E73C67}" dt="2025-08-22T21:35:09.082" v="0"/>
        <pc:sldMkLst>
          <pc:docMk/>
          <pc:sldMk cId="3144519902" sldId="322"/>
        </pc:sldMkLst>
      </pc:sldChg>
      <pc:sldChg chg="delSp modSp add mod modClrScheme chgLayout">
        <pc:chgData name="Bateman, Bev" userId="78a4a1ab-f5ae-471d-a304-cc7fab5b40fa" providerId="ADAL" clId="{0AD2CB1A-C5F7-4C63-BB9E-9743E5E73C67}" dt="2025-08-22T21:50:59.859" v="34" actId="700"/>
        <pc:sldMkLst>
          <pc:docMk/>
          <pc:sldMk cId="1108262011" sldId="323"/>
        </pc:sldMkLst>
      </pc:sldChg>
    </pc:docChg>
  </pc:docChgLst>
  <pc:docChgLst>
    <pc:chgData name="Bateman, Bev" userId="78a4a1ab-f5ae-471d-a304-cc7fab5b40fa" providerId="ADAL" clId="{9D79737B-E556-458B-A1B4-402CFBFECC74}"/>
    <pc:docChg chg="custSel addSld delSld modSld sldOrd">
      <pc:chgData name="Bateman, Bev" userId="78a4a1ab-f5ae-471d-a304-cc7fab5b40fa" providerId="ADAL" clId="{9D79737B-E556-458B-A1B4-402CFBFECC74}" dt="2025-10-26T00:17:52.907" v="1253" actId="20577"/>
      <pc:docMkLst>
        <pc:docMk/>
      </pc:docMkLst>
      <pc:sldChg chg="modSp mod">
        <pc:chgData name="Bateman, Bev" userId="78a4a1ab-f5ae-471d-a304-cc7fab5b40fa" providerId="ADAL" clId="{9D79737B-E556-458B-A1B4-402CFBFECC74}" dt="2025-10-25T23:09:59.250" v="138" actId="20577"/>
        <pc:sldMkLst>
          <pc:docMk/>
          <pc:sldMk cId="3205663386" sldId="262"/>
        </pc:sldMkLst>
        <pc:spChg chg="mod">
          <ac:chgData name="Bateman, Bev" userId="78a4a1ab-f5ae-471d-a304-cc7fab5b40fa" providerId="ADAL" clId="{9D79737B-E556-458B-A1B4-402CFBFECC74}" dt="2025-10-25T23:09:59.250" v="138" actId="20577"/>
          <ac:spMkLst>
            <pc:docMk/>
            <pc:sldMk cId="3205663386" sldId="26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10:54.292" v="142" actId="20577"/>
        <pc:sldMkLst>
          <pc:docMk/>
          <pc:sldMk cId="3607002837" sldId="263"/>
        </pc:sldMkLst>
        <pc:spChg chg="mod">
          <ac:chgData name="Bateman, Bev" userId="78a4a1ab-f5ae-471d-a304-cc7fab5b40fa" providerId="ADAL" clId="{9D79737B-E556-458B-A1B4-402CFBFECC74}" dt="2025-10-25T23:10:54.292" v="142" actId="20577"/>
          <ac:spMkLst>
            <pc:docMk/>
            <pc:sldMk cId="3607002837" sldId="26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11:29.566" v="199" actId="20577"/>
        <pc:sldMkLst>
          <pc:docMk/>
          <pc:sldMk cId="3601125177" sldId="270"/>
        </pc:sldMkLst>
        <pc:spChg chg="mod">
          <ac:chgData name="Bateman, Bev" userId="78a4a1ab-f5ae-471d-a304-cc7fab5b40fa" providerId="ADAL" clId="{9D79737B-E556-458B-A1B4-402CFBFECC74}" dt="2025-10-25T23:11:29.566" v="199" actId="20577"/>
          <ac:spMkLst>
            <pc:docMk/>
            <pc:sldMk cId="3601125177" sldId="270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9D79737B-E556-458B-A1B4-402CFBFECC74}" dt="2025-10-25T23:18:14.078" v="863" actId="47"/>
        <pc:sldMkLst>
          <pc:docMk/>
          <pc:sldMk cId="2066829423" sldId="273"/>
        </pc:sldMkLst>
      </pc:sldChg>
      <pc:sldChg chg="modSp mod">
        <pc:chgData name="Bateman, Bev" userId="78a4a1ab-f5ae-471d-a304-cc7fab5b40fa" providerId="ADAL" clId="{9D79737B-E556-458B-A1B4-402CFBFECC74}" dt="2025-10-25T23:14:12.041" v="557" actId="20577"/>
        <pc:sldMkLst>
          <pc:docMk/>
          <pc:sldMk cId="1730619087" sldId="287"/>
        </pc:sldMkLst>
        <pc:spChg chg="mod">
          <ac:chgData name="Bateman, Bev" userId="78a4a1ab-f5ae-471d-a304-cc7fab5b40fa" providerId="ADAL" clId="{9D79737B-E556-458B-A1B4-402CFBFECC74}" dt="2025-10-25T23:14:12.041" v="557" actId="20577"/>
          <ac:spMkLst>
            <pc:docMk/>
            <pc:sldMk cId="1730619087" sldId="28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10:42.779" v="141" actId="20577"/>
        <pc:sldMkLst>
          <pc:docMk/>
          <pc:sldMk cId="3990083775" sldId="289"/>
        </pc:sldMkLst>
        <pc:spChg chg="mod">
          <ac:chgData name="Bateman, Bev" userId="78a4a1ab-f5ae-471d-a304-cc7fab5b40fa" providerId="ADAL" clId="{9D79737B-E556-458B-A1B4-402CFBFECC74}" dt="2025-10-25T23:10:42.779" v="141" actId="20577"/>
          <ac:spMkLst>
            <pc:docMk/>
            <pc:sldMk cId="3990083775" sldId="289"/>
            <ac:spMk id="5" creationId="{DBC9CB54-7258-4098-B681-7499198498C0}"/>
          </ac:spMkLst>
        </pc:spChg>
      </pc:sldChg>
      <pc:sldChg chg="modSp mod ord">
        <pc:chgData name="Bateman, Bev" userId="78a4a1ab-f5ae-471d-a304-cc7fab5b40fa" providerId="ADAL" clId="{9D79737B-E556-458B-A1B4-402CFBFECC74}" dt="2025-10-25T23:16:18.253" v="858"/>
        <pc:sldMkLst>
          <pc:docMk/>
          <pc:sldMk cId="1644542701" sldId="299"/>
        </pc:sldMkLst>
        <pc:spChg chg="mod">
          <ac:chgData name="Bateman, Bev" userId="78a4a1ab-f5ae-471d-a304-cc7fab5b40fa" providerId="ADAL" clId="{9D79737B-E556-458B-A1B4-402CFBFECC74}" dt="2025-10-25T23:15:22.886" v="743" actId="20577"/>
          <ac:spMkLst>
            <pc:docMk/>
            <pc:sldMk cId="1644542701" sldId="299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9D79737B-E556-458B-A1B4-402CFBFECC74}" dt="2025-10-25T23:16:22.003" v="859" actId="47"/>
        <pc:sldMkLst>
          <pc:docMk/>
          <pc:sldMk cId="322696402" sldId="309"/>
        </pc:sldMkLst>
      </pc:sldChg>
      <pc:sldChg chg="del">
        <pc:chgData name="Bateman, Bev" userId="78a4a1ab-f5ae-471d-a304-cc7fab5b40fa" providerId="ADAL" clId="{9D79737B-E556-458B-A1B4-402CFBFECC74}" dt="2025-10-25T23:16:41.525" v="862" actId="47"/>
        <pc:sldMkLst>
          <pc:docMk/>
          <pc:sldMk cId="2903194867" sldId="313"/>
        </pc:sldMkLst>
      </pc:sldChg>
      <pc:sldChg chg="modSp mod">
        <pc:chgData name="Bateman, Bev" userId="78a4a1ab-f5ae-471d-a304-cc7fab5b40fa" providerId="ADAL" clId="{9D79737B-E556-458B-A1B4-402CFBFECC74}" dt="2025-10-25T23:11:01.235" v="143" actId="20577"/>
        <pc:sldMkLst>
          <pc:docMk/>
          <pc:sldMk cId="1165552906" sldId="316"/>
        </pc:sldMkLst>
        <pc:spChg chg="mod">
          <ac:chgData name="Bateman, Bev" userId="78a4a1ab-f5ae-471d-a304-cc7fab5b40fa" providerId="ADAL" clId="{9D79737B-E556-458B-A1B4-402CFBFECC74}" dt="2025-10-25T23:11:01.235" v="143" actId="20577"/>
          <ac:spMkLst>
            <pc:docMk/>
            <pc:sldMk cId="1165552906" sldId="31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7:52.907" v="1253" actId="20577"/>
        <pc:sldMkLst>
          <pc:docMk/>
          <pc:sldMk cId="2142374580" sldId="317"/>
        </pc:sldMkLst>
        <pc:spChg chg="mod">
          <ac:chgData name="Bateman, Bev" userId="78a4a1ab-f5ae-471d-a304-cc7fab5b40fa" providerId="ADAL" clId="{9D79737B-E556-458B-A1B4-402CFBFECC74}" dt="2025-10-26T00:17:52.907" v="1253" actId="20577"/>
          <ac:spMkLst>
            <pc:docMk/>
            <pc:sldMk cId="2142374580" sldId="317"/>
            <ac:spMk id="5" creationId="{DBC9CB54-7258-4098-B681-7499198498C0}"/>
          </ac:spMkLst>
        </pc:spChg>
      </pc:sldChg>
      <pc:sldChg chg="modSp">
        <pc:chgData name="Bateman, Bev" userId="78a4a1ab-f5ae-471d-a304-cc7fab5b40fa" providerId="ADAL" clId="{9D79737B-E556-458B-A1B4-402CFBFECC74}" dt="2025-10-25T00:54:39.605" v="6"/>
        <pc:sldMkLst>
          <pc:docMk/>
          <pc:sldMk cId="1703588037" sldId="324"/>
        </pc:sldMkLst>
        <pc:graphicFrameChg chg="mod">
          <ac:chgData name="Bateman, Bev" userId="78a4a1ab-f5ae-471d-a304-cc7fab5b40fa" providerId="ADAL" clId="{9D79737B-E556-458B-A1B4-402CFBFECC74}" dt="2025-10-25T00:54:39.605" v="6"/>
          <ac:graphicFrameMkLst>
            <pc:docMk/>
            <pc:sldMk cId="1703588037" sldId="324"/>
            <ac:graphicFrameMk id="7" creationId="{8585DA1E-7E85-59E1-230C-BAEA603A4FF0}"/>
          </ac:graphicFrameMkLst>
        </pc:graphicFrameChg>
      </pc:sldChg>
      <pc:sldChg chg="modSp mod">
        <pc:chgData name="Bateman, Bev" userId="78a4a1ab-f5ae-471d-a304-cc7fab5b40fa" providerId="ADAL" clId="{9D79737B-E556-458B-A1B4-402CFBFECC74}" dt="2025-10-25T23:10:25.447" v="139" actId="20577"/>
        <pc:sldMkLst>
          <pc:docMk/>
          <pc:sldMk cId="906738974" sldId="325"/>
        </pc:sldMkLst>
        <pc:spChg chg="mod">
          <ac:chgData name="Bateman, Bev" userId="78a4a1ab-f5ae-471d-a304-cc7fab5b40fa" providerId="ADAL" clId="{9D79737B-E556-458B-A1B4-402CFBFECC74}" dt="2025-10-25T23:10:25.447" v="139" actId="20577"/>
          <ac:spMkLst>
            <pc:docMk/>
            <pc:sldMk cId="906738974" sldId="325"/>
            <ac:spMk id="5" creationId="{523A5884-50D5-521D-DB1E-7D3437992FF8}"/>
          </ac:spMkLst>
        </pc:spChg>
      </pc:sldChg>
      <pc:sldChg chg="modSp mod">
        <pc:chgData name="Bateman, Bev" userId="78a4a1ab-f5ae-471d-a304-cc7fab5b40fa" providerId="ADAL" clId="{9D79737B-E556-458B-A1B4-402CFBFECC74}" dt="2025-10-25T23:12:03.547" v="322" actId="20577"/>
        <pc:sldMkLst>
          <pc:docMk/>
          <pc:sldMk cId="2489765067" sldId="326"/>
        </pc:sldMkLst>
        <pc:spChg chg="mod">
          <ac:chgData name="Bateman, Bev" userId="78a4a1ab-f5ae-471d-a304-cc7fab5b40fa" providerId="ADAL" clId="{9D79737B-E556-458B-A1B4-402CFBFECC74}" dt="2025-10-25T23:12:03.547" v="322" actId="20577"/>
          <ac:spMkLst>
            <pc:docMk/>
            <pc:sldMk cId="2489765067" sldId="326"/>
            <ac:spMk id="5" creationId="{757571C7-8DBB-A422-9CAC-FAF178C6A58B}"/>
          </ac:spMkLst>
        </pc:spChg>
      </pc:sldChg>
      <pc:sldChg chg="del">
        <pc:chgData name="Bateman, Bev" userId="78a4a1ab-f5ae-471d-a304-cc7fab5b40fa" providerId="ADAL" clId="{9D79737B-E556-458B-A1B4-402CFBFECC74}" dt="2025-10-25T23:18:17.481" v="864" actId="47"/>
        <pc:sldMkLst>
          <pc:docMk/>
          <pc:sldMk cId="1529730461" sldId="329"/>
        </pc:sldMkLst>
      </pc:sldChg>
      <pc:sldChg chg="modSp mod">
        <pc:chgData name="Bateman, Bev" userId="78a4a1ab-f5ae-471d-a304-cc7fab5b40fa" providerId="ADAL" clId="{9D79737B-E556-458B-A1B4-402CFBFECC74}" dt="2025-10-25T23:18:50.528" v="876" actId="20577"/>
        <pc:sldMkLst>
          <pc:docMk/>
          <pc:sldMk cId="1541275891" sldId="330"/>
        </pc:sldMkLst>
        <pc:spChg chg="mod">
          <ac:chgData name="Bateman, Bev" userId="78a4a1ab-f5ae-471d-a304-cc7fab5b40fa" providerId="ADAL" clId="{9D79737B-E556-458B-A1B4-402CFBFECC74}" dt="2025-10-25T23:18:50.528" v="876" actId="20577"/>
          <ac:spMkLst>
            <pc:docMk/>
            <pc:sldMk cId="1541275891" sldId="330"/>
            <ac:spMk id="4" creationId="{A6A9889B-B4C9-6C1A-74A9-7C34708F9E4B}"/>
          </ac:spMkLst>
        </pc:spChg>
      </pc:sldChg>
      <pc:sldChg chg="modSp mod">
        <pc:chgData name="Bateman, Bev" userId="78a4a1ab-f5ae-471d-a304-cc7fab5b40fa" providerId="ADAL" clId="{9D79737B-E556-458B-A1B4-402CFBFECC74}" dt="2025-10-25T23:19:22.760" v="888" actId="20577"/>
        <pc:sldMkLst>
          <pc:docMk/>
          <pc:sldMk cId="3665882437" sldId="332"/>
        </pc:sldMkLst>
        <pc:spChg chg="mod">
          <ac:chgData name="Bateman, Bev" userId="78a4a1ab-f5ae-471d-a304-cc7fab5b40fa" providerId="ADAL" clId="{9D79737B-E556-458B-A1B4-402CFBFECC74}" dt="2025-10-25T23:19:22.760" v="888" actId="20577"/>
          <ac:spMkLst>
            <pc:docMk/>
            <pc:sldMk cId="3665882437" sldId="332"/>
            <ac:spMk id="4" creationId="{B1783CD1-DBDB-214F-339C-45902CE648DA}"/>
          </ac:spMkLst>
        </pc:spChg>
      </pc:sldChg>
      <pc:sldChg chg="modSp mod">
        <pc:chgData name="Bateman, Bev" userId="78a4a1ab-f5ae-471d-a304-cc7fab5b40fa" providerId="ADAL" clId="{9D79737B-E556-458B-A1B4-402CFBFECC74}" dt="2025-10-25T23:10:34.421" v="140" actId="20577"/>
        <pc:sldMkLst>
          <pc:docMk/>
          <pc:sldMk cId="1728823171" sldId="333"/>
        </pc:sldMkLst>
        <pc:spChg chg="mod">
          <ac:chgData name="Bateman, Bev" userId="78a4a1ab-f5ae-471d-a304-cc7fab5b40fa" providerId="ADAL" clId="{9D79737B-E556-458B-A1B4-402CFBFECC74}" dt="2025-10-25T23:10:34.421" v="140" actId="20577"/>
          <ac:spMkLst>
            <pc:docMk/>
            <pc:sldMk cId="1728823171" sldId="333"/>
            <ac:spMk id="5" creationId="{F736B828-E276-9D1C-F6A2-21399FF44B26}"/>
          </ac:spMkLst>
        </pc:spChg>
      </pc:sldChg>
      <pc:sldChg chg="modSp mod ord">
        <pc:chgData name="Bateman, Bev" userId="78a4a1ab-f5ae-471d-a304-cc7fab5b40fa" providerId="ADAL" clId="{9D79737B-E556-458B-A1B4-402CFBFECC74}" dt="2025-10-25T23:16:38.975" v="861"/>
        <pc:sldMkLst>
          <pc:docMk/>
          <pc:sldMk cId="2018751275" sldId="334"/>
        </pc:sldMkLst>
        <pc:spChg chg="mod">
          <ac:chgData name="Bateman, Bev" userId="78a4a1ab-f5ae-471d-a304-cc7fab5b40fa" providerId="ADAL" clId="{9D79737B-E556-458B-A1B4-402CFBFECC74}" dt="2025-10-25T23:15:49.654" v="855" actId="20577"/>
          <ac:spMkLst>
            <pc:docMk/>
            <pc:sldMk cId="2018751275" sldId="334"/>
            <ac:spMk id="5" creationId="{CD45BE16-695B-1FCF-78B3-29EFC674122A}"/>
          </ac:spMkLst>
        </pc:spChg>
      </pc:sldChg>
      <pc:sldChg chg="del">
        <pc:chgData name="Bateman, Bev" userId="78a4a1ab-f5ae-471d-a304-cc7fab5b40fa" providerId="ADAL" clId="{9D79737B-E556-458B-A1B4-402CFBFECC74}" dt="2025-10-25T23:15:55.097" v="856" actId="47"/>
        <pc:sldMkLst>
          <pc:docMk/>
          <pc:sldMk cId="2295038628" sldId="335"/>
        </pc:sldMkLst>
      </pc:sldChg>
      <pc:sldChg chg="add">
        <pc:chgData name="Bateman, Bev" userId="78a4a1ab-f5ae-471d-a304-cc7fab5b40fa" providerId="ADAL" clId="{9D79737B-E556-458B-A1B4-402CFBFECC74}" dt="2025-10-25T23:13:07.384" v="323" actId="2890"/>
        <pc:sldMkLst>
          <pc:docMk/>
          <pc:sldMk cId="2559557823" sldId="350"/>
        </pc:sldMkLst>
      </pc:sldChg>
      <pc:sldChg chg="modSp new mod">
        <pc:chgData name="Bateman, Bev" userId="78a4a1ab-f5ae-471d-a304-cc7fab5b40fa" providerId="ADAL" clId="{9D79737B-E556-458B-A1B4-402CFBFECC74}" dt="2025-10-25T23:21:21.427" v="1251" actId="122"/>
        <pc:sldMkLst>
          <pc:docMk/>
          <pc:sldMk cId="3410478786" sldId="351"/>
        </pc:sldMkLst>
        <pc:spChg chg="mod">
          <ac:chgData name="Bateman, Bev" userId="78a4a1ab-f5ae-471d-a304-cc7fab5b40fa" providerId="ADAL" clId="{9D79737B-E556-458B-A1B4-402CFBFECC74}" dt="2025-10-25T23:20:14.325" v="896"/>
          <ac:spMkLst>
            <pc:docMk/>
            <pc:sldMk cId="3410478786" sldId="351"/>
            <ac:spMk id="2" creationId="{ADF43796-5CF4-6916-3BD8-C3FB9FAF49E8}"/>
          </ac:spMkLst>
        </pc:spChg>
        <pc:spChg chg="mod">
          <ac:chgData name="Bateman, Bev" userId="78a4a1ab-f5ae-471d-a304-cc7fab5b40fa" providerId="ADAL" clId="{9D79737B-E556-458B-A1B4-402CFBFECC74}" dt="2025-10-25T23:21:21.427" v="1251" actId="122"/>
          <ac:spMkLst>
            <pc:docMk/>
            <pc:sldMk cId="3410478786" sldId="351"/>
            <ac:spMk id="3" creationId="{7259CEC1-5730-6393-EBD1-BB98637B08D7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undo custSel addSld delSld modSld sldOrd">
      <pc:chgData name="Bateman, Bev" userId="78a4a1ab-f5ae-471d-a304-cc7fab5b40fa" providerId="ADAL" clId="{4CAAFCDF-D780-43F9-9435-299B1F34108C}" dt="2025-09-30T08:33:59.640" v="6931" actId="27636"/>
      <pc:docMkLst>
        <pc:docMk/>
      </pc:docMkLst>
      <pc:sldChg chg="del">
        <pc:chgData name="Bateman, Bev" userId="78a4a1ab-f5ae-471d-a304-cc7fab5b40fa" providerId="ADAL" clId="{4CAAFCDF-D780-43F9-9435-299B1F34108C}" dt="2025-09-29T21:02:13.562" v="0" actId="47"/>
        <pc:sldMkLst>
          <pc:docMk/>
          <pc:sldMk cId="1669235989" sldId="256"/>
        </pc:sldMkLst>
      </pc:sldChg>
      <pc:sldChg chg="addSp delSp modSp del mod modClrScheme chgLayout">
        <pc:chgData name="Bateman, Bev" userId="78a4a1ab-f5ae-471d-a304-cc7fab5b40fa" providerId="ADAL" clId="{4CAAFCDF-D780-43F9-9435-299B1F34108C}" dt="2025-09-29T21:12:24.480" v="23" actId="2696"/>
        <pc:sldMkLst>
          <pc:docMk/>
          <pc:sldMk cId="3357052727" sldId="260"/>
        </pc:sldMkLst>
      </pc:sldChg>
      <pc:sldChg chg="modSp mod modClrScheme chgLayout">
        <pc:chgData name="Bateman, Bev" userId="78a4a1ab-f5ae-471d-a304-cc7fab5b40fa" providerId="ADAL" clId="{4CAAFCDF-D780-43F9-9435-299B1F34108C}" dt="2025-09-29T21:29:27.819" v="309" actId="20577"/>
        <pc:sldMkLst>
          <pc:docMk/>
          <pc:sldMk cId="2958736197" sldId="261"/>
        </pc:sldMkLst>
        <pc:spChg chg="mod modVis">
          <ac:chgData name="Bateman, Bev" userId="78a4a1ab-f5ae-471d-a304-cc7fab5b40fa" providerId="ADAL" clId="{4CAAFCDF-D780-43F9-9435-299B1F34108C}" dt="2025-09-29T21:29:24.534" v="308" actId="26606"/>
          <ac:spMkLst>
            <pc:docMk/>
            <pc:sldMk cId="2958736197" sldId="261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1:29:27.819" v="309" actId="20577"/>
          <ac:spMkLst>
            <pc:docMk/>
            <pc:sldMk cId="2958736197" sldId="26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29:24.534" v="308" actId="26606"/>
          <ac:spMkLst>
            <pc:docMk/>
            <pc:sldMk cId="2958736197" sldId="261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09-29T21:30:38.650" v="321" actId="20577"/>
        <pc:sldMkLst>
          <pc:docMk/>
          <pc:sldMk cId="3205663386" sldId="262"/>
        </pc:sldMkLst>
        <pc:spChg chg="mod modVis">
          <ac:chgData name="Bateman, Bev" userId="78a4a1ab-f5ae-471d-a304-cc7fab5b40fa" providerId="ADAL" clId="{4CAAFCDF-D780-43F9-9435-299B1F34108C}" dt="2025-09-29T21:30:35.931" v="320" actId="26606"/>
          <ac:spMkLst>
            <pc:docMk/>
            <pc:sldMk cId="3205663386" sldId="26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1:30:38.650" v="321" actId="20577"/>
          <ac:spMkLst>
            <pc:docMk/>
            <pc:sldMk cId="3205663386" sldId="26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30:35.931" v="320" actId="26606"/>
          <ac:spMkLst>
            <pc:docMk/>
            <pc:sldMk cId="3205663386" sldId="262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09-29T21:31:25.080" v="346"/>
        <pc:sldMkLst>
          <pc:docMk/>
          <pc:sldMk cId="3607002837" sldId="263"/>
        </pc:sldMkLst>
        <pc:spChg chg="mod modVis">
          <ac:chgData name="Bateman, Bev" userId="78a4a1ab-f5ae-471d-a304-cc7fab5b40fa" providerId="ADAL" clId="{4CAAFCDF-D780-43F9-9435-299B1F34108C}" dt="2025-09-29T21:31:11.074" v="344" actId="26606"/>
          <ac:spMkLst>
            <pc:docMk/>
            <pc:sldMk cId="3607002837" sldId="263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1:31:25.080" v="346"/>
          <ac:spMkLst>
            <pc:docMk/>
            <pc:sldMk cId="3607002837" sldId="26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31:11.074" v="344" actId="26606"/>
          <ac:spMkLst>
            <pc:docMk/>
            <pc:sldMk cId="3607002837" sldId="263"/>
            <ac:spMk id="5" creationId="{DBC9CB54-7258-4098-B681-7499198498C0}"/>
          </ac:spMkLst>
        </pc:spChg>
      </pc:sldChg>
      <pc:sldChg chg="addSp delSp modSp mod modClrScheme chgLayout">
        <pc:chgData name="Bateman, Bev" userId="78a4a1ab-f5ae-471d-a304-cc7fab5b40fa" providerId="ADAL" clId="{4CAAFCDF-D780-43F9-9435-299B1F34108C}" dt="2025-09-29T21:45:12.848" v="1015" actId="113"/>
        <pc:sldMkLst>
          <pc:docMk/>
          <pc:sldMk cId="141333891" sldId="264"/>
        </pc:sldMkLst>
        <pc:spChg chg="mod ord">
          <ac:chgData name="Bateman, Bev" userId="78a4a1ab-f5ae-471d-a304-cc7fab5b40fa" providerId="ADAL" clId="{4CAAFCDF-D780-43F9-9435-299B1F34108C}" dt="2025-09-29T21:39:55.278" v="695" actId="700"/>
          <ac:spMkLst>
            <pc:docMk/>
            <pc:sldMk cId="141333891" sldId="264"/>
            <ac:spMk id="2" creationId="{31E11C0C-A995-FF44-A646-A4051A9FE675}"/>
          </ac:spMkLst>
        </pc:spChg>
        <pc:spChg chg="add mod ord">
          <ac:chgData name="Bateman, Bev" userId="78a4a1ab-f5ae-471d-a304-cc7fab5b40fa" providerId="ADAL" clId="{4CAAFCDF-D780-43F9-9435-299B1F34108C}" dt="2025-09-29T21:45:12.848" v="1015" actId="113"/>
          <ac:spMkLst>
            <pc:docMk/>
            <pc:sldMk cId="141333891" sldId="264"/>
            <ac:spMk id="3" creationId="{F0347807-8997-C982-D95C-2B47A4DBCE14}"/>
          </ac:spMkLst>
        </pc:spChg>
        <pc:spChg chg="mod ord">
          <ac:chgData name="Bateman, Bev" userId="78a4a1ab-f5ae-471d-a304-cc7fab5b40fa" providerId="ADAL" clId="{4CAAFCDF-D780-43F9-9435-299B1F34108C}" dt="2025-09-29T21:39:55.278" v="695" actId="700"/>
          <ac:spMkLst>
            <pc:docMk/>
            <pc:sldMk cId="141333891" sldId="264"/>
            <ac:spMk id="4" creationId="{3550CC55-6CB9-4C6F-8D06-AAA55B7BCF28}"/>
          </ac:spMkLst>
        </pc:spChg>
        <pc:spChg chg="mod ord">
          <ac:chgData name="Bateman, Bev" userId="78a4a1ab-f5ae-471d-a304-cc7fab5b40fa" providerId="ADAL" clId="{4CAAFCDF-D780-43F9-9435-299B1F34108C}" dt="2025-09-29T21:40:43.895" v="730" actId="20577"/>
          <ac:spMkLst>
            <pc:docMk/>
            <pc:sldMk cId="141333891" sldId="264"/>
            <ac:spMk id="5" creationId="{DBC9CB54-7258-4098-B681-7499198498C0}"/>
          </ac:spMkLst>
        </pc:spChg>
        <pc:spChg chg="add mod ord">
          <ac:chgData name="Bateman, Bev" userId="78a4a1ab-f5ae-471d-a304-cc7fab5b40fa" providerId="ADAL" clId="{4CAAFCDF-D780-43F9-9435-299B1F34108C}" dt="2025-09-29T21:41:33.199" v="886" actId="20577"/>
          <ac:spMkLst>
            <pc:docMk/>
            <pc:sldMk cId="141333891" sldId="264"/>
            <ac:spMk id="7" creationId="{66EADFEA-797E-FB51-326B-2959954A8A34}"/>
          </ac:spMkLst>
        </pc:spChg>
      </pc:sldChg>
      <pc:sldChg chg="modSp mod">
        <pc:chgData name="Bateman, Bev" userId="78a4a1ab-f5ae-471d-a304-cc7fab5b40fa" providerId="ADAL" clId="{4CAAFCDF-D780-43F9-9435-299B1F34108C}" dt="2025-09-30T08:33:40.866" v="6924" actId="20577"/>
        <pc:sldMkLst>
          <pc:docMk/>
          <pc:sldMk cId="922250325" sldId="265"/>
        </pc:sldMkLst>
        <pc:spChg chg="mod">
          <ac:chgData name="Bateman, Bev" userId="78a4a1ab-f5ae-471d-a304-cc7fab5b40fa" providerId="ADAL" clId="{4CAAFCDF-D780-43F9-9435-299B1F34108C}" dt="2025-09-29T21:42:48.357" v="972"/>
          <ac:spMkLst>
            <pc:docMk/>
            <pc:sldMk cId="922250325" sldId="26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30T08:33:40.866" v="6924" actId="20577"/>
          <ac:spMkLst>
            <pc:docMk/>
            <pc:sldMk cId="922250325" sldId="265"/>
            <ac:spMk id="5" creationId="{DBC9CB54-7258-4098-B681-7499198498C0}"/>
          </ac:spMkLst>
        </pc:spChg>
      </pc:sldChg>
      <pc:sldChg chg="modSp mod setBg">
        <pc:chgData name="Bateman, Bev" userId="78a4a1ab-f5ae-471d-a304-cc7fab5b40fa" providerId="ADAL" clId="{4CAAFCDF-D780-43F9-9435-299B1F34108C}" dt="2025-09-30T08:33:47.228" v="6927" actId="27636"/>
        <pc:sldMkLst>
          <pc:docMk/>
          <pc:sldMk cId="2837356328" sldId="266"/>
        </pc:sldMkLst>
        <pc:spChg chg="mod">
          <ac:chgData name="Bateman, Bev" userId="78a4a1ab-f5ae-471d-a304-cc7fab5b40fa" providerId="ADAL" clId="{4CAAFCDF-D780-43F9-9435-299B1F34108C}" dt="2025-09-29T21:50:17.274" v="1047"/>
          <ac:spMkLst>
            <pc:docMk/>
            <pc:sldMk cId="2837356328" sldId="26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30T08:33:47.228" v="6927" actId="27636"/>
          <ac:spMkLst>
            <pc:docMk/>
            <pc:sldMk cId="2837356328" sldId="266"/>
            <ac:spMk id="5" creationId="{DBC9CB54-7258-4098-B681-7499198498C0}"/>
          </ac:spMkLst>
        </pc:spChg>
      </pc:sldChg>
      <pc:sldChg chg="modSp mod setBg">
        <pc:chgData name="Bateman, Bev" userId="78a4a1ab-f5ae-471d-a304-cc7fab5b40fa" providerId="ADAL" clId="{4CAAFCDF-D780-43F9-9435-299B1F34108C}" dt="2025-09-30T08:33:50.986" v="6929" actId="27636"/>
        <pc:sldMkLst>
          <pc:docMk/>
          <pc:sldMk cId="3725295929" sldId="267"/>
        </pc:sldMkLst>
        <pc:spChg chg="mod">
          <ac:chgData name="Bateman, Bev" userId="78a4a1ab-f5ae-471d-a304-cc7fab5b40fa" providerId="ADAL" clId="{4CAAFCDF-D780-43F9-9435-299B1F34108C}" dt="2025-09-29T21:50:21.380" v="1048"/>
          <ac:spMkLst>
            <pc:docMk/>
            <pc:sldMk cId="3725295929" sldId="26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30T08:33:50.986" v="6929" actId="27636"/>
          <ac:spMkLst>
            <pc:docMk/>
            <pc:sldMk cId="3725295929" sldId="267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4CAAFCDF-D780-43F9-9435-299B1F34108C}" dt="2025-09-29T21:55:58.694" v="1062"/>
        <pc:sldMkLst>
          <pc:docMk/>
          <pc:sldMk cId="3866723239" sldId="268"/>
        </pc:sldMkLst>
        <pc:spChg chg="mod modVis">
          <ac:chgData name="Bateman, Bev" userId="78a4a1ab-f5ae-471d-a304-cc7fab5b40fa" providerId="ADAL" clId="{4CAAFCDF-D780-43F9-9435-299B1F34108C}" dt="2025-09-29T21:55:42.327" v="1061" actId="26606"/>
          <ac:spMkLst>
            <pc:docMk/>
            <pc:sldMk cId="3866723239" sldId="26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1:55:58.694" v="1062"/>
          <ac:spMkLst>
            <pc:docMk/>
            <pc:sldMk cId="3866723239" sldId="26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55:42.327" v="1061" actId="26606"/>
          <ac:spMkLst>
            <pc:docMk/>
            <pc:sldMk cId="3866723239" sldId="268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09-29T21:33:10.641" v="386" actId="6549"/>
        <pc:sldMkLst>
          <pc:docMk/>
          <pc:sldMk cId="3601125177" sldId="270"/>
        </pc:sldMkLst>
        <pc:spChg chg="mod modVis">
          <ac:chgData name="Bateman, Bev" userId="78a4a1ab-f5ae-471d-a304-cc7fab5b40fa" providerId="ADAL" clId="{4CAAFCDF-D780-43F9-9435-299B1F34108C}" dt="2025-09-29T21:33:03.632" v="384" actId="26606"/>
          <ac:spMkLst>
            <pc:docMk/>
            <pc:sldMk cId="3601125177" sldId="27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1:33:05.254" v="385" actId="20577"/>
          <ac:spMkLst>
            <pc:docMk/>
            <pc:sldMk cId="3601125177" sldId="27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33:10.641" v="386" actId="6549"/>
          <ac:spMkLst>
            <pc:docMk/>
            <pc:sldMk cId="3601125177" sldId="27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1:58:24.758" v="1338" actId="33524"/>
        <pc:sldMkLst>
          <pc:docMk/>
          <pc:sldMk cId="2008205785" sldId="271"/>
        </pc:sldMkLst>
        <pc:spChg chg="mod">
          <ac:chgData name="Bateman, Bev" userId="78a4a1ab-f5ae-471d-a304-cc7fab5b40fa" providerId="ADAL" clId="{4CAAFCDF-D780-43F9-9435-299B1F34108C}" dt="2025-09-29T21:56:29.544" v="1066"/>
          <ac:spMkLst>
            <pc:docMk/>
            <pc:sldMk cId="2008205785" sldId="27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58:24.758" v="1338" actId="33524"/>
          <ac:spMkLst>
            <pc:docMk/>
            <pc:sldMk cId="2008205785" sldId="271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09-29T22:00:46.297" v="1615" actId="5793"/>
        <pc:sldMkLst>
          <pc:docMk/>
          <pc:sldMk cId="1481023322" sldId="272"/>
        </pc:sldMkLst>
        <pc:spChg chg="mod ord modVis">
          <ac:chgData name="Bateman, Bev" userId="78a4a1ab-f5ae-471d-a304-cc7fab5b40fa" providerId="ADAL" clId="{4CAAFCDF-D780-43F9-9435-299B1F34108C}" dt="2025-09-29T22:00:27.298" v="1611" actId="26606"/>
          <ac:spMkLst>
            <pc:docMk/>
            <pc:sldMk cId="1481023322" sldId="27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00:39.914" v="1614"/>
          <ac:spMkLst>
            <pc:docMk/>
            <pc:sldMk cId="1481023322" sldId="27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00:46.297" v="1615" actId="5793"/>
          <ac:spMkLst>
            <pc:docMk/>
            <pc:sldMk cId="1481023322" sldId="272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09-29T22:00:27.298" v="1611" actId="26606"/>
          <ac:picMkLst>
            <pc:docMk/>
            <pc:sldMk cId="1481023322" sldId="272"/>
            <ac:picMk id="3" creationId="{F5B51600-0887-AB98-31B1-76E28E7A48E8}"/>
          </ac:picMkLst>
        </pc:picChg>
      </pc:sldChg>
      <pc:sldChg chg="addSp modSp mod modClrScheme chgLayout">
        <pc:chgData name="Bateman, Bev" userId="78a4a1ab-f5ae-471d-a304-cc7fab5b40fa" providerId="ADAL" clId="{4CAAFCDF-D780-43F9-9435-299B1F34108C}" dt="2025-09-29T22:22:19.895" v="1635"/>
        <pc:sldMkLst>
          <pc:docMk/>
          <pc:sldMk cId="2066829423" sldId="273"/>
        </pc:sldMkLst>
      </pc:sldChg>
      <pc:sldChg chg="modSp mod modClrScheme chgLayout">
        <pc:chgData name="Bateman, Bev" userId="78a4a1ab-f5ae-471d-a304-cc7fab5b40fa" providerId="ADAL" clId="{4CAAFCDF-D780-43F9-9435-299B1F34108C}" dt="2025-09-29T22:23:13.508" v="1643"/>
        <pc:sldMkLst>
          <pc:docMk/>
          <pc:sldMk cId="3798500019" sldId="274"/>
        </pc:sldMkLst>
        <pc:spChg chg="mod modVis">
          <ac:chgData name="Bateman, Bev" userId="78a4a1ab-f5ae-471d-a304-cc7fab5b40fa" providerId="ADAL" clId="{4CAAFCDF-D780-43F9-9435-299B1F34108C}" dt="2025-09-29T22:23:07.741" v="1642" actId="26606"/>
          <ac:spMkLst>
            <pc:docMk/>
            <pc:sldMk cId="3798500019" sldId="274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23:13.508" v="1643"/>
          <ac:spMkLst>
            <pc:docMk/>
            <pc:sldMk cId="3798500019" sldId="27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23:07.741" v="1642" actId="26606"/>
          <ac:spMkLst>
            <pc:docMk/>
            <pc:sldMk cId="3798500019" sldId="27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30T08:33:59.640" v="6931" actId="27636"/>
        <pc:sldMkLst>
          <pc:docMk/>
          <pc:sldMk cId="3567697996" sldId="277"/>
        </pc:sldMkLst>
        <pc:spChg chg="mod">
          <ac:chgData name="Bateman, Bev" userId="78a4a1ab-f5ae-471d-a304-cc7fab5b40fa" providerId="ADAL" clId="{4CAAFCDF-D780-43F9-9435-299B1F34108C}" dt="2025-09-29T22:24:01.847" v="1646" actId="255"/>
          <ac:spMkLst>
            <pc:docMk/>
            <pc:sldMk cId="3567697996" sldId="27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30T08:33:59.640" v="6931" actId="27636"/>
          <ac:spMkLst>
            <pc:docMk/>
            <pc:sldMk cId="3567697996" sldId="27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2:26:17.065" v="1727" actId="12"/>
        <pc:sldMkLst>
          <pc:docMk/>
          <pc:sldMk cId="695651582" sldId="278"/>
        </pc:sldMkLst>
        <pc:spChg chg="mod">
          <ac:chgData name="Bateman, Bev" userId="78a4a1ab-f5ae-471d-a304-cc7fab5b40fa" providerId="ADAL" clId="{4CAAFCDF-D780-43F9-9435-299B1F34108C}" dt="2025-09-29T22:25:27.357" v="1698"/>
          <ac:spMkLst>
            <pc:docMk/>
            <pc:sldMk cId="695651582" sldId="27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26:17.065" v="1727" actId="12"/>
          <ac:spMkLst>
            <pc:docMk/>
            <pc:sldMk cId="695651582" sldId="27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2:26:52.222" v="1758" actId="12"/>
        <pc:sldMkLst>
          <pc:docMk/>
          <pc:sldMk cId="883283824" sldId="279"/>
        </pc:sldMkLst>
        <pc:spChg chg="mod">
          <ac:chgData name="Bateman, Bev" userId="78a4a1ab-f5ae-471d-a304-cc7fab5b40fa" providerId="ADAL" clId="{4CAAFCDF-D780-43F9-9435-299B1F34108C}" dt="2025-09-29T22:26:31.716" v="1730"/>
          <ac:spMkLst>
            <pc:docMk/>
            <pc:sldMk cId="883283824" sldId="27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26:52.222" v="1758" actId="12"/>
          <ac:spMkLst>
            <pc:docMk/>
            <pc:sldMk cId="883283824" sldId="279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4CAAFCDF-D780-43F9-9435-299B1F34108C}" dt="2025-09-29T22:27:21.807" v="1762" actId="20577"/>
        <pc:sldMkLst>
          <pc:docMk/>
          <pc:sldMk cId="1835862028" sldId="280"/>
        </pc:sldMkLst>
        <pc:spChg chg="mod modVis">
          <ac:chgData name="Bateman, Bev" userId="78a4a1ab-f5ae-471d-a304-cc7fab5b40fa" providerId="ADAL" clId="{4CAAFCDF-D780-43F9-9435-299B1F34108C}" dt="2025-09-29T22:27:17.477" v="1761" actId="26606"/>
          <ac:spMkLst>
            <pc:docMk/>
            <pc:sldMk cId="1835862028" sldId="28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27:21.807" v="1762" actId="20577"/>
          <ac:spMkLst>
            <pc:docMk/>
            <pc:sldMk cId="1835862028" sldId="28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27:17.477" v="1761" actId="26606"/>
          <ac:spMkLst>
            <pc:docMk/>
            <pc:sldMk cId="1835862028" sldId="28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2:29:45.079" v="1938" actId="20577"/>
        <pc:sldMkLst>
          <pc:docMk/>
          <pc:sldMk cId="1095362804" sldId="281"/>
        </pc:sldMkLst>
        <pc:spChg chg="mod">
          <ac:chgData name="Bateman, Bev" userId="78a4a1ab-f5ae-471d-a304-cc7fab5b40fa" providerId="ADAL" clId="{4CAAFCDF-D780-43F9-9435-299B1F34108C}" dt="2025-09-29T22:27:56.543" v="1786" actId="20577"/>
          <ac:spMkLst>
            <pc:docMk/>
            <pc:sldMk cId="1095362804" sldId="28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29:45.079" v="1938" actId="20577"/>
          <ac:spMkLst>
            <pc:docMk/>
            <pc:sldMk cId="1095362804" sldId="281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2:30:05.730" v="1939" actId="47"/>
        <pc:sldMkLst>
          <pc:docMk/>
          <pc:sldMk cId="3027022097" sldId="282"/>
        </pc:sldMkLst>
      </pc:sldChg>
      <pc:sldChg chg="modSp mod">
        <pc:chgData name="Bateman, Bev" userId="78a4a1ab-f5ae-471d-a304-cc7fab5b40fa" providerId="ADAL" clId="{4CAAFCDF-D780-43F9-9435-299B1F34108C}" dt="2025-09-29T22:31:32.546" v="2133" actId="313"/>
        <pc:sldMkLst>
          <pc:docMk/>
          <pc:sldMk cId="4050871894" sldId="283"/>
        </pc:sldMkLst>
        <pc:spChg chg="mod">
          <ac:chgData name="Bateman, Bev" userId="78a4a1ab-f5ae-471d-a304-cc7fab5b40fa" providerId="ADAL" clId="{4CAAFCDF-D780-43F9-9435-299B1F34108C}" dt="2025-09-29T22:30:14.120" v="1942" actId="255"/>
          <ac:spMkLst>
            <pc:docMk/>
            <pc:sldMk cId="4050871894" sldId="28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31:32.546" v="2133" actId="313"/>
          <ac:spMkLst>
            <pc:docMk/>
            <pc:sldMk cId="4050871894" sldId="283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2:31:49.317" v="2134" actId="47"/>
        <pc:sldMkLst>
          <pc:docMk/>
          <pc:sldMk cId="2876454810" sldId="284"/>
        </pc:sldMkLst>
      </pc:sldChg>
      <pc:sldChg chg="del">
        <pc:chgData name="Bateman, Bev" userId="78a4a1ab-f5ae-471d-a304-cc7fab5b40fa" providerId="ADAL" clId="{4CAAFCDF-D780-43F9-9435-299B1F34108C}" dt="2025-09-29T22:31:53.286" v="2135" actId="47"/>
        <pc:sldMkLst>
          <pc:docMk/>
          <pc:sldMk cId="1509503520" sldId="285"/>
        </pc:sldMkLst>
      </pc:sldChg>
      <pc:sldChg chg="del">
        <pc:chgData name="Bateman, Bev" userId="78a4a1ab-f5ae-471d-a304-cc7fab5b40fa" providerId="ADAL" clId="{4CAAFCDF-D780-43F9-9435-299B1F34108C}" dt="2025-09-29T22:32:00.668" v="2136" actId="47"/>
        <pc:sldMkLst>
          <pc:docMk/>
          <pc:sldMk cId="2317376399" sldId="286"/>
        </pc:sldMkLst>
      </pc:sldChg>
      <pc:sldChg chg="addSp modSp mod modClrScheme chgLayout">
        <pc:chgData name="Bateman, Bev" userId="78a4a1ab-f5ae-471d-a304-cc7fab5b40fa" providerId="ADAL" clId="{4CAAFCDF-D780-43F9-9435-299B1F34108C}" dt="2025-09-29T22:34:29.599" v="2323" actId="255"/>
        <pc:sldMkLst>
          <pc:docMk/>
          <pc:sldMk cId="1730619087" sldId="287"/>
        </pc:sldMkLst>
        <pc:spChg chg="mod ord modVis">
          <ac:chgData name="Bateman, Bev" userId="78a4a1ab-f5ae-471d-a304-cc7fab5b40fa" providerId="ADAL" clId="{4CAAFCDF-D780-43F9-9435-299B1F34108C}" dt="2025-09-29T22:34:23.949" v="2322" actId="26606"/>
          <ac:spMkLst>
            <pc:docMk/>
            <pc:sldMk cId="1730619087" sldId="287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34:29.599" v="2323" actId="255"/>
          <ac:spMkLst>
            <pc:docMk/>
            <pc:sldMk cId="1730619087" sldId="28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34:23.949" v="2322" actId="26606"/>
          <ac:spMkLst>
            <pc:docMk/>
            <pc:sldMk cId="1730619087" sldId="287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09-29T22:34:23.949" v="2322" actId="26606"/>
          <ac:picMkLst>
            <pc:docMk/>
            <pc:sldMk cId="1730619087" sldId="287"/>
            <ac:picMk id="3" creationId="{DFC12535-F516-FCC8-EF8D-C227CCB9212B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09-29T22:34:42.137" v="2325"/>
        <pc:sldMkLst>
          <pc:docMk/>
          <pc:sldMk cId="562875776" sldId="288"/>
        </pc:sldMkLst>
        <pc:spChg chg="mod modVis">
          <ac:chgData name="Bateman, Bev" userId="78a4a1ab-f5ae-471d-a304-cc7fab5b40fa" providerId="ADAL" clId="{4CAAFCDF-D780-43F9-9435-299B1F34108C}" dt="2025-09-29T22:34:38.962" v="2324" actId="26606"/>
          <ac:spMkLst>
            <pc:docMk/>
            <pc:sldMk cId="562875776" sldId="28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34:42.137" v="2325"/>
          <ac:spMkLst>
            <pc:docMk/>
            <pc:sldMk cId="562875776" sldId="28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34:38.962" v="2324" actId="26606"/>
          <ac:spMkLst>
            <pc:docMk/>
            <pc:sldMk cId="562875776" sldId="288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09-29T22:53:27.872" v="3246" actId="20577"/>
        <pc:sldMkLst>
          <pc:docMk/>
          <pc:sldMk cId="3990083775" sldId="289"/>
        </pc:sldMkLst>
        <pc:spChg chg="mod modVis">
          <ac:chgData name="Bateman, Bev" userId="78a4a1ab-f5ae-471d-a304-cc7fab5b40fa" providerId="ADAL" clId="{4CAAFCDF-D780-43F9-9435-299B1F34108C}" dt="2025-09-29T22:35:26.162" v="2350" actId="26606"/>
          <ac:spMkLst>
            <pc:docMk/>
            <pc:sldMk cId="3990083775" sldId="28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35:26.162" v="2350" actId="26606"/>
          <ac:spMkLst>
            <pc:docMk/>
            <pc:sldMk cId="3990083775" sldId="28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53:27.872" v="3246" actId="20577"/>
          <ac:spMkLst>
            <pc:docMk/>
            <pc:sldMk cId="3990083775" sldId="28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2:37:45.325" v="2425" actId="108"/>
        <pc:sldMkLst>
          <pc:docMk/>
          <pc:sldMk cId="2099893336" sldId="290"/>
        </pc:sldMkLst>
        <pc:spChg chg="mod">
          <ac:chgData name="Bateman, Bev" userId="78a4a1ab-f5ae-471d-a304-cc7fab5b40fa" providerId="ADAL" clId="{4CAAFCDF-D780-43F9-9435-299B1F34108C}" dt="2025-09-29T22:35:52.037" v="2353"/>
          <ac:spMkLst>
            <pc:docMk/>
            <pc:sldMk cId="2099893336" sldId="29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37:45.325" v="2425" actId="108"/>
          <ac:spMkLst>
            <pc:docMk/>
            <pc:sldMk cId="2099893336" sldId="29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47:02.989" v="6905" actId="14100"/>
        <pc:sldMkLst>
          <pc:docMk/>
          <pc:sldMk cId="1431329157" sldId="291"/>
        </pc:sldMkLst>
        <pc:spChg chg="mod">
          <ac:chgData name="Bateman, Bev" userId="78a4a1ab-f5ae-471d-a304-cc7fab5b40fa" providerId="ADAL" clId="{4CAAFCDF-D780-43F9-9435-299B1F34108C}" dt="2025-09-29T23:47:02.989" v="6905" actId="14100"/>
          <ac:spMkLst>
            <pc:docMk/>
            <pc:sldMk cId="1431329157" sldId="29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43:53.910" v="2698" actId="20577"/>
          <ac:spMkLst>
            <pc:docMk/>
            <pc:sldMk cId="1431329157" sldId="29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48:17.064" v="6915" actId="1076"/>
        <pc:sldMkLst>
          <pc:docMk/>
          <pc:sldMk cId="2508039082" sldId="292"/>
        </pc:sldMkLst>
        <pc:spChg chg="mod">
          <ac:chgData name="Bateman, Bev" userId="78a4a1ab-f5ae-471d-a304-cc7fab5b40fa" providerId="ADAL" clId="{4CAAFCDF-D780-43F9-9435-299B1F34108C}" dt="2025-09-29T23:47:18.230" v="6910" actId="14100"/>
          <ac:spMkLst>
            <pc:docMk/>
            <pc:sldMk cId="2508039082" sldId="29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48:17.064" v="6915" actId="1076"/>
          <ac:spMkLst>
            <pc:docMk/>
            <pc:sldMk cId="2508039082" sldId="29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2:46:37.307" v="2799" actId="5793"/>
        <pc:sldMkLst>
          <pc:docMk/>
          <pc:sldMk cId="63628614" sldId="293"/>
        </pc:sldMkLst>
        <pc:spChg chg="mod">
          <ac:chgData name="Bateman, Bev" userId="78a4a1ab-f5ae-471d-a304-cc7fab5b40fa" providerId="ADAL" clId="{4CAAFCDF-D780-43F9-9435-299B1F34108C}" dt="2025-09-29T22:44:22.907" v="2705"/>
          <ac:spMkLst>
            <pc:docMk/>
            <pc:sldMk cId="63628614" sldId="29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46:37.307" v="2799" actId="5793"/>
          <ac:spMkLst>
            <pc:docMk/>
            <pc:sldMk cId="63628614" sldId="29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48:41.724" v="6918" actId="1076"/>
        <pc:sldMkLst>
          <pc:docMk/>
          <pc:sldMk cId="1267021039" sldId="294"/>
        </pc:sldMkLst>
        <pc:spChg chg="mod">
          <ac:chgData name="Bateman, Bev" userId="78a4a1ab-f5ae-471d-a304-cc7fab5b40fa" providerId="ADAL" clId="{4CAAFCDF-D780-43F9-9435-299B1F34108C}" dt="2025-09-29T22:49:59.704" v="2870" actId="20577"/>
          <ac:spMkLst>
            <pc:docMk/>
            <pc:sldMk cId="1267021039" sldId="29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48:41.724" v="6918" actId="1076"/>
          <ac:spMkLst>
            <pc:docMk/>
            <pc:sldMk cId="1267021039" sldId="294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09-29T22:57:00.029" v="3484" actId="26606"/>
        <pc:sldMkLst>
          <pc:docMk/>
          <pc:sldMk cId="3941305204" sldId="295"/>
        </pc:sldMkLst>
        <pc:spChg chg="mod modVis">
          <ac:chgData name="Bateman, Bev" userId="78a4a1ab-f5ae-471d-a304-cc7fab5b40fa" providerId="ADAL" clId="{4CAAFCDF-D780-43F9-9435-299B1F34108C}" dt="2025-09-29T22:57:00.029" v="3484" actId="26606"/>
          <ac:spMkLst>
            <pc:docMk/>
            <pc:sldMk cId="3941305204" sldId="295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2:57:00.029" v="3484" actId="26606"/>
          <ac:spMkLst>
            <pc:docMk/>
            <pc:sldMk cId="3941305204" sldId="29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2:57:00.029" v="3484" actId="26606"/>
          <ac:spMkLst>
            <pc:docMk/>
            <pc:sldMk cId="3941305204" sldId="295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2:57:29.942" v="3485" actId="47"/>
        <pc:sldMkLst>
          <pc:docMk/>
          <pc:sldMk cId="3090784928" sldId="296"/>
        </pc:sldMkLst>
      </pc:sldChg>
      <pc:sldChg chg="modSp mod">
        <pc:chgData name="Bateman, Bev" userId="78a4a1ab-f5ae-471d-a304-cc7fab5b40fa" providerId="ADAL" clId="{4CAAFCDF-D780-43F9-9435-299B1F34108C}" dt="2025-09-29T23:00:30.875" v="3700" actId="108"/>
        <pc:sldMkLst>
          <pc:docMk/>
          <pc:sldMk cId="2734734695" sldId="297"/>
        </pc:sldMkLst>
        <pc:spChg chg="mod">
          <ac:chgData name="Bateman, Bev" userId="78a4a1ab-f5ae-471d-a304-cc7fab5b40fa" providerId="ADAL" clId="{4CAAFCDF-D780-43F9-9435-299B1F34108C}" dt="2025-09-29T22:57:46.754" v="3488"/>
          <ac:spMkLst>
            <pc:docMk/>
            <pc:sldMk cId="2734734695" sldId="29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0:30.875" v="3700" actId="108"/>
          <ac:spMkLst>
            <pc:docMk/>
            <pc:sldMk cId="2734734695" sldId="297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3:00:40.959" v="3702" actId="47"/>
        <pc:sldMkLst>
          <pc:docMk/>
          <pc:sldMk cId="3958001060" sldId="298"/>
        </pc:sldMkLst>
      </pc:sldChg>
      <pc:sldChg chg="addSp modSp mod modClrScheme chgLayout">
        <pc:chgData name="Bateman, Bev" userId="78a4a1ab-f5ae-471d-a304-cc7fab5b40fa" providerId="ADAL" clId="{4CAAFCDF-D780-43F9-9435-299B1F34108C}" dt="2025-09-29T23:01:26.608" v="3716"/>
        <pc:sldMkLst>
          <pc:docMk/>
          <pc:sldMk cId="1644542701" sldId="299"/>
        </pc:sldMkLst>
        <pc:spChg chg="mod ord modVis">
          <ac:chgData name="Bateman, Bev" userId="78a4a1ab-f5ae-471d-a304-cc7fab5b40fa" providerId="ADAL" clId="{4CAAFCDF-D780-43F9-9435-299B1F34108C}" dt="2025-09-29T23:01:18.016" v="3713" actId="26606"/>
          <ac:spMkLst>
            <pc:docMk/>
            <pc:sldMk cId="1644542701" sldId="29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3:01:26.608" v="3716"/>
          <ac:spMkLst>
            <pc:docMk/>
            <pc:sldMk cId="1644542701" sldId="29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1:18.016" v="3713" actId="26606"/>
          <ac:spMkLst>
            <pc:docMk/>
            <pc:sldMk cId="1644542701" sldId="299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09-29T23:01:18.016" v="3713" actId="26606"/>
          <ac:picMkLst>
            <pc:docMk/>
            <pc:sldMk cId="1644542701" sldId="299"/>
            <ac:picMk id="3" creationId="{603F64FE-F9FE-3369-E366-C65F84BB9124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09-29T23:02:09.053" v="3728" actId="26606"/>
        <pc:sldMkLst>
          <pc:docMk/>
          <pc:sldMk cId="2835069694" sldId="300"/>
        </pc:sldMkLst>
        <pc:spChg chg="mod modVis">
          <ac:chgData name="Bateman, Bev" userId="78a4a1ab-f5ae-471d-a304-cc7fab5b40fa" providerId="ADAL" clId="{4CAAFCDF-D780-43F9-9435-299B1F34108C}" dt="2025-09-29T23:02:09.053" v="3728" actId="26606"/>
          <ac:spMkLst>
            <pc:docMk/>
            <pc:sldMk cId="2835069694" sldId="30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3:02:09.053" v="3728" actId="26606"/>
          <ac:spMkLst>
            <pc:docMk/>
            <pc:sldMk cId="2835069694" sldId="30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2:09.053" v="3728" actId="26606"/>
          <ac:spMkLst>
            <pc:docMk/>
            <pc:sldMk cId="2835069694" sldId="30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02:44.605" v="3731"/>
        <pc:sldMkLst>
          <pc:docMk/>
          <pc:sldMk cId="2642683353" sldId="301"/>
        </pc:sldMkLst>
        <pc:spChg chg="mod">
          <ac:chgData name="Bateman, Bev" userId="78a4a1ab-f5ae-471d-a304-cc7fab5b40fa" providerId="ADAL" clId="{4CAAFCDF-D780-43F9-9435-299B1F34108C}" dt="2025-09-29T23:02:44.605" v="3731"/>
          <ac:spMkLst>
            <pc:docMk/>
            <pc:sldMk cId="2642683353" sldId="301"/>
            <ac:spMk id="4" creationId="{3550CC55-6CB9-4C6F-8D06-AAA55B7BCF28}"/>
          </ac:spMkLst>
        </pc:spChg>
      </pc:sldChg>
      <pc:sldChg chg="modSp mod">
        <pc:chgData name="Bateman, Bev" userId="78a4a1ab-f5ae-471d-a304-cc7fab5b40fa" providerId="ADAL" clId="{4CAAFCDF-D780-43F9-9435-299B1F34108C}" dt="2025-09-29T23:03:34.953" v="3739" actId="108"/>
        <pc:sldMkLst>
          <pc:docMk/>
          <pc:sldMk cId="1978962315" sldId="302"/>
        </pc:sldMkLst>
        <pc:spChg chg="mod">
          <ac:chgData name="Bateman, Bev" userId="78a4a1ab-f5ae-471d-a304-cc7fab5b40fa" providerId="ADAL" clId="{4CAAFCDF-D780-43F9-9435-299B1F34108C}" dt="2025-09-29T23:02:57.808" v="3734" actId="113"/>
          <ac:spMkLst>
            <pc:docMk/>
            <pc:sldMk cId="1978962315" sldId="30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3:34.953" v="3739" actId="108"/>
          <ac:spMkLst>
            <pc:docMk/>
            <pc:sldMk cId="1978962315" sldId="30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05:17.549" v="3827" actId="20577"/>
        <pc:sldMkLst>
          <pc:docMk/>
          <pc:sldMk cId="1496968670" sldId="303"/>
        </pc:sldMkLst>
        <pc:spChg chg="mod">
          <ac:chgData name="Bateman, Bev" userId="78a4a1ab-f5ae-471d-a304-cc7fab5b40fa" providerId="ADAL" clId="{4CAAFCDF-D780-43F9-9435-299B1F34108C}" dt="2025-09-29T23:04:08.867" v="3746"/>
          <ac:spMkLst>
            <pc:docMk/>
            <pc:sldMk cId="1496968670" sldId="30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5:17.549" v="3827" actId="20577"/>
          <ac:spMkLst>
            <pc:docMk/>
            <pc:sldMk cId="1496968670" sldId="30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06:19.800" v="3894" actId="20577"/>
        <pc:sldMkLst>
          <pc:docMk/>
          <pc:sldMk cId="1576716433" sldId="304"/>
        </pc:sldMkLst>
        <pc:spChg chg="mod">
          <ac:chgData name="Bateman, Bev" userId="78a4a1ab-f5ae-471d-a304-cc7fab5b40fa" providerId="ADAL" clId="{4CAAFCDF-D780-43F9-9435-299B1F34108C}" dt="2025-09-29T23:05:40.701" v="3833"/>
          <ac:spMkLst>
            <pc:docMk/>
            <pc:sldMk cId="1576716433" sldId="30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6:19.800" v="3894" actId="20577"/>
          <ac:spMkLst>
            <pc:docMk/>
            <pc:sldMk cId="1576716433" sldId="30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08:31.800" v="4009" actId="20577"/>
        <pc:sldMkLst>
          <pc:docMk/>
          <pc:sldMk cId="557439780" sldId="305"/>
        </pc:sldMkLst>
        <pc:spChg chg="mod">
          <ac:chgData name="Bateman, Bev" userId="78a4a1ab-f5ae-471d-a304-cc7fab5b40fa" providerId="ADAL" clId="{4CAAFCDF-D780-43F9-9435-299B1F34108C}" dt="2025-09-29T23:06:42.428" v="3897"/>
          <ac:spMkLst>
            <pc:docMk/>
            <pc:sldMk cId="557439780" sldId="30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08:31.800" v="4009" actId="20577"/>
          <ac:spMkLst>
            <pc:docMk/>
            <pc:sldMk cId="557439780" sldId="305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3:09:27.007" v="4012" actId="47"/>
        <pc:sldMkLst>
          <pc:docMk/>
          <pc:sldMk cId="109179207" sldId="306"/>
        </pc:sldMkLst>
      </pc:sldChg>
      <pc:sldChg chg="modSp mod">
        <pc:chgData name="Bateman, Bev" userId="78a4a1ab-f5ae-471d-a304-cc7fab5b40fa" providerId="ADAL" clId="{4CAAFCDF-D780-43F9-9435-299B1F34108C}" dt="2025-09-29T23:10:44.716" v="4064" actId="20577"/>
        <pc:sldMkLst>
          <pc:docMk/>
          <pc:sldMk cId="1106987299" sldId="307"/>
        </pc:sldMkLst>
        <pc:spChg chg="mod">
          <ac:chgData name="Bateman, Bev" userId="78a4a1ab-f5ae-471d-a304-cc7fab5b40fa" providerId="ADAL" clId="{4CAAFCDF-D780-43F9-9435-299B1F34108C}" dt="2025-09-29T23:09:44.173" v="4015"/>
          <ac:spMkLst>
            <pc:docMk/>
            <pc:sldMk cId="1106987299" sldId="30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10:44.716" v="4064" actId="20577"/>
          <ac:spMkLst>
            <pc:docMk/>
            <pc:sldMk cId="1106987299" sldId="30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15:23.143" v="4391" actId="20577"/>
        <pc:sldMkLst>
          <pc:docMk/>
          <pc:sldMk cId="249545452" sldId="308"/>
        </pc:sldMkLst>
        <pc:spChg chg="mod">
          <ac:chgData name="Bateman, Bev" userId="78a4a1ab-f5ae-471d-a304-cc7fab5b40fa" providerId="ADAL" clId="{4CAAFCDF-D780-43F9-9435-299B1F34108C}" dt="2025-09-29T23:11:03.415" v="4068"/>
          <ac:spMkLst>
            <pc:docMk/>
            <pc:sldMk cId="249545452" sldId="30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15:23.143" v="4391" actId="20577"/>
          <ac:spMkLst>
            <pc:docMk/>
            <pc:sldMk cId="249545452" sldId="308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09-29T23:12:14.053" v="4106"/>
        <pc:sldMkLst>
          <pc:docMk/>
          <pc:sldMk cId="322696402" sldId="309"/>
        </pc:sldMkLst>
      </pc:sldChg>
      <pc:sldChg chg="modSp mod">
        <pc:chgData name="Bateman, Bev" userId="78a4a1ab-f5ae-471d-a304-cc7fab5b40fa" providerId="ADAL" clId="{4CAAFCDF-D780-43F9-9435-299B1F34108C}" dt="2025-09-29T23:17:53.426" v="4398" actId="20577"/>
        <pc:sldMkLst>
          <pc:docMk/>
          <pc:sldMk cId="2524837456" sldId="310"/>
        </pc:sldMkLst>
        <pc:spChg chg="mod">
          <ac:chgData name="Bateman, Bev" userId="78a4a1ab-f5ae-471d-a304-cc7fab5b40fa" providerId="ADAL" clId="{4CAAFCDF-D780-43F9-9435-299B1F34108C}" dt="2025-09-29T23:15:54.400" v="4394"/>
          <ac:spMkLst>
            <pc:docMk/>
            <pc:sldMk cId="2524837456" sldId="31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17:53.426" v="4398" actId="20577"/>
          <ac:spMkLst>
            <pc:docMk/>
            <pc:sldMk cId="2524837456" sldId="31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19:02.382" v="4408" actId="20577"/>
        <pc:sldMkLst>
          <pc:docMk/>
          <pc:sldMk cId="1162454944" sldId="311"/>
        </pc:sldMkLst>
        <pc:spChg chg="mod">
          <ac:chgData name="Bateman, Bev" userId="78a4a1ab-f5ae-471d-a304-cc7fab5b40fa" providerId="ADAL" clId="{4CAAFCDF-D780-43F9-9435-299B1F34108C}" dt="2025-09-29T23:18:17.828" v="4402"/>
          <ac:spMkLst>
            <pc:docMk/>
            <pc:sldMk cId="1162454944" sldId="31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19:02.382" v="4408" actId="20577"/>
          <ac:spMkLst>
            <pc:docMk/>
            <pc:sldMk cId="1162454944" sldId="31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21:29.851" v="4789" actId="20577"/>
        <pc:sldMkLst>
          <pc:docMk/>
          <pc:sldMk cId="3163865681" sldId="312"/>
        </pc:sldMkLst>
        <pc:spChg chg="mod">
          <ac:chgData name="Bateman, Bev" userId="78a4a1ab-f5ae-471d-a304-cc7fab5b40fa" providerId="ADAL" clId="{4CAAFCDF-D780-43F9-9435-299B1F34108C}" dt="2025-09-29T23:19:31.927" v="4464"/>
          <ac:spMkLst>
            <pc:docMk/>
            <pc:sldMk cId="3163865681" sldId="31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21:29.851" v="4789" actId="20577"/>
          <ac:spMkLst>
            <pc:docMk/>
            <pc:sldMk cId="3163865681" sldId="312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09-29T23:49:32.059" v="6919" actId="5793"/>
        <pc:sldMkLst>
          <pc:docMk/>
          <pc:sldMk cId="2903194867" sldId="313"/>
        </pc:sldMkLst>
      </pc:sldChg>
      <pc:sldChg chg="modSp mod modClrScheme chgLayout">
        <pc:chgData name="Bateman, Bev" userId="78a4a1ab-f5ae-471d-a304-cc7fab5b40fa" providerId="ADAL" clId="{4CAAFCDF-D780-43F9-9435-299B1F34108C}" dt="2025-09-29T23:23:24.716" v="4924" actId="26606"/>
        <pc:sldMkLst>
          <pc:docMk/>
          <pc:sldMk cId="3153456760" sldId="314"/>
        </pc:sldMkLst>
        <pc:spChg chg="mod modVis">
          <ac:chgData name="Bateman, Bev" userId="78a4a1ab-f5ae-471d-a304-cc7fab5b40fa" providerId="ADAL" clId="{4CAAFCDF-D780-43F9-9435-299B1F34108C}" dt="2025-09-29T23:23:24.716" v="4924" actId="26606"/>
          <ac:spMkLst>
            <pc:docMk/>
            <pc:sldMk cId="3153456760" sldId="314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3:23:24.716" v="4924" actId="26606"/>
          <ac:spMkLst>
            <pc:docMk/>
            <pc:sldMk cId="3153456760" sldId="31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23:24.716" v="4924" actId="26606"/>
          <ac:spMkLst>
            <pc:docMk/>
            <pc:sldMk cId="3153456760" sldId="314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3:24:00.591" v="4925" actId="47"/>
        <pc:sldMkLst>
          <pc:docMk/>
          <pc:sldMk cId="1560527180" sldId="315"/>
        </pc:sldMkLst>
      </pc:sldChg>
      <pc:sldChg chg="modSp mod ord modClrScheme chgLayout">
        <pc:chgData name="Bateman, Bev" userId="78a4a1ab-f5ae-471d-a304-cc7fab5b40fa" providerId="ADAL" clId="{4CAAFCDF-D780-43F9-9435-299B1F34108C}" dt="2025-09-29T21:35:01.417" v="421" actId="20577"/>
        <pc:sldMkLst>
          <pc:docMk/>
          <pc:sldMk cId="1165552906" sldId="316"/>
        </pc:sldMkLst>
        <pc:spChg chg="mod modVis">
          <ac:chgData name="Bateman, Bev" userId="78a4a1ab-f5ae-471d-a304-cc7fab5b40fa" providerId="ADAL" clId="{4CAAFCDF-D780-43F9-9435-299B1F34108C}" dt="2025-09-29T21:34:59.525" v="420" actId="26606"/>
          <ac:spMkLst>
            <pc:docMk/>
            <pc:sldMk cId="1165552906" sldId="316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09-29T21:35:01.417" v="421" actId="20577"/>
          <ac:spMkLst>
            <pc:docMk/>
            <pc:sldMk cId="1165552906" sldId="31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1:34:59.525" v="420" actId="26606"/>
          <ac:spMkLst>
            <pc:docMk/>
            <pc:sldMk cId="1165552906" sldId="31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49:43.150" v="6920" actId="5793"/>
        <pc:sldMkLst>
          <pc:docMk/>
          <pc:sldMk cId="2142374580" sldId="317"/>
        </pc:sldMkLst>
        <pc:spChg chg="mod">
          <ac:chgData name="Bateman, Bev" userId="78a4a1ab-f5ae-471d-a304-cc7fab5b40fa" providerId="ADAL" clId="{4CAAFCDF-D780-43F9-9435-299B1F34108C}" dt="2025-09-29T23:24:15.211" v="4929"/>
          <ac:spMkLst>
            <pc:docMk/>
            <pc:sldMk cId="2142374580" sldId="31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49:43.150" v="6920" actId="5793"/>
          <ac:spMkLst>
            <pc:docMk/>
            <pc:sldMk cId="2142374580" sldId="31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51:39.488" v="6923" actId="14100"/>
        <pc:sldMkLst>
          <pc:docMk/>
          <pc:sldMk cId="1290281515" sldId="318"/>
        </pc:sldMkLst>
        <pc:spChg chg="mod">
          <ac:chgData name="Bateman, Bev" userId="78a4a1ab-f5ae-471d-a304-cc7fab5b40fa" providerId="ADAL" clId="{4CAAFCDF-D780-43F9-9435-299B1F34108C}" dt="2025-09-29T23:51:39.488" v="6923" actId="14100"/>
          <ac:spMkLst>
            <pc:docMk/>
            <pc:sldMk cId="1290281515" sldId="31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32:30.684" v="5638" actId="27636"/>
          <ac:spMkLst>
            <pc:docMk/>
            <pc:sldMk cId="1290281515" sldId="31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29T23:39:22.714" v="6381" actId="20577"/>
        <pc:sldMkLst>
          <pc:docMk/>
          <pc:sldMk cId="1280418273" sldId="319"/>
        </pc:sldMkLst>
        <pc:spChg chg="mod">
          <ac:chgData name="Bateman, Bev" userId="78a4a1ab-f5ae-471d-a304-cc7fab5b40fa" providerId="ADAL" clId="{4CAAFCDF-D780-43F9-9435-299B1F34108C}" dt="2025-09-29T23:30:28.395" v="5494"/>
          <ac:spMkLst>
            <pc:docMk/>
            <pc:sldMk cId="1280418273" sldId="31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09-29T23:39:22.714" v="6381" actId="20577"/>
          <ac:spMkLst>
            <pc:docMk/>
            <pc:sldMk cId="1280418273" sldId="319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09-29T23:43:13.871" v="6896" actId="47"/>
        <pc:sldMkLst>
          <pc:docMk/>
          <pc:sldMk cId="3727617691" sldId="320"/>
        </pc:sldMkLst>
      </pc:sldChg>
      <pc:sldChg chg="del">
        <pc:chgData name="Bateman, Bev" userId="78a4a1ab-f5ae-471d-a304-cc7fab5b40fa" providerId="ADAL" clId="{4CAAFCDF-D780-43F9-9435-299B1F34108C}" dt="2025-09-29T22:01:31.197" v="1623" actId="47"/>
        <pc:sldMkLst>
          <pc:docMk/>
          <pc:sldMk cId="1346060927" sldId="321"/>
        </pc:sldMkLst>
      </pc:sldChg>
      <pc:sldChg chg="del">
        <pc:chgData name="Bateman, Bev" userId="78a4a1ab-f5ae-471d-a304-cc7fab5b40fa" providerId="ADAL" clId="{4CAAFCDF-D780-43F9-9435-299B1F34108C}" dt="2025-09-29T23:00:38.234" v="3701" actId="47"/>
        <pc:sldMkLst>
          <pc:docMk/>
          <pc:sldMk cId="3144519902" sldId="322"/>
        </pc:sldMkLst>
      </pc:sldChg>
      <pc:sldChg chg="del">
        <pc:chgData name="Bateman, Bev" userId="78a4a1ab-f5ae-471d-a304-cc7fab5b40fa" providerId="ADAL" clId="{4CAAFCDF-D780-43F9-9435-299B1F34108C}" dt="2025-09-29T23:43:31.506" v="6898" actId="47"/>
        <pc:sldMkLst>
          <pc:docMk/>
          <pc:sldMk cId="1108262011" sldId="323"/>
        </pc:sldMkLst>
      </pc:sldChg>
      <pc:sldChg chg="modSp add mod">
        <pc:chgData name="Bateman, Bev" userId="78a4a1ab-f5ae-471d-a304-cc7fab5b40fa" providerId="ADAL" clId="{4CAAFCDF-D780-43F9-9435-299B1F34108C}" dt="2025-09-29T21:28:35.150" v="304" actId="14100"/>
        <pc:sldMkLst>
          <pc:docMk/>
          <pc:sldMk cId="1703588037" sldId="324"/>
        </pc:sldMkLst>
        <pc:graphicFrameChg chg="mod">
          <ac:chgData name="Bateman, Bev" userId="78a4a1ab-f5ae-471d-a304-cc7fab5b40fa" providerId="ADAL" clId="{4CAAFCDF-D780-43F9-9435-299B1F34108C}" dt="2025-09-29T21:28:35.150" v="304" actId="14100"/>
          <ac:graphicFrameMkLst>
            <pc:docMk/>
            <pc:sldMk cId="1703588037" sldId="324"/>
            <ac:graphicFrameMk id="7" creationId="{8585DA1E-7E85-59E1-230C-BAEA603A4FF0}"/>
          </ac:graphicFrameMkLst>
        </pc:graphicFrameChg>
      </pc:sldChg>
      <pc:sldChg chg="modSp add mod">
        <pc:chgData name="Bateman, Bev" userId="78a4a1ab-f5ae-471d-a304-cc7fab5b40fa" providerId="ADAL" clId="{4CAAFCDF-D780-43F9-9435-299B1F34108C}" dt="2025-09-29T21:36:18.952" v="457" actId="113"/>
        <pc:sldMkLst>
          <pc:docMk/>
          <pc:sldMk cId="906738974" sldId="325"/>
        </pc:sldMkLst>
        <pc:spChg chg="mod">
          <ac:chgData name="Bateman, Bev" userId="78a4a1ab-f5ae-471d-a304-cc7fab5b40fa" providerId="ADAL" clId="{4CAAFCDF-D780-43F9-9435-299B1F34108C}" dt="2025-09-29T21:36:02.176" v="429" actId="20577"/>
          <ac:spMkLst>
            <pc:docMk/>
            <pc:sldMk cId="906738974" sldId="325"/>
            <ac:spMk id="4" creationId="{52344D93-8228-7AFA-52FC-1B98EE967BE0}"/>
          </ac:spMkLst>
        </pc:spChg>
        <pc:spChg chg="mod">
          <ac:chgData name="Bateman, Bev" userId="78a4a1ab-f5ae-471d-a304-cc7fab5b40fa" providerId="ADAL" clId="{4CAAFCDF-D780-43F9-9435-299B1F34108C}" dt="2025-09-29T21:36:18.952" v="457" actId="113"/>
          <ac:spMkLst>
            <pc:docMk/>
            <pc:sldMk cId="906738974" sldId="325"/>
            <ac:spMk id="5" creationId="{523A5884-50D5-521D-DB1E-7D3437992FF8}"/>
          </ac:spMkLst>
        </pc:spChg>
      </pc:sldChg>
      <pc:sldChg chg="delSp modSp add del mod">
        <pc:chgData name="Bateman, Bev" userId="78a4a1ab-f5ae-471d-a304-cc7fab5b40fa" providerId="ADAL" clId="{4CAAFCDF-D780-43F9-9435-299B1F34108C}" dt="2025-09-29T21:28:17.766" v="296" actId="47"/>
        <pc:sldMkLst>
          <pc:docMk/>
          <pc:sldMk cId="1921965552" sldId="325"/>
        </pc:sldMkLst>
      </pc:sldChg>
      <pc:sldChg chg="modSp add mod">
        <pc:chgData name="Bateman, Bev" userId="78a4a1ab-f5ae-471d-a304-cc7fab5b40fa" providerId="ADAL" clId="{4CAAFCDF-D780-43F9-9435-299B1F34108C}" dt="2025-09-29T21:37:18.054" v="486" actId="20577"/>
        <pc:sldMkLst>
          <pc:docMk/>
          <pc:sldMk cId="2489765067" sldId="326"/>
        </pc:sldMkLst>
        <pc:spChg chg="mod">
          <ac:chgData name="Bateman, Bev" userId="78a4a1ab-f5ae-471d-a304-cc7fab5b40fa" providerId="ADAL" clId="{4CAAFCDF-D780-43F9-9435-299B1F34108C}" dt="2025-09-29T21:37:18.054" v="486" actId="20577"/>
          <ac:spMkLst>
            <pc:docMk/>
            <pc:sldMk cId="2489765067" sldId="326"/>
            <ac:spMk id="4" creationId="{6B2A2D62-C1EC-0246-0725-E882EB9DD793}"/>
          </ac:spMkLst>
        </pc:spChg>
        <pc:spChg chg="mod">
          <ac:chgData name="Bateman, Bev" userId="78a4a1ab-f5ae-471d-a304-cc7fab5b40fa" providerId="ADAL" clId="{4CAAFCDF-D780-43F9-9435-299B1F34108C}" dt="2025-09-29T21:37:14.836" v="485" actId="113"/>
          <ac:spMkLst>
            <pc:docMk/>
            <pc:sldMk cId="2489765067" sldId="326"/>
            <ac:spMk id="5" creationId="{757571C7-8DBB-A422-9CAC-FAF178C6A58B}"/>
          </ac:spMkLst>
        </pc:spChg>
      </pc:sldChg>
      <pc:sldChg chg="modSp add mod">
        <pc:chgData name="Bateman, Bev" userId="78a4a1ab-f5ae-471d-a304-cc7fab5b40fa" providerId="ADAL" clId="{4CAAFCDF-D780-43F9-9435-299B1F34108C}" dt="2025-09-29T23:45:57.021" v="6899" actId="313"/>
        <pc:sldMkLst>
          <pc:docMk/>
          <pc:sldMk cId="1364647347" sldId="327"/>
        </pc:sldMkLst>
        <pc:spChg chg="mod">
          <ac:chgData name="Bateman, Bev" userId="78a4a1ab-f5ae-471d-a304-cc7fab5b40fa" providerId="ADAL" clId="{4CAAFCDF-D780-43F9-9435-299B1F34108C}" dt="2025-09-29T23:45:57.021" v="6899" actId="313"/>
          <ac:spMkLst>
            <pc:docMk/>
            <pc:sldMk cId="1364647347" sldId="327"/>
            <ac:spMk id="4" creationId="{A17CECEE-2971-AE86-545B-D664B3CB282B}"/>
          </ac:spMkLst>
        </pc:spChg>
        <pc:spChg chg="mod">
          <ac:chgData name="Bateman, Bev" userId="78a4a1ab-f5ae-471d-a304-cc7fab5b40fa" providerId="ADAL" clId="{4CAAFCDF-D780-43F9-9435-299B1F34108C}" dt="2025-09-29T21:59:47.205" v="1606" actId="313"/>
          <ac:spMkLst>
            <pc:docMk/>
            <pc:sldMk cId="1364647347" sldId="327"/>
            <ac:spMk id="5" creationId="{72B57D9B-6169-B81E-EF02-4FE76116BF69}"/>
          </ac:spMkLst>
        </pc:spChg>
      </pc:sldChg>
      <pc:sldChg chg="modSp add del mod">
        <pc:chgData name="Bateman, Bev" userId="78a4a1ab-f5ae-471d-a304-cc7fab5b40fa" providerId="ADAL" clId="{4CAAFCDF-D780-43F9-9435-299B1F34108C}" dt="2025-09-29T21:42:31.199" v="966" actId="47"/>
        <pc:sldMkLst>
          <pc:docMk/>
          <pc:sldMk cId="2336906064" sldId="327"/>
        </pc:sldMkLst>
      </pc:sldChg>
      <pc:sldChg chg="addSp modSp add mod modClrScheme chgLayout">
        <pc:chgData name="Bateman, Bev" userId="78a4a1ab-f5ae-471d-a304-cc7fab5b40fa" providerId="ADAL" clId="{4CAAFCDF-D780-43F9-9435-299B1F34108C}" dt="2025-09-29T22:01:13.998" v="1622"/>
        <pc:sldMkLst>
          <pc:docMk/>
          <pc:sldMk cId="1004861486" sldId="328"/>
        </pc:sldMkLst>
        <pc:spChg chg="mod ord modVis">
          <ac:chgData name="Bateman, Bev" userId="78a4a1ab-f5ae-471d-a304-cc7fab5b40fa" providerId="ADAL" clId="{4CAAFCDF-D780-43F9-9435-299B1F34108C}" dt="2025-09-29T22:01:05.333" v="1619" actId="26606"/>
          <ac:spMkLst>
            <pc:docMk/>
            <pc:sldMk cId="1004861486" sldId="328"/>
            <ac:spMk id="2" creationId="{6894E02B-1C18-CF98-0D19-DE8DEC1170B0}"/>
          </ac:spMkLst>
        </pc:spChg>
        <pc:spChg chg="mod">
          <ac:chgData name="Bateman, Bev" userId="78a4a1ab-f5ae-471d-a304-cc7fab5b40fa" providerId="ADAL" clId="{4CAAFCDF-D780-43F9-9435-299B1F34108C}" dt="2025-09-29T22:01:13.998" v="1622"/>
          <ac:spMkLst>
            <pc:docMk/>
            <pc:sldMk cId="1004861486" sldId="328"/>
            <ac:spMk id="4" creationId="{9784D91F-1D47-7AE5-471B-01CEF7687E1A}"/>
          </ac:spMkLst>
        </pc:spChg>
        <pc:spChg chg="mod">
          <ac:chgData name="Bateman, Bev" userId="78a4a1ab-f5ae-471d-a304-cc7fab5b40fa" providerId="ADAL" clId="{4CAAFCDF-D780-43F9-9435-299B1F34108C}" dt="2025-09-29T22:01:05.333" v="1619" actId="26606"/>
          <ac:spMkLst>
            <pc:docMk/>
            <pc:sldMk cId="1004861486" sldId="328"/>
            <ac:spMk id="5" creationId="{4434643A-CFFC-06E4-F7A3-5B9B3327DB0C}"/>
          </ac:spMkLst>
        </pc:spChg>
        <pc:picChg chg="add mod">
          <ac:chgData name="Bateman, Bev" userId="78a4a1ab-f5ae-471d-a304-cc7fab5b40fa" providerId="ADAL" clId="{4CAAFCDF-D780-43F9-9435-299B1F34108C}" dt="2025-09-29T22:01:05.333" v="1619" actId="26606"/>
          <ac:picMkLst>
            <pc:docMk/>
            <pc:sldMk cId="1004861486" sldId="328"/>
            <ac:picMk id="3" creationId="{6637F246-8417-CD13-847C-D1340DBF6796}"/>
          </ac:picMkLst>
        </pc:picChg>
      </pc:sldChg>
      <pc:sldChg chg="addSp delSp modSp add mod modClrScheme chgLayout">
        <pc:chgData name="Bateman, Bev" userId="78a4a1ab-f5ae-471d-a304-cc7fab5b40fa" providerId="ADAL" clId="{4CAAFCDF-D780-43F9-9435-299B1F34108C}" dt="2025-09-29T22:22:59.132" v="1641" actId="255"/>
        <pc:sldMkLst>
          <pc:docMk/>
          <pc:sldMk cId="1529730461" sldId="329"/>
        </pc:sldMkLst>
      </pc:sldChg>
      <pc:sldChg chg="modSp add mod">
        <pc:chgData name="Bateman, Bev" userId="78a4a1ab-f5ae-471d-a304-cc7fab5b40fa" providerId="ADAL" clId="{4CAAFCDF-D780-43F9-9435-299B1F34108C}" dt="2025-09-29T22:33:40.514" v="2316" actId="108"/>
        <pc:sldMkLst>
          <pc:docMk/>
          <pc:sldMk cId="1541275891" sldId="330"/>
        </pc:sldMkLst>
        <pc:spChg chg="mod">
          <ac:chgData name="Bateman, Bev" userId="78a4a1ab-f5ae-471d-a304-cc7fab5b40fa" providerId="ADAL" clId="{4CAAFCDF-D780-43F9-9435-299B1F34108C}" dt="2025-09-29T22:33:40.514" v="2316" actId="108"/>
          <ac:spMkLst>
            <pc:docMk/>
            <pc:sldMk cId="1541275891" sldId="330"/>
            <ac:spMk id="5" creationId="{D35AFAC4-CA28-0650-A783-2407A2FD0C97}"/>
          </ac:spMkLst>
        </pc:spChg>
      </pc:sldChg>
      <pc:sldChg chg="modSp add mod">
        <pc:chgData name="Bateman, Bev" userId="78a4a1ab-f5ae-471d-a304-cc7fab5b40fa" providerId="ADAL" clId="{4CAAFCDF-D780-43F9-9435-299B1F34108C}" dt="2025-09-29T22:40:11.525" v="2680" actId="20577"/>
        <pc:sldMkLst>
          <pc:docMk/>
          <pc:sldMk cId="1664933387" sldId="331"/>
        </pc:sldMkLst>
        <pc:spChg chg="mod">
          <ac:chgData name="Bateman, Bev" userId="78a4a1ab-f5ae-471d-a304-cc7fab5b40fa" providerId="ADAL" clId="{4CAAFCDF-D780-43F9-9435-299B1F34108C}" dt="2025-09-29T22:38:17.064" v="2466" actId="20577"/>
          <ac:spMkLst>
            <pc:docMk/>
            <pc:sldMk cId="1664933387" sldId="331"/>
            <ac:spMk id="4" creationId="{2A4688CE-75DE-A403-BC4A-9683638749F1}"/>
          </ac:spMkLst>
        </pc:spChg>
        <pc:spChg chg="mod">
          <ac:chgData name="Bateman, Bev" userId="78a4a1ab-f5ae-471d-a304-cc7fab5b40fa" providerId="ADAL" clId="{4CAAFCDF-D780-43F9-9435-299B1F34108C}" dt="2025-09-29T22:40:11.525" v="2680" actId="20577"/>
          <ac:spMkLst>
            <pc:docMk/>
            <pc:sldMk cId="1664933387" sldId="331"/>
            <ac:spMk id="5" creationId="{DC1B4AEB-7174-EE5A-DFE6-C7A3E6359BBE}"/>
          </ac:spMkLst>
        </pc:spChg>
      </pc:sldChg>
      <pc:sldChg chg="modSp add mod">
        <pc:chgData name="Bateman, Bev" userId="78a4a1ab-f5ae-471d-a304-cc7fab5b40fa" providerId="ADAL" clId="{4CAAFCDF-D780-43F9-9435-299B1F34108C}" dt="2025-09-29T22:39:59.682" v="2679" actId="20577"/>
        <pc:sldMkLst>
          <pc:docMk/>
          <pc:sldMk cId="3665882437" sldId="332"/>
        </pc:sldMkLst>
        <pc:spChg chg="mod">
          <ac:chgData name="Bateman, Bev" userId="78a4a1ab-f5ae-471d-a304-cc7fab5b40fa" providerId="ADAL" clId="{4CAAFCDF-D780-43F9-9435-299B1F34108C}" dt="2025-09-29T22:39:59.682" v="2679" actId="20577"/>
          <ac:spMkLst>
            <pc:docMk/>
            <pc:sldMk cId="3665882437" sldId="332"/>
            <ac:spMk id="5" creationId="{482156B6-2405-647D-753F-A13CCD69970D}"/>
          </ac:spMkLst>
        </pc:spChg>
      </pc:sldChg>
      <pc:sldChg chg="modSp add mod ord">
        <pc:chgData name="Bateman, Bev" userId="78a4a1ab-f5ae-471d-a304-cc7fab5b40fa" providerId="ADAL" clId="{4CAAFCDF-D780-43F9-9435-299B1F34108C}" dt="2025-09-29T22:56:16.750" v="3370"/>
        <pc:sldMkLst>
          <pc:docMk/>
          <pc:sldMk cId="1728823171" sldId="333"/>
        </pc:sldMkLst>
        <pc:spChg chg="mod">
          <ac:chgData name="Bateman, Bev" userId="78a4a1ab-f5ae-471d-a304-cc7fab5b40fa" providerId="ADAL" clId="{4CAAFCDF-D780-43F9-9435-299B1F34108C}" dt="2025-09-29T22:47:40.633" v="2824" actId="20577"/>
          <ac:spMkLst>
            <pc:docMk/>
            <pc:sldMk cId="1728823171" sldId="333"/>
            <ac:spMk id="4" creationId="{F5EA984F-FD13-79E6-E7F7-F86B005225AB}"/>
          </ac:spMkLst>
        </pc:spChg>
        <pc:spChg chg="mod">
          <ac:chgData name="Bateman, Bev" userId="78a4a1ab-f5ae-471d-a304-cc7fab5b40fa" providerId="ADAL" clId="{4CAAFCDF-D780-43F9-9435-299B1F34108C}" dt="2025-09-29T22:56:02.713" v="3368" actId="20577"/>
          <ac:spMkLst>
            <pc:docMk/>
            <pc:sldMk cId="1728823171" sldId="333"/>
            <ac:spMk id="5" creationId="{F736B828-E276-9D1C-F6A2-21399FF44B26}"/>
          </ac:spMkLst>
        </pc:spChg>
      </pc:sldChg>
      <pc:sldChg chg="addSp modSp add mod modClrScheme chgLayout">
        <pc:chgData name="Bateman, Bev" userId="78a4a1ab-f5ae-471d-a304-cc7fab5b40fa" providerId="ADAL" clId="{4CAAFCDF-D780-43F9-9435-299B1F34108C}" dt="2025-09-29T23:01:40.689" v="3721"/>
        <pc:sldMkLst>
          <pc:docMk/>
          <pc:sldMk cId="2018751275" sldId="334"/>
        </pc:sldMkLst>
        <pc:spChg chg="mod ord modVis">
          <ac:chgData name="Bateman, Bev" userId="78a4a1ab-f5ae-471d-a304-cc7fab5b40fa" providerId="ADAL" clId="{4CAAFCDF-D780-43F9-9435-299B1F34108C}" dt="2025-09-29T23:01:33.898" v="3718" actId="26606"/>
          <ac:spMkLst>
            <pc:docMk/>
            <pc:sldMk cId="2018751275" sldId="334"/>
            <ac:spMk id="2" creationId="{A306730B-07FF-E946-E88B-A5A75F235125}"/>
          </ac:spMkLst>
        </pc:spChg>
        <pc:spChg chg="mod">
          <ac:chgData name="Bateman, Bev" userId="78a4a1ab-f5ae-471d-a304-cc7fab5b40fa" providerId="ADAL" clId="{4CAAFCDF-D780-43F9-9435-299B1F34108C}" dt="2025-09-29T23:01:40.689" v="3721"/>
          <ac:spMkLst>
            <pc:docMk/>
            <pc:sldMk cId="2018751275" sldId="334"/>
            <ac:spMk id="4" creationId="{AFAE31E3-1AAD-8B18-2E0B-89722B61947B}"/>
          </ac:spMkLst>
        </pc:spChg>
        <pc:spChg chg="mod">
          <ac:chgData name="Bateman, Bev" userId="78a4a1ab-f5ae-471d-a304-cc7fab5b40fa" providerId="ADAL" clId="{4CAAFCDF-D780-43F9-9435-299B1F34108C}" dt="2025-09-29T23:01:33.898" v="3718" actId="26606"/>
          <ac:spMkLst>
            <pc:docMk/>
            <pc:sldMk cId="2018751275" sldId="334"/>
            <ac:spMk id="5" creationId="{CD45BE16-695B-1FCF-78B3-29EFC674122A}"/>
          </ac:spMkLst>
        </pc:spChg>
        <pc:picChg chg="add mod">
          <ac:chgData name="Bateman, Bev" userId="78a4a1ab-f5ae-471d-a304-cc7fab5b40fa" providerId="ADAL" clId="{4CAAFCDF-D780-43F9-9435-299B1F34108C}" dt="2025-09-29T23:01:33.898" v="3718" actId="26606"/>
          <ac:picMkLst>
            <pc:docMk/>
            <pc:sldMk cId="2018751275" sldId="334"/>
            <ac:picMk id="3" creationId="{DD7C7F00-45CC-B4E7-CBED-05CC86CBA592}"/>
          </ac:picMkLst>
        </pc:picChg>
      </pc:sldChg>
      <pc:sldChg chg="addSp modSp add mod modClrScheme chgLayout">
        <pc:chgData name="Bateman, Bev" userId="78a4a1ab-f5ae-471d-a304-cc7fab5b40fa" providerId="ADAL" clId="{4CAAFCDF-D780-43F9-9435-299B1F34108C}" dt="2025-09-29T23:01:55.960" v="3726"/>
        <pc:sldMkLst>
          <pc:docMk/>
          <pc:sldMk cId="2295038628" sldId="335"/>
        </pc:sldMkLst>
      </pc:sldChg>
      <pc:sldChg chg="modSp add mod">
        <pc:chgData name="Bateman, Bev" userId="78a4a1ab-f5ae-471d-a304-cc7fab5b40fa" providerId="ADAL" clId="{4CAAFCDF-D780-43F9-9435-299B1F34108C}" dt="2025-09-29T23:08:58.018" v="4011" actId="3064"/>
        <pc:sldMkLst>
          <pc:docMk/>
          <pc:sldMk cId="2182827584" sldId="336"/>
        </pc:sldMkLst>
        <pc:spChg chg="mod">
          <ac:chgData name="Bateman, Bev" userId="78a4a1ab-f5ae-471d-a304-cc7fab5b40fa" providerId="ADAL" clId="{4CAAFCDF-D780-43F9-9435-299B1F34108C}" dt="2025-09-29T23:08:25.056" v="4008" actId="20577"/>
          <ac:spMkLst>
            <pc:docMk/>
            <pc:sldMk cId="2182827584" sldId="336"/>
            <ac:spMk id="4" creationId="{2750FDFF-EA38-93C8-E527-5DECEF52CE2E}"/>
          </ac:spMkLst>
        </pc:spChg>
        <pc:spChg chg="mod">
          <ac:chgData name="Bateman, Bev" userId="78a4a1ab-f5ae-471d-a304-cc7fab5b40fa" providerId="ADAL" clId="{4CAAFCDF-D780-43F9-9435-299B1F34108C}" dt="2025-09-29T23:08:58.018" v="4011" actId="3064"/>
          <ac:spMkLst>
            <pc:docMk/>
            <pc:sldMk cId="2182827584" sldId="336"/>
            <ac:spMk id="5" creationId="{E558F68D-1C2B-2843-D3F6-1CC8F725DDB4}"/>
          </ac:spMkLst>
        </pc:spChg>
      </pc:sldChg>
      <pc:sldChg chg="modSp add mod">
        <pc:chgData name="Bateman, Bev" userId="78a4a1ab-f5ae-471d-a304-cc7fab5b40fa" providerId="ADAL" clId="{4CAAFCDF-D780-43F9-9435-299B1F34108C}" dt="2025-09-29T23:10:37.627" v="4063" actId="20577"/>
        <pc:sldMkLst>
          <pc:docMk/>
          <pc:sldMk cId="1830404956" sldId="337"/>
        </pc:sldMkLst>
        <pc:spChg chg="mod">
          <ac:chgData name="Bateman, Bev" userId="78a4a1ab-f5ae-471d-a304-cc7fab5b40fa" providerId="ADAL" clId="{4CAAFCDF-D780-43F9-9435-299B1F34108C}" dt="2025-09-29T23:10:31.749" v="4062" actId="20577"/>
          <ac:spMkLst>
            <pc:docMk/>
            <pc:sldMk cId="1830404956" sldId="337"/>
            <ac:spMk id="4" creationId="{E773CFBC-8673-E642-AD7F-DC1275F72A3D}"/>
          </ac:spMkLst>
        </pc:spChg>
        <pc:spChg chg="mod">
          <ac:chgData name="Bateman, Bev" userId="78a4a1ab-f5ae-471d-a304-cc7fab5b40fa" providerId="ADAL" clId="{4CAAFCDF-D780-43F9-9435-299B1F34108C}" dt="2025-09-29T23:10:37.627" v="4063" actId="20577"/>
          <ac:spMkLst>
            <pc:docMk/>
            <pc:sldMk cId="1830404956" sldId="337"/>
            <ac:spMk id="5" creationId="{29641E32-0290-CE6F-6AEB-1A6B8F595353}"/>
          </ac:spMkLst>
        </pc:spChg>
      </pc:sldChg>
      <pc:sldChg chg="modSp add mod">
        <pc:chgData name="Bateman, Bev" userId="78a4a1ab-f5ae-471d-a304-cc7fab5b40fa" providerId="ADAL" clId="{4CAAFCDF-D780-43F9-9435-299B1F34108C}" dt="2025-09-29T23:15:02.455" v="4380" actId="20577"/>
        <pc:sldMkLst>
          <pc:docMk/>
          <pc:sldMk cId="2170168645" sldId="338"/>
        </pc:sldMkLst>
        <pc:spChg chg="mod">
          <ac:chgData name="Bateman, Bev" userId="78a4a1ab-f5ae-471d-a304-cc7fab5b40fa" providerId="ADAL" clId="{4CAAFCDF-D780-43F9-9435-299B1F34108C}" dt="2025-09-29T23:12:55.018" v="4117" actId="20577"/>
          <ac:spMkLst>
            <pc:docMk/>
            <pc:sldMk cId="2170168645" sldId="338"/>
            <ac:spMk id="4" creationId="{03BDA42E-DD50-04C0-329D-9E74883720AD}"/>
          </ac:spMkLst>
        </pc:spChg>
        <pc:spChg chg="mod">
          <ac:chgData name="Bateman, Bev" userId="78a4a1ab-f5ae-471d-a304-cc7fab5b40fa" providerId="ADAL" clId="{4CAAFCDF-D780-43F9-9435-299B1F34108C}" dt="2025-09-29T23:15:02.455" v="4380" actId="20577"/>
          <ac:spMkLst>
            <pc:docMk/>
            <pc:sldMk cId="2170168645" sldId="338"/>
            <ac:spMk id="5" creationId="{0C3CFD98-BFF7-8FCC-85CC-A96FB435CDF7}"/>
          </ac:spMkLst>
        </pc:spChg>
      </pc:sldChg>
      <pc:sldChg chg="modSp add mod">
        <pc:chgData name="Bateman, Bev" userId="78a4a1ab-f5ae-471d-a304-cc7fab5b40fa" providerId="ADAL" clId="{4CAAFCDF-D780-43F9-9435-299B1F34108C}" dt="2025-09-29T23:14:17.698" v="4249" actId="20577"/>
        <pc:sldMkLst>
          <pc:docMk/>
          <pc:sldMk cId="651566107" sldId="339"/>
        </pc:sldMkLst>
        <pc:spChg chg="mod">
          <ac:chgData name="Bateman, Bev" userId="78a4a1ab-f5ae-471d-a304-cc7fab5b40fa" providerId="ADAL" clId="{4CAAFCDF-D780-43F9-9435-299B1F34108C}" dt="2025-09-29T23:13:12.153" v="4127" actId="20577"/>
          <ac:spMkLst>
            <pc:docMk/>
            <pc:sldMk cId="651566107" sldId="339"/>
            <ac:spMk id="4" creationId="{0D3C23F3-A102-4C52-CC87-6D01E590C310}"/>
          </ac:spMkLst>
        </pc:spChg>
        <pc:spChg chg="mod">
          <ac:chgData name="Bateman, Bev" userId="78a4a1ab-f5ae-471d-a304-cc7fab5b40fa" providerId="ADAL" clId="{4CAAFCDF-D780-43F9-9435-299B1F34108C}" dt="2025-09-29T23:14:17.698" v="4249" actId="20577"/>
          <ac:spMkLst>
            <pc:docMk/>
            <pc:sldMk cId="651566107" sldId="339"/>
            <ac:spMk id="5" creationId="{D59EC1EF-CCEC-BE5A-49F6-72EA4C255611}"/>
          </ac:spMkLst>
        </pc:spChg>
      </pc:sldChg>
      <pc:sldChg chg="modSp add mod">
        <pc:chgData name="Bateman, Bev" userId="78a4a1ab-f5ae-471d-a304-cc7fab5b40fa" providerId="ADAL" clId="{4CAAFCDF-D780-43F9-9435-299B1F34108C}" dt="2025-09-29T23:21:24.192" v="4788" actId="20577"/>
        <pc:sldMkLst>
          <pc:docMk/>
          <pc:sldMk cId="2998029344" sldId="340"/>
        </pc:sldMkLst>
        <pc:spChg chg="mod">
          <ac:chgData name="Bateman, Bev" userId="78a4a1ab-f5ae-471d-a304-cc7fab5b40fa" providerId="ADAL" clId="{4CAAFCDF-D780-43F9-9435-299B1F34108C}" dt="2025-09-29T23:21:24.192" v="4788" actId="20577"/>
          <ac:spMkLst>
            <pc:docMk/>
            <pc:sldMk cId="2998029344" sldId="340"/>
            <ac:spMk id="4" creationId="{4A411EA2-F62F-B335-3961-455498FDA128}"/>
          </ac:spMkLst>
        </pc:spChg>
        <pc:spChg chg="mod">
          <ac:chgData name="Bateman, Bev" userId="78a4a1ab-f5ae-471d-a304-cc7fab5b40fa" providerId="ADAL" clId="{4CAAFCDF-D780-43F9-9435-299B1F34108C}" dt="2025-09-29T23:21:18.981" v="4776" actId="20577"/>
          <ac:spMkLst>
            <pc:docMk/>
            <pc:sldMk cId="2998029344" sldId="340"/>
            <ac:spMk id="5" creationId="{905982A0-2432-3C8A-4067-D98B5C6378B7}"/>
          </ac:spMkLst>
        </pc:spChg>
      </pc:sldChg>
      <pc:sldChg chg="modSp add mod">
        <pc:chgData name="Bateman, Bev" userId="78a4a1ab-f5ae-471d-a304-cc7fab5b40fa" providerId="ADAL" clId="{4CAAFCDF-D780-43F9-9435-299B1F34108C}" dt="2025-09-29T23:23:11.097" v="4922" actId="20577"/>
        <pc:sldMkLst>
          <pc:docMk/>
          <pc:sldMk cId="3168791995" sldId="341"/>
        </pc:sldMkLst>
        <pc:spChg chg="mod">
          <ac:chgData name="Bateman, Bev" userId="78a4a1ab-f5ae-471d-a304-cc7fab5b40fa" providerId="ADAL" clId="{4CAAFCDF-D780-43F9-9435-299B1F34108C}" dt="2025-09-29T23:22:11.743" v="4821" actId="20577"/>
          <ac:spMkLst>
            <pc:docMk/>
            <pc:sldMk cId="3168791995" sldId="341"/>
            <ac:spMk id="4" creationId="{AE49B9DB-DEFA-C4D8-C505-6BEAAD8DCF7A}"/>
          </ac:spMkLst>
        </pc:spChg>
        <pc:spChg chg="mod">
          <ac:chgData name="Bateman, Bev" userId="78a4a1ab-f5ae-471d-a304-cc7fab5b40fa" providerId="ADAL" clId="{4CAAFCDF-D780-43F9-9435-299B1F34108C}" dt="2025-09-29T23:23:11.097" v="4922" actId="20577"/>
          <ac:spMkLst>
            <pc:docMk/>
            <pc:sldMk cId="3168791995" sldId="341"/>
            <ac:spMk id="5" creationId="{BC604DA4-AA36-010C-13A1-626AA0A18520}"/>
          </ac:spMkLst>
        </pc:spChg>
      </pc:sldChg>
      <pc:sldChg chg="modSp add mod">
        <pc:chgData name="Bateman, Bev" userId="78a4a1ab-f5ae-471d-a304-cc7fab5b40fa" providerId="ADAL" clId="{4CAAFCDF-D780-43F9-9435-299B1F34108C}" dt="2025-09-29T23:29:17.303" v="5465" actId="108"/>
        <pc:sldMkLst>
          <pc:docMk/>
          <pc:sldMk cId="282016078" sldId="342"/>
        </pc:sldMkLst>
        <pc:spChg chg="mod">
          <ac:chgData name="Bateman, Bev" userId="78a4a1ab-f5ae-471d-a304-cc7fab5b40fa" providerId="ADAL" clId="{4CAAFCDF-D780-43F9-9435-299B1F34108C}" dt="2025-09-29T23:25:56.453" v="4963" actId="20577"/>
          <ac:spMkLst>
            <pc:docMk/>
            <pc:sldMk cId="282016078" sldId="342"/>
            <ac:spMk id="4" creationId="{441F735D-9E08-BC40-A191-DFE30E058704}"/>
          </ac:spMkLst>
        </pc:spChg>
        <pc:spChg chg="mod">
          <ac:chgData name="Bateman, Bev" userId="78a4a1ab-f5ae-471d-a304-cc7fab5b40fa" providerId="ADAL" clId="{4CAAFCDF-D780-43F9-9435-299B1F34108C}" dt="2025-09-29T23:29:17.303" v="5465" actId="108"/>
          <ac:spMkLst>
            <pc:docMk/>
            <pc:sldMk cId="282016078" sldId="342"/>
            <ac:spMk id="5" creationId="{C545657D-E7A7-EAF7-C282-FF1C48835D04}"/>
          </ac:spMkLst>
        </pc:spChg>
      </pc:sldChg>
      <pc:sldChg chg="modSp add mod">
        <pc:chgData name="Bateman, Bev" userId="78a4a1ab-f5ae-471d-a304-cc7fab5b40fa" providerId="ADAL" clId="{4CAAFCDF-D780-43F9-9435-299B1F34108C}" dt="2025-09-29T23:29:23.260" v="5477" actId="20577"/>
        <pc:sldMkLst>
          <pc:docMk/>
          <pc:sldMk cId="2501879917" sldId="343"/>
        </pc:sldMkLst>
        <pc:spChg chg="mod">
          <ac:chgData name="Bateman, Bev" userId="78a4a1ab-f5ae-471d-a304-cc7fab5b40fa" providerId="ADAL" clId="{4CAAFCDF-D780-43F9-9435-299B1F34108C}" dt="2025-09-29T23:29:23.260" v="5477" actId="20577"/>
          <ac:spMkLst>
            <pc:docMk/>
            <pc:sldMk cId="2501879917" sldId="343"/>
            <ac:spMk id="5" creationId="{263223F8-E006-0237-574A-83ABF0136D21}"/>
          </ac:spMkLst>
        </pc:spChg>
      </pc:sldChg>
      <pc:sldChg chg="modSp add mod">
        <pc:chgData name="Bateman, Bev" userId="78a4a1ab-f5ae-471d-a304-cc7fab5b40fa" providerId="ADAL" clId="{4CAAFCDF-D780-43F9-9435-299B1F34108C}" dt="2025-09-29T23:51:18.416" v="6922" actId="14100"/>
        <pc:sldMkLst>
          <pc:docMk/>
          <pc:sldMk cId="358705587" sldId="344"/>
        </pc:sldMkLst>
        <pc:spChg chg="mod">
          <ac:chgData name="Bateman, Bev" userId="78a4a1ab-f5ae-471d-a304-cc7fab5b40fa" providerId="ADAL" clId="{4CAAFCDF-D780-43F9-9435-299B1F34108C}" dt="2025-09-29T23:51:18.416" v="6922" actId="14100"/>
          <ac:spMkLst>
            <pc:docMk/>
            <pc:sldMk cId="358705587" sldId="344"/>
            <ac:spMk id="4" creationId="{D74C19BD-5753-3F6D-0B0B-3A4B8D0874BD}"/>
          </ac:spMkLst>
        </pc:spChg>
        <pc:spChg chg="mod">
          <ac:chgData name="Bateman, Bev" userId="78a4a1ab-f5ae-471d-a304-cc7fab5b40fa" providerId="ADAL" clId="{4CAAFCDF-D780-43F9-9435-299B1F34108C}" dt="2025-09-29T23:32:49.296" v="5643" actId="27636"/>
          <ac:spMkLst>
            <pc:docMk/>
            <pc:sldMk cId="358705587" sldId="344"/>
            <ac:spMk id="5" creationId="{D5B44F6F-F44B-9ABC-C9F2-00E82A59DD8B}"/>
          </ac:spMkLst>
        </pc:spChg>
      </pc:sldChg>
      <pc:sldChg chg="modSp add mod">
        <pc:chgData name="Bateman, Bev" userId="78a4a1ab-f5ae-471d-a304-cc7fab5b40fa" providerId="ADAL" clId="{4CAAFCDF-D780-43F9-9435-299B1F34108C}" dt="2025-09-29T23:51:04.595" v="6921" actId="14100"/>
        <pc:sldMkLst>
          <pc:docMk/>
          <pc:sldMk cId="580677754" sldId="345"/>
        </pc:sldMkLst>
        <pc:spChg chg="mod">
          <ac:chgData name="Bateman, Bev" userId="78a4a1ab-f5ae-471d-a304-cc7fab5b40fa" providerId="ADAL" clId="{4CAAFCDF-D780-43F9-9435-299B1F34108C}" dt="2025-09-29T23:51:04.595" v="6921" actId="14100"/>
          <ac:spMkLst>
            <pc:docMk/>
            <pc:sldMk cId="580677754" sldId="345"/>
            <ac:spMk id="4" creationId="{2EBD939A-3229-FA83-6F37-80EF45B0468B}"/>
          </ac:spMkLst>
        </pc:spChg>
        <pc:spChg chg="mod">
          <ac:chgData name="Bateman, Bev" userId="78a4a1ab-f5ae-471d-a304-cc7fab5b40fa" providerId="ADAL" clId="{4CAAFCDF-D780-43F9-9435-299B1F34108C}" dt="2025-09-29T23:35:36.686" v="6052" actId="20577"/>
          <ac:spMkLst>
            <pc:docMk/>
            <pc:sldMk cId="580677754" sldId="345"/>
            <ac:spMk id="5" creationId="{2711AC81-5C01-C3EF-4BF4-A8187F98A9EE}"/>
          </ac:spMkLst>
        </pc:spChg>
      </pc:sldChg>
      <pc:sldChg chg="modSp add mod">
        <pc:chgData name="Bateman, Bev" userId="78a4a1ab-f5ae-471d-a304-cc7fab5b40fa" providerId="ADAL" clId="{4CAAFCDF-D780-43F9-9435-299B1F34108C}" dt="2025-09-29T23:39:54.654" v="6394" actId="20577"/>
        <pc:sldMkLst>
          <pc:docMk/>
          <pc:sldMk cId="352924467" sldId="346"/>
        </pc:sldMkLst>
        <pc:spChg chg="mod">
          <ac:chgData name="Bateman, Bev" userId="78a4a1ab-f5ae-471d-a304-cc7fab5b40fa" providerId="ADAL" clId="{4CAAFCDF-D780-43F9-9435-299B1F34108C}" dt="2025-09-29T23:39:54.654" v="6394" actId="20577"/>
          <ac:spMkLst>
            <pc:docMk/>
            <pc:sldMk cId="352924467" sldId="346"/>
            <ac:spMk id="4" creationId="{19AA62C9-91B2-BCF0-1E5E-462EF99C30B5}"/>
          </ac:spMkLst>
        </pc:spChg>
        <pc:spChg chg="mod">
          <ac:chgData name="Bateman, Bev" userId="78a4a1ab-f5ae-471d-a304-cc7fab5b40fa" providerId="ADAL" clId="{4CAAFCDF-D780-43F9-9435-299B1F34108C}" dt="2025-09-29T23:39:13.333" v="6380" actId="20577"/>
          <ac:spMkLst>
            <pc:docMk/>
            <pc:sldMk cId="352924467" sldId="346"/>
            <ac:spMk id="5" creationId="{208ECA87-E53D-B863-859E-39D2E407D93A}"/>
          </ac:spMkLst>
        </pc:spChg>
      </pc:sldChg>
      <pc:sldChg chg="modSp add mod">
        <pc:chgData name="Bateman, Bev" userId="78a4a1ab-f5ae-471d-a304-cc7fab5b40fa" providerId="ADAL" clId="{4CAAFCDF-D780-43F9-9435-299B1F34108C}" dt="2025-09-29T23:42:03.893" v="6852" actId="20577"/>
        <pc:sldMkLst>
          <pc:docMk/>
          <pc:sldMk cId="4272136042" sldId="347"/>
        </pc:sldMkLst>
        <pc:spChg chg="mod">
          <ac:chgData name="Bateman, Bev" userId="78a4a1ab-f5ae-471d-a304-cc7fab5b40fa" providerId="ADAL" clId="{4CAAFCDF-D780-43F9-9435-299B1F34108C}" dt="2025-09-29T23:40:00.671" v="6406" actId="20577"/>
          <ac:spMkLst>
            <pc:docMk/>
            <pc:sldMk cId="4272136042" sldId="347"/>
            <ac:spMk id="4" creationId="{46DD4623-CE6E-AED1-5A88-B02CE095F63E}"/>
          </ac:spMkLst>
        </pc:spChg>
        <pc:spChg chg="mod">
          <ac:chgData name="Bateman, Bev" userId="78a4a1ab-f5ae-471d-a304-cc7fab5b40fa" providerId="ADAL" clId="{4CAAFCDF-D780-43F9-9435-299B1F34108C}" dt="2025-09-29T23:42:03.893" v="6852" actId="20577"/>
          <ac:spMkLst>
            <pc:docMk/>
            <pc:sldMk cId="4272136042" sldId="347"/>
            <ac:spMk id="5" creationId="{E7922C55-10A0-F7B4-7AB7-460F8AEAC85D}"/>
          </ac:spMkLst>
        </pc:spChg>
      </pc:sldChg>
      <pc:sldChg chg="modSp add mod">
        <pc:chgData name="Bateman, Bev" userId="78a4a1ab-f5ae-471d-a304-cc7fab5b40fa" providerId="ADAL" clId="{4CAAFCDF-D780-43F9-9435-299B1F34108C}" dt="2025-09-29T23:42:40.621" v="6895" actId="113"/>
        <pc:sldMkLst>
          <pc:docMk/>
          <pc:sldMk cId="3437281504" sldId="348"/>
        </pc:sldMkLst>
        <pc:spChg chg="mod">
          <ac:chgData name="Bateman, Bev" userId="78a4a1ab-f5ae-471d-a304-cc7fab5b40fa" providerId="ADAL" clId="{4CAAFCDF-D780-43F9-9435-299B1F34108C}" dt="2025-09-29T23:42:40.621" v="6895" actId="113"/>
          <ac:spMkLst>
            <pc:docMk/>
            <pc:sldMk cId="3437281504" sldId="348"/>
            <ac:spMk id="5" creationId="{AE7BEFAE-02DE-282D-CB71-570119D203DF}"/>
          </ac:spMkLst>
        </pc:spChg>
      </pc:sldChg>
      <pc:sldChg chg="add">
        <pc:chgData name="Bateman, Bev" userId="78a4a1ab-f5ae-471d-a304-cc7fab5b40fa" providerId="ADAL" clId="{4CAAFCDF-D780-43F9-9435-299B1F34108C}" dt="2025-09-29T23:43:29.132" v="6897"/>
        <pc:sldMkLst>
          <pc:docMk/>
          <pc:sldMk cId="688823644" sldId="349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BD5B9-73B6-4116-A3C4-FC4815B8CE57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BA7F860-66D9-460F-BE75-DCD8C1BAA449}">
      <dgm:prSet custT="1"/>
      <dgm:spPr/>
      <dgm:t>
        <a:bodyPr tIns="0"/>
        <a:lstStyle/>
        <a:p>
          <a:r>
            <a:rPr lang="en-US" sz="1400" dirty="0"/>
            <a:t>Advocate for the delivery of dignified and whole-person care by the interprofessional team.</a:t>
          </a:r>
        </a:p>
      </dgm:t>
    </dgm:pt>
    <dgm:pt modelId="{F6E441A7-3387-4B5C-86CE-BE8FB737A512}" type="parTrans" cxnId="{9B10EA22-F584-44F8-BCBA-42CA9662F34D}">
      <dgm:prSet/>
      <dgm:spPr/>
      <dgm:t>
        <a:bodyPr/>
        <a:lstStyle/>
        <a:p>
          <a:endParaRPr lang="en-US"/>
        </a:p>
      </dgm:t>
    </dgm:pt>
    <dgm:pt modelId="{720CA9DD-70D8-4E50-BE49-DE20AAF3D09F}" type="sibTrans" cxnId="{9B10EA22-F584-44F8-BCBA-42CA9662F34D}">
      <dgm:prSet phldrT="1" phldr="0"/>
      <dgm:spPr/>
      <dgm:t>
        <a:bodyPr/>
        <a:lstStyle/>
        <a:p>
          <a:r>
            <a:rPr lang="en-US"/>
            <a:t>1</a:t>
          </a:r>
          <a:endParaRPr lang="en-US" dirty="0"/>
        </a:p>
      </dgm:t>
    </dgm:pt>
    <dgm:pt modelId="{4B94F292-A30A-4A1E-8074-EA12BB00A2F7}">
      <dgm:prSet custT="1"/>
      <dgm:spPr/>
      <dgm:t>
        <a:bodyPr tIns="0"/>
        <a:lstStyle/>
        <a:p>
          <a:r>
            <a:rPr lang="en-US" sz="1400" dirty="0"/>
            <a:t>Advocate for vulnerable populations experiencing contemporary health issues.</a:t>
          </a:r>
        </a:p>
      </dgm:t>
    </dgm:pt>
    <dgm:pt modelId="{125578F6-98CE-4848-ABCE-9BCD70AAE7B0}" type="parTrans" cxnId="{51940867-5766-4D44-A5F1-D2C747A6EB53}">
      <dgm:prSet/>
      <dgm:spPr/>
      <dgm:t>
        <a:bodyPr/>
        <a:lstStyle/>
        <a:p>
          <a:endParaRPr lang="en-US"/>
        </a:p>
      </dgm:t>
    </dgm:pt>
    <dgm:pt modelId="{4926CA69-002B-4E5D-B88D-2AA2D85CC6D8}" type="sibTrans" cxnId="{51940867-5766-4D44-A5F1-D2C747A6EB53}">
      <dgm:prSet phldrT="2" phldr="0"/>
      <dgm:spPr/>
      <dgm:t>
        <a:bodyPr/>
        <a:lstStyle/>
        <a:p>
          <a:r>
            <a:rPr lang="en-US"/>
            <a:t>2</a:t>
          </a:r>
          <a:endParaRPr lang="en-US" dirty="0"/>
        </a:p>
      </dgm:t>
    </dgm:pt>
    <dgm:pt modelId="{26F1F73F-FB99-4785-BB03-9A82B84D4B22}">
      <dgm:prSet custT="1"/>
      <dgm:spPr/>
      <dgm:t>
        <a:bodyPr tIns="0"/>
        <a:lstStyle/>
        <a:p>
          <a:r>
            <a:rPr lang="en-US" sz="1400" dirty="0"/>
            <a:t>Apply advocacy skills in faith community nursing practice.</a:t>
          </a:r>
        </a:p>
      </dgm:t>
    </dgm:pt>
    <dgm:pt modelId="{D524D3EA-066B-414A-8366-03DA80D01998}" type="parTrans" cxnId="{95B9FA57-42E7-484B-B4B6-244220A66BBC}">
      <dgm:prSet/>
      <dgm:spPr/>
      <dgm:t>
        <a:bodyPr/>
        <a:lstStyle/>
        <a:p>
          <a:endParaRPr lang="en-US"/>
        </a:p>
      </dgm:t>
    </dgm:pt>
    <dgm:pt modelId="{857749A2-91D3-49F6-8F45-618F02DC0A97}" type="sibTrans" cxnId="{95B9FA57-42E7-484B-B4B6-244220A66BBC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B202D7F-6BE8-4DEB-8193-40A9E20C7B7C}">
      <dgm:prSet custT="1"/>
      <dgm:spPr/>
      <dgm:t>
        <a:bodyPr tIns="0"/>
        <a:lstStyle/>
        <a:p>
          <a:r>
            <a:rPr lang="en-US" sz="1400" dirty="0"/>
            <a:t>Coordinate implementation of a whole-person-centered plan of care with particular emphasis on the spiritual needs of diverse populations.</a:t>
          </a:r>
        </a:p>
      </dgm:t>
    </dgm:pt>
    <dgm:pt modelId="{197711D3-8C60-40D6-A17B-22BA3DDFEDA7}" type="parTrans" cxnId="{6B142BD3-CB19-4360-9E63-30AB867DCE5C}">
      <dgm:prSet/>
      <dgm:spPr/>
      <dgm:t>
        <a:bodyPr/>
        <a:lstStyle/>
        <a:p>
          <a:endParaRPr lang="en-US"/>
        </a:p>
      </dgm:t>
    </dgm:pt>
    <dgm:pt modelId="{72B3B391-E7AD-49DD-A2C1-85E08EDACCE1}" type="sibTrans" cxnId="{6B142BD3-CB19-4360-9E63-30AB867DCE5C}">
      <dgm:prSet phldrT="4" phldr="0"/>
      <dgm:spPr/>
      <dgm:t>
        <a:bodyPr/>
        <a:lstStyle/>
        <a:p>
          <a:r>
            <a:rPr lang="en-US"/>
            <a:t>4</a:t>
          </a:r>
          <a:endParaRPr lang="en-US" dirty="0"/>
        </a:p>
      </dgm:t>
    </dgm:pt>
    <dgm:pt modelId="{F22A6334-BF5A-4035-8BCE-74E7BF287D24}">
      <dgm:prSet custT="1"/>
      <dgm:spPr/>
      <dgm:t>
        <a:bodyPr tIns="0"/>
        <a:lstStyle/>
        <a:p>
          <a:r>
            <a:rPr lang="en-US" sz="1400" dirty="0"/>
            <a:t>Apply competencies and skills that support successful care coordination.</a:t>
          </a:r>
        </a:p>
      </dgm:t>
    </dgm:pt>
    <dgm:pt modelId="{DA2343B0-C85C-4B76-BF17-C5AECC1077FF}" type="parTrans" cxnId="{F38AA011-6AAA-4025-B31A-E6696690A175}">
      <dgm:prSet/>
      <dgm:spPr/>
      <dgm:t>
        <a:bodyPr/>
        <a:lstStyle/>
        <a:p>
          <a:endParaRPr lang="en-US"/>
        </a:p>
      </dgm:t>
    </dgm:pt>
    <dgm:pt modelId="{FD31DEF1-99BF-4A1B-A382-55DFA2FB21DC}" type="sibTrans" cxnId="{F38AA011-6AAA-4025-B31A-E6696690A175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6042AF2F-042D-421E-96D6-5AC0D61A9B80}">
      <dgm:prSet custT="1"/>
      <dgm:spPr/>
      <dgm:t>
        <a:bodyPr tIns="0"/>
        <a:lstStyle/>
        <a:p>
          <a:r>
            <a:rPr lang="en-US" sz="1400" dirty="0"/>
            <a:t>Coordinate care by using volunteers and support groups to provide whole-person care.</a:t>
          </a:r>
        </a:p>
      </dgm:t>
    </dgm:pt>
    <dgm:pt modelId="{65058984-C3C3-46BA-99FE-140BACF8200D}" type="parTrans" cxnId="{E0DC8BB8-CA5F-4DEC-ACDC-B059067BCC3A}">
      <dgm:prSet/>
      <dgm:spPr/>
      <dgm:t>
        <a:bodyPr/>
        <a:lstStyle/>
        <a:p>
          <a:endParaRPr lang="en-US"/>
        </a:p>
      </dgm:t>
    </dgm:pt>
    <dgm:pt modelId="{36905911-06AC-4EA3-905B-425FF2D61331}" type="sibTrans" cxnId="{E0DC8BB8-CA5F-4DEC-ACDC-B059067BCC3A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7ED01333-4544-4F6F-818A-E516579166A4}">
      <dgm:prSet custT="1"/>
      <dgm:spPr/>
      <dgm:t>
        <a:bodyPr tIns="0"/>
        <a:lstStyle/>
        <a:p>
          <a:r>
            <a:rPr lang="en-US" sz="1400" dirty="0"/>
            <a:t>Ensure continuity and coordination of health care for consumers during transitions between settings and levels of care.</a:t>
          </a:r>
        </a:p>
      </dgm:t>
    </dgm:pt>
    <dgm:pt modelId="{D5AF460B-8DDB-48F6-BF56-67FF3334ED54}" type="parTrans" cxnId="{4C278371-0C97-4FCA-B62B-61CD50FE502B}">
      <dgm:prSet/>
      <dgm:spPr/>
      <dgm:t>
        <a:bodyPr/>
        <a:lstStyle/>
        <a:p>
          <a:endParaRPr lang="en-US"/>
        </a:p>
      </dgm:t>
    </dgm:pt>
    <dgm:pt modelId="{A8DEA0B3-E023-4A28-A71D-BF8DD42C44E6}" type="sibTrans" cxnId="{4C278371-0C97-4FCA-B62B-61CD50FE502B}">
      <dgm:prSet phldrT="7" phldr="0"/>
      <dgm:spPr/>
      <dgm:t>
        <a:bodyPr/>
        <a:lstStyle/>
        <a:p>
          <a:r>
            <a:rPr lang="en-US"/>
            <a:t>7</a:t>
          </a:r>
        </a:p>
      </dgm:t>
    </dgm:pt>
    <dgm:pt modelId="{2E13BC3D-29B5-4121-9085-454BAEA1F587}" type="pres">
      <dgm:prSet presAssocID="{C2FBD5B9-73B6-4116-A3C4-FC4815B8CE57}" presName="Name0" presStyleCnt="0">
        <dgm:presLayoutVars>
          <dgm:animLvl val="lvl"/>
          <dgm:resizeHandles val="exact"/>
        </dgm:presLayoutVars>
      </dgm:prSet>
      <dgm:spPr/>
    </dgm:pt>
    <dgm:pt modelId="{87EABB39-41F0-4577-9488-08082287EFA6}" type="pres">
      <dgm:prSet presAssocID="{2BA7F860-66D9-460F-BE75-DCD8C1BAA449}" presName="compositeNode" presStyleCnt="0">
        <dgm:presLayoutVars>
          <dgm:bulletEnabled val="1"/>
        </dgm:presLayoutVars>
      </dgm:prSet>
      <dgm:spPr/>
    </dgm:pt>
    <dgm:pt modelId="{035F8DE7-A83A-4A7A-ACE5-0E4868618496}" type="pres">
      <dgm:prSet presAssocID="{2BA7F860-66D9-460F-BE75-DCD8C1BAA449}" presName="bgRect" presStyleLbl="bgAccFollowNode1" presStyleIdx="0" presStyleCnt="7" custScaleY="174966"/>
      <dgm:spPr/>
    </dgm:pt>
    <dgm:pt modelId="{1840AADA-D962-44F9-959E-CCCCCAFBCAEF}" type="pres">
      <dgm:prSet presAssocID="{720CA9DD-70D8-4E50-BE49-DE20AAF3D09F}" presName="sibTransNodeCircle" presStyleLbl="alignNode1" presStyleIdx="0" presStyleCnt="14" custLinFactY="-3003" custLinFactNeighborY="-100000">
        <dgm:presLayoutVars>
          <dgm:chMax val="0"/>
          <dgm:bulletEnabled/>
        </dgm:presLayoutVars>
      </dgm:prSet>
      <dgm:spPr/>
    </dgm:pt>
    <dgm:pt modelId="{E2BE119F-3D75-4DCF-B451-4F18EF54790E}" type="pres">
      <dgm:prSet presAssocID="{2BA7F860-66D9-460F-BE75-DCD8C1BAA449}" presName="bottomLine" presStyleLbl="alignNode1" presStyleIdx="1" presStyleCnt="14" custLinFactY="556500000" custLinFactNeighborY="556597225">
        <dgm:presLayoutVars/>
      </dgm:prSet>
      <dgm:spPr/>
    </dgm:pt>
    <dgm:pt modelId="{78301EFB-E320-48F8-B98F-FB0FC4A2463C}" type="pres">
      <dgm:prSet presAssocID="{2BA7F860-66D9-460F-BE75-DCD8C1BAA449}" presName="nodeText" presStyleLbl="bgAccFollowNode1" presStyleIdx="0" presStyleCnt="7">
        <dgm:presLayoutVars>
          <dgm:bulletEnabled val="1"/>
        </dgm:presLayoutVars>
      </dgm:prSet>
      <dgm:spPr/>
    </dgm:pt>
    <dgm:pt modelId="{9D76A8F8-1DC6-4C78-A622-5348E4DF0C75}" type="pres">
      <dgm:prSet presAssocID="{720CA9DD-70D8-4E50-BE49-DE20AAF3D09F}" presName="sibTrans" presStyleCnt="0"/>
      <dgm:spPr/>
    </dgm:pt>
    <dgm:pt modelId="{EE728CF2-D010-4D82-B8CF-835C0003CF31}" type="pres">
      <dgm:prSet presAssocID="{4B94F292-A30A-4A1E-8074-EA12BB00A2F7}" presName="compositeNode" presStyleCnt="0">
        <dgm:presLayoutVars>
          <dgm:bulletEnabled val="1"/>
        </dgm:presLayoutVars>
      </dgm:prSet>
      <dgm:spPr/>
    </dgm:pt>
    <dgm:pt modelId="{46B8AD4C-D92E-4228-BABB-866F5F9D63C8}" type="pres">
      <dgm:prSet presAssocID="{4B94F292-A30A-4A1E-8074-EA12BB00A2F7}" presName="bgRect" presStyleLbl="bgAccFollowNode1" presStyleIdx="1" presStyleCnt="7" custScaleY="174966"/>
      <dgm:spPr/>
    </dgm:pt>
    <dgm:pt modelId="{23C5CE39-6E6A-42BE-B027-9B717B079431}" type="pres">
      <dgm:prSet presAssocID="{4926CA69-002B-4E5D-B88D-2AA2D85CC6D8}" presName="sibTransNodeCircle" presStyleLbl="alignNode1" presStyleIdx="2" presStyleCnt="14" custLinFactY="-3003" custLinFactNeighborY="-100000">
        <dgm:presLayoutVars>
          <dgm:chMax val="0"/>
          <dgm:bulletEnabled/>
        </dgm:presLayoutVars>
      </dgm:prSet>
      <dgm:spPr/>
    </dgm:pt>
    <dgm:pt modelId="{B0692E97-CCDA-4A11-98C7-258C307B3D96}" type="pres">
      <dgm:prSet presAssocID="{4B94F292-A30A-4A1E-8074-EA12BB00A2F7}" presName="bottomLine" presStyleLbl="alignNode1" presStyleIdx="3" presStyleCnt="14" custLinFactY="556500000" custLinFactNeighborY="556597225">
        <dgm:presLayoutVars/>
      </dgm:prSet>
      <dgm:spPr/>
    </dgm:pt>
    <dgm:pt modelId="{87CCAB4F-91A7-45B4-A449-7904C4D7DE05}" type="pres">
      <dgm:prSet presAssocID="{4B94F292-A30A-4A1E-8074-EA12BB00A2F7}" presName="nodeText" presStyleLbl="bgAccFollowNode1" presStyleIdx="1" presStyleCnt="7">
        <dgm:presLayoutVars>
          <dgm:bulletEnabled val="1"/>
        </dgm:presLayoutVars>
      </dgm:prSet>
      <dgm:spPr/>
    </dgm:pt>
    <dgm:pt modelId="{3397E473-EB89-4D6B-9827-91045F555536}" type="pres">
      <dgm:prSet presAssocID="{4926CA69-002B-4E5D-B88D-2AA2D85CC6D8}" presName="sibTrans" presStyleCnt="0"/>
      <dgm:spPr/>
    </dgm:pt>
    <dgm:pt modelId="{299FB7A1-C3BC-40FD-9900-995DED5E311D}" type="pres">
      <dgm:prSet presAssocID="{26F1F73F-FB99-4785-BB03-9A82B84D4B22}" presName="compositeNode" presStyleCnt="0">
        <dgm:presLayoutVars>
          <dgm:bulletEnabled val="1"/>
        </dgm:presLayoutVars>
      </dgm:prSet>
      <dgm:spPr/>
    </dgm:pt>
    <dgm:pt modelId="{62197418-33E2-40ED-9347-BDFB2271A8BC}" type="pres">
      <dgm:prSet presAssocID="{26F1F73F-FB99-4785-BB03-9A82B84D4B22}" presName="bgRect" presStyleLbl="bgAccFollowNode1" presStyleIdx="2" presStyleCnt="7" custScaleY="174966"/>
      <dgm:spPr/>
    </dgm:pt>
    <dgm:pt modelId="{52415C9D-BC27-4D5B-98DF-FE7AFD0E11C2}" type="pres">
      <dgm:prSet presAssocID="{857749A2-91D3-49F6-8F45-618F02DC0A97}" presName="sibTransNodeCircle" presStyleLbl="alignNode1" presStyleIdx="4" presStyleCnt="14" custLinFactY="-3003" custLinFactNeighborY="-100000">
        <dgm:presLayoutVars>
          <dgm:chMax val="0"/>
          <dgm:bulletEnabled/>
        </dgm:presLayoutVars>
      </dgm:prSet>
      <dgm:spPr/>
    </dgm:pt>
    <dgm:pt modelId="{DEE00CAE-D535-471B-9AF1-FC0C5A5EEBD4}" type="pres">
      <dgm:prSet presAssocID="{26F1F73F-FB99-4785-BB03-9A82B84D4B22}" presName="bottomLine" presStyleLbl="alignNode1" presStyleIdx="5" presStyleCnt="14" custLinFactY="556500000" custLinFactNeighborY="556597225">
        <dgm:presLayoutVars/>
      </dgm:prSet>
      <dgm:spPr/>
    </dgm:pt>
    <dgm:pt modelId="{093C7568-1BA4-4EE6-9BAC-1FA94E49F709}" type="pres">
      <dgm:prSet presAssocID="{26F1F73F-FB99-4785-BB03-9A82B84D4B22}" presName="nodeText" presStyleLbl="bgAccFollowNode1" presStyleIdx="2" presStyleCnt="7">
        <dgm:presLayoutVars>
          <dgm:bulletEnabled val="1"/>
        </dgm:presLayoutVars>
      </dgm:prSet>
      <dgm:spPr/>
    </dgm:pt>
    <dgm:pt modelId="{4C1775D0-6D06-4759-959D-09B02A863525}" type="pres">
      <dgm:prSet presAssocID="{857749A2-91D3-49F6-8F45-618F02DC0A97}" presName="sibTrans" presStyleCnt="0"/>
      <dgm:spPr/>
    </dgm:pt>
    <dgm:pt modelId="{3D98C439-E0E8-4661-8474-62F817B0EEBA}" type="pres">
      <dgm:prSet presAssocID="{DB202D7F-6BE8-4DEB-8193-40A9E20C7B7C}" presName="compositeNode" presStyleCnt="0">
        <dgm:presLayoutVars>
          <dgm:bulletEnabled val="1"/>
        </dgm:presLayoutVars>
      </dgm:prSet>
      <dgm:spPr/>
    </dgm:pt>
    <dgm:pt modelId="{0F14956A-FA48-46E7-B0BB-1297077A1572}" type="pres">
      <dgm:prSet presAssocID="{DB202D7F-6BE8-4DEB-8193-40A9E20C7B7C}" presName="bgRect" presStyleLbl="bgAccFollowNode1" presStyleIdx="3" presStyleCnt="7" custScaleY="174966"/>
      <dgm:spPr/>
    </dgm:pt>
    <dgm:pt modelId="{64D49A98-6176-4C0D-8E75-34F356ED7819}" type="pres">
      <dgm:prSet presAssocID="{72B3B391-E7AD-49DD-A2C1-85E08EDACCE1}" presName="sibTransNodeCircle" presStyleLbl="alignNode1" presStyleIdx="6" presStyleCnt="14" custLinFactY="-3003" custLinFactNeighborY="-100000">
        <dgm:presLayoutVars>
          <dgm:chMax val="0"/>
          <dgm:bulletEnabled/>
        </dgm:presLayoutVars>
      </dgm:prSet>
      <dgm:spPr/>
    </dgm:pt>
    <dgm:pt modelId="{508DCCA0-ED86-4A07-A947-B0397713A138}" type="pres">
      <dgm:prSet presAssocID="{DB202D7F-6BE8-4DEB-8193-40A9E20C7B7C}" presName="bottomLine" presStyleLbl="alignNode1" presStyleIdx="7" presStyleCnt="14" custLinFactY="556500000" custLinFactNeighborY="556597225">
        <dgm:presLayoutVars/>
      </dgm:prSet>
      <dgm:spPr/>
    </dgm:pt>
    <dgm:pt modelId="{A6CD1D81-FA0A-434B-8D9F-DDE201135932}" type="pres">
      <dgm:prSet presAssocID="{DB202D7F-6BE8-4DEB-8193-40A9E20C7B7C}" presName="nodeText" presStyleLbl="bgAccFollowNode1" presStyleIdx="3" presStyleCnt="7">
        <dgm:presLayoutVars>
          <dgm:bulletEnabled val="1"/>
        </dgm:presLayoutVars>
      </dgm:prSet>
      <dgm:spPr/>
    </dgm:pt>
    <dgm:pt modelId="{3CAE12C6-C3BE-4839-8E1B-72EA7425AC21}" type="pres">
      <dgm:prSet presAssocID="{72B3B391-E7AD-49DD-A2C1-85E08EDACCE1}" presName="sibTrans" presStyleCnt="0"/>
      <dgm:spPr/>
    </dgm:pt>
    <dgm:pt modelId="{DA4036CB-B2DA-4A8C-9D7D-FB90F4773288}" type="pres">
      <dgm:prSet presAssocID="{F22A6334-BF5A-4035-8BCE-74E7BF287D24}" presName="compositeNode" presStyleCnt="0">
        <dgm:presLayoutVars>
          <dgm:bulletEnabled val="1"/>
        </dgm:presLayoutVars>
      </dgm:prSet>
      <dgm:spPr/>
    </dgm:pt>
    <dgm:pt modelId="{DED8831E-E3C7-428E-A7EE-9C1F2DA4FBBD}" type="pres">
      <dgm:prSet presAssocID="{F22A6334-BF5A-4035-8BCE-74E7BF287D24}" presName="bgRect" presStyleLbl="bgAccFollowNode1" presStyleIdx="4" presStyleCnt="7" custScaleY="174966"/>
      <dgm:spPr/>
    </dgm:pt>
    <dgm:pt modelId="{59890FEB-8585-49B9-B75C-1314199C811C}" type="pres">
      <dgm:prSet presAssocID="{FD31DEF1-99BF-4A1B-A382-55DFA2FB21DC}" presName="sibTransNodeCircle" presStyleLbl="alignNode1" presStyleIdx="8" presStyleCnt="14" custLinFactY="-3003" custLinFactNeighborY="-100000">
        <dgm:presLayoutVars>
          <dgm:chMax val="0"/>
          <dgm:bulletEnabled/>
        </dgm:presLayoutVars>
      </dgm:prSet>
      <dgm:spPr/>
    </dgm:pt>
    <dgm:pt modelId="{33DC996E-EA35-48E2-8785-BFA112A8469E}" type="pres">
      <dgm:prSet presAssocID="{F22A6334-BF5A-4035-8BCE-74E7BF287D24}" presName="bottomLine" presStyleLbl="alignNode1" presStyleIdx="9" presStyleCnt="14" custLinFactY="556500000" custLinFactNeighborY="556597225">
        <dgm:presLayoutVars/>
      </dgm:prSet>
      <dgm:spPr/>
    </dgm:pt>
    <dgm:pt modelId="{F7566402-E2D9-4246-9CD3-8AF4F0A2C699}" type="pres">
      <dgm:prSet presAssocID="{F22A6334-BF5A-4035-8BCE-74E7BF287D24}" presName="nodeText" presStyleLbl="bgAccFollowNode1" presStyleIdx="4" presStyleCnt="7">
        <dgm:presLayoutVars>
          <dgm:bulletEnabled val="1"/>
        </dgm:presLayoutVars>
      </dgm:prSet>
      <dgm:spPr/>
    </dgm:pt>
    <dgm:pt modelId="{F07AD12B-E271-4095-B513-3CE30D18195E}" type="pres">
      <dgm:prSet presAssocID="{FD31DEF1-99BF-4A1B-A382-55DFA2FB21DC}" presName="sibTrans" presStyleCnt="0"/>
      <dgm:spPr/>
    </dgm:pt>
    <dgm:pt modelId="{337F902D-64C8-466A-9809-86885A99CC04}" type="pres">
      <dgm:prSet presAssocID="{6042AF2F-042D-421E-96D6-5AC0D61A9B80}" presName="compositeNode" presStyleCnt="0">
        <dgm:presLayoutVars>
          <dgm:bulletEnabled val="1"/>
        </dgm:presLayoutVars>
      </dgm:prSet>
      <dgm:spPr/>
    </dgm:pt>
    <dgm:pt modelId="{D3C5B634-3107-40B3-B4A9-0454D61F9DFB}" type="pres">
      <dgm:prSet presAssocID="{6042AF2F-042D-421E-96D6-5AC0D61A9B80}" presName="bgRect" presStyleLbl="bgAccFollowNode1" presStyleIdx="5" presStyleCnt="7" custScaleY="174966"/>
      <dgm:spPr/>
    </dgm:pt>
    <dgm:pt modelId="{2FB64BFA-8169-4C98-BB25-E53067AF35A5}" type="pres">
      <dgm:prSet presAssocID="{36905911-06AC-4EA3-905B-425FF2D61331}" presName="sibTransNodeCircle" presStyleLbl="alignNode1" presStyleIdx="10" presStyleCnt="14" custLinFactY="-3003" custLinFactNeighborY="-100000">
        <dgm:presLayoutVars>
          <dgm:chMax val="0"/>
          <dgm:bulletEnabled/>
        </dgm:presLayoutVars>
      </dgm:prSet>
      <dgm:spPr/>
    </dgm:pt>
    <dgm:pt modelId="{9DCD50EC-061C-43A3-9AE1-79AB3A5E62B6}" type="pres">
      <dgm:prSet presAssocID="{6042AF2F-042D-421E-96D6-5AC0D61A9B80}" presName="bottomLine" presStyleLbl="alignNode1" presStyleIdx="11" presStyleCnt="14" custLinFactY="556500000" custLinFactNeighborY="556597225">
        <dgm:presLayoutVars/>
      </dgm:prSet>
      <dgm:spPr/>
    </dgm:pt>
    <dgm:pt modelId="{4490220C-E196-4387-AB9F-2023CB4F6A5A}" type="pres">
      <dgm:prSet presAssocID="{6042AF2F-042D-421E-96D6-5AC0D61A9B80}" presName="nodeText" presStyleLbl="bgAccFollowNode1" presStyleIdx="5" presStyleCnt="7">
        <dgm:presLayoutVars>
          <dgm:bulletEnabled val="1"/>
        </dgm:presLayoutVars>
      </dgm:prSet>
      <dgm:spPr/>
    </dgm:pt>
    <dgm:pt modelId="{F7F66EE2-C912-4D15-898E-23672B6ED7F5}" type="pres">
      <dgm:prSet presAssocID="{36905911-06AC-4EA3-905B-425FF2D61331}" presName="sibTrans" presStyleCnt="0"/>
      <dgm:spPr/>
    </dgm:pt>
    <dgm:pt modelId="{15DD67BF-A782-42AE-8753-4087D043C629}" type="pres">
      <dgm:prSet presAssocID="{7ED01333-4544-4F6F-818A-E516579166A4}" presName="compositeNode" presStyleCnt="0">
        <dgm:presLayoutVars>
          <dgm:bulletEnabled val="1"/>
        </dgm:presLayoutVars>
      </dgm:prSet>
      <dgm:spPr/>
    </dgm:pt>
    <dgm:pt modelId="{608E54FE-6312-42EA-BECA-687525852079}" type="pres">
      <dgm:prSet presAssocID="{7ED01333-4544-4F6F-818A-E516579166A4}" presName="bgRect" presStyleLbl="bgAccFollowNode1" presStyleIdx="6" presStyleCnt="7" custScaleY="174966"/>
      <dgm:spPr/>
    </dgm:pt>
    <dgm:pt modelId="{95B9AE40-177C-4CE3-8F6F-A76C95F205BC}" type="pres">
      <dgm:prSet presAssocID="{A8DEA0B3-E023-4A28-A71D-BF8DD42C44E6}" presName="sibTransNodeCircle" presStyleLbl="alignNode1" presStyleIdx="12" presStyleCnt="14" custLinFactY="-3003" custLinFactNeighborY="-100000">
        <dgm:presLayoutVars>
          <dgm:chMax val="0"/>
          <dgm:bulletEnabled/>
        </dgm:presLayoutVars>
      </dgm:prSet>
      <dgm:spPr/>
    </dgm:pt>
    <dgm:pt modelId="{9E2CB96E-43AD-4C18-B306-00665C658D8C}" type="pres">
      <dgm:prSet presAssocID="{7ED01333-4544-4F6F-818A-E516579166A4}" presName="bottomLine" presStyleLbl="alignNode1" presStyleIdx="13" presStyleCnt="14" custLinFactY="556500000" custLinFactNeighborY="556597225">
        <dgm:presLayoutVars/>
      </dgm:prSet>
      <dgm:spPr/>
    </dgm:pt>
    <dgm:pt modelId="{77F81707-017A-44CE-9C38-A4E4DB77F187}" type="pres">
      <dgm:prSet presAssocID="{7ED01333-4544-4F6F-818A-E516579166A4}" presName="nodeText" presStyleLbl="bgAccFollowNode1" presStyleIdx="6" presStyleCnt="7">
        <dgm:presLayoutVars>
          <dgm:bulletEnabled val="1"/>
        </dgm:presLayoutVars>
      </dgm:prSet>
      <dgm:spPr/>
    </dgm:pt>
  </dgm:ptLst>
  <dgm:cxnLst>
    <dgm:cxn modelId="{4024E405-D792-4569-BA62-2DA5A2043268}" type="presOf" srcId="{720CA9DD-70D8-4E50-BE49-DE20AAF3D09F}" destId="{1840AADA-D962-44F9-959E-CCCCCAFBCAEF}" srcOrd="0" destOrd="0" presId="urn:microsoft.com/office/officeart/2016/7/layout/BasicLinearProcessNumbered"/>
    <dgm:cxn modelId="{150A6A0C-D5A9-4E66-9EF9-2AAAB4A3052B}" type="presOf" srcId="{7ED01333-4544-4F6F-818A-E516579166A4}" destId="{608E54FE-6312-42EA-BECA-687525852079}" srcOrd="0" destOrd="0" presId="urn:microsoft.com/office/officeart/2016/7/layout/BasicLinearProcessNumbered"/>
    <dgm:cxn modelId="{F38AA011-6AAA-4025-B31A-E6696690A175}" srcId="{C2FBD5B9-73B6-4116-A3C4-FC4815B8CE57}" destId="{F22A6334-BF5A-4035-8BCE-74E7BF287D24}" srcOrd="4" destOrd="0" parTransId="{DA2343B0-C85C-4B76-BF17-C5AECC1077FF}" sibTransId="{FD31DEF1-99BF-4A1B-A382-55DFA2FB21DC}"/>
    <dgm:cxn modelId="{9B10EA22-F584-44F8-BCBA-42CA9662F34D}" srcId="{C2FBD5B9-73B6-4116-A3C4-FC4815B8CE57}" destId="{2BA7F860-66D9-460F-BE75-DCD8C1BAA449}" srcOrd="0" destOrd="0" parTransId="{F6E441A7-3387-4B5C-86CE-BE8FB737A512}" sibTransId="{720CA9DD-70D8-4E50-BE49-DE20AAF3D09F}"/>
    <dgm:cxn modelId="{A4840525-7882-49FA-9076-19ACFF79FAC0}" type="presOf" srcId="{36905911-06AC-4EA3-905B-425FF2D61331}" destId="{2FB64BFA-8169-4C98-BB25-E53067AF35A5}" srcOrd="0" destOrd="0" presId="urn:microsoft.com/office/officeart/2016/7/layout/BasicLinearProcessNumbered"/>
    <dgm:cxn modelId="{0F516138-F994-4A41-B1AF-F71AF0AA45A4}" type="presOf" srcId="{4B94F292-A30A-4A1E-8074-EA12BB00A2F7}" destId="{87CCAB4F-91A7-45B4-A449-7904C4D7DE05}" srcOrd="1" destOrd="0" presId="urn:microsoft.com/office/officeart/2016/7/layout/BasicLinearProcessNumbered"/>
    <dgm:cxn modelId="{BD4CE93D-6D49-4A85-870B-EF87135DA2E1}" type="presOf" srcId="{7ED01333-4544-4F6F-818A-E516579166A4}" destId="{77F81707-017A-44CE-9C38-A4E4DB77F187}" srcOrd="1" destOrd="0" presId="urn:microsoft.com/office/officeart/2016/7/layout/BasicLinearProcessNumbered"/>
    <dgm:cxn modelId="{6851CB3F-3CD3-492F-B941-73434A59ED3A}" type="presOf" srcId="{4926CA69-002B-4E5D-B88D-2AA2D85CC6D8}" destId="{23C5CE39-6E6A-42BE-B027-9B717B079431}" srcOrd="0" destOrd="0" presId="urn:microsoft.com/office/officeart/2016/7/layout/BasicLinearProcessNumbered"/>
    <dgm:cxn modelId="{A8E80D46-97BA-4066-9507-E77385B3F96F}" type="presOf" srcId="{DB202D7F-6BE8-4DEB-8193-40A9E20C7B7C}" destId="{A6CD1D81-FA0A-434B-8D9F-DDE201135932}" srcOrd="1" destOrd="0" presId="urn:microsoft.com/office/officeart/2016/7/layout/BasicLinearProcessNumbered"/>
    <dgm:cxn modelId="{51940867-5766-4D44-A5F1-D2C747A6EB53}" srcId="{C2FBD5B9-73B6-4116-A3C4-FC4815B8CE57}" destId="{4B94F292-A30A-4A1E-8074-EA12BB00A2F7}" srcOrd="1" destOrd="0" parTransId="{125578F6-98CE-4848-ABCE-9BCD70AAE7B0}" sibTransId="{4926CA69-002B-4E5D-B88D-2AA2D85CC6D8}"/>
    <dgm:cxn modelId="{AA18204A-8DAC-4382-BFAB-8E3C683C842B}" type="presOf" srcId="{A8DEA0B3-E023-4A28-A71D-BF8DD42C44E6}" destId="{95B9AE40-177C-4CE3-8F6F-A76C95F205BC}" srcOrd="0" destOrd="0" presId="urn:microsoft.com/office/officeart/2016/7/layout/BasicLinearProcessNumbered"/>
    <dgm:cxn modelId="{4C278371-0C97-4FCA-B62B-61CD50FE502B}" srcId="{C2FBD5B9-73B6-4116-A3C4-FC4815B8CE57}" destId="{7ED01333-4544-4F6F-818A-E516579166A4}" srcOrd="6" destOrd="0" parTransId="{D5AF460B-8DDB-48F6-BF56-67FF3334ED54}" sibTransId="{A8DEA0B3-E023-4A28-A71D-BF8DD42C44E6}"/>
    <dgm:cxn modelId="{95B9FA57-42E7-484B-B4B6-244220A66BBC}" srcId="{C2FBD5B9-73B6-4116-A3C4-FC4815B8CE57}" destId="{26F1F73F-FB99-4785-BB03-9A82B84D4B22}" srcOrd="2" destOrd="0" parTransId="{D524D3EA-066B-414A-8366-03DA80D01998}" sibTransId="{857749A2-91D3-49F6-8F45-618F02DC0A97}"/>
    <dgm:cxn modelId="{D68F837C-D1FA-4E7B-A9CC-4AFF422B0D5F}" type="presOf" srcId="{6042AF2F-042D-421E-96D6-5AC0D61A9B80}" destId="{D3C5B634-3107-40B3-B4A9-0454D61F9DFB}" srcOrd="0" destOrd="0" presId="urn:microsoft.com/office/officeart/2016/7/layout/BasicLinearProcessNumbered"/>
    <dgm:cxn modelId="{990D8783-628D-401F-9F3E-380FD2C1662C}" type="presOf" srcId="{26F1F73F-FB99-4785-BB03-9A82B84D4B22}" destId="{093C7568-1BA4-4EE6-9BAC-1FA94E49F709}" srcOrd="1" destOrd="0" presId="urn:microsoft.com/office/officeart/2016/7/layout/BasicLinearProcessNumbered"/>
    <dgm:cxn modelId="{1F88E994-5E64-4930-B3F0-82EF2F448402}" type="presOf" srcId="{72B3B391-E7AD-49DD-A2C1-85E08EDACCE1}" destId="{64D49A98-6176-4C0D-8E75-34F356ED7819}" srcOrd="0" destOrd="0" presId="urn:microsoft.com/office/officeart/2016/7/layout/BasicLinearProcessNumbered"/>
    <dgm:cxn modelId="{043203AD-0FD6-42E8-9847-70FEDAC3BE4A}" type="presOf" srcId="{F22A6334-BF5A-4035-8BCE-74E7BF287D24}" destId="{DED8831E-E3C7-428E-A7EE-9C1F2DA4FBBD}" srcOrd="0" destOrd="0" presId="urn:microsoft.com/office/officeart/2016/7/layout/BasicLinearProcessNumbered"/>
    <dgm:cxn modelId="{F568D4B3-271E-4CCD-8BBF-46C149F80550}" type="presOf" srcId="{FD31DEF1-99BF-4A1B-A382-55DFA2FB21DC}" destId="{59890FEB-8585-49B9-B75C-1314199C811C}" srcOrd="0" destOrd="0" presId="urn:microsoft.com/office/officeart/2016/7/layout/BasicLinearProcessNumbered"/>
    <dgm:cxn modelId="{093B27B6-1D96-43FC-A137-39DBC0F13603}" type="presOf" srcId="{2BA7F860-66D9-460F-BE75-DCD8C1BAA449}" destId="{78301EFB-E320-48F8-B98F-FB0FC4A2463C}" srcOrd="1" destOrd="0" presId="urn:microsoft.com/office/officeart/2016/7/layout/BasicLinearProcessNumbered"/>
    <dgm:cxn modelId="{E0DC8BB8-CA5F-4DEC-ACDC-B059067BCC3A}" srcId="{C2FBD5B9-73B6-4116-A3C4-FC4815B8CE57}" destId="{6042AF2F-042D-421E-96D6-5AC0D61A9B80}" srcOrd="5" destOrd="0" parTransId="{65058984-C3C3-46BA-99FE-140BACF8200D}" sibTransId="{36905911-06AC-4EA3-905B-425FF2D61331}"/>
    <dgm:cxn modelId="{324AA5C7-E1EC-489F-92CB-AF6E31F90C2D}" type="presOf" srcId="{4B94F292-A30A-4A1E-8074-EA12BB00A2F7}" destId="{46B8AD4C-D92E-4228-BABB-866F5F9D63C8}" srcOrd="0" destOrd="0" presId="urn:microsoft.com/office/officeart/2016/7/layout/BasicLinearProcessNumbered"/>
    <dgm:cxn modelId="{7F717DCB-0C1B-4836-8E08-E566938F1790}" type="presOf" srcId="{F22A6334-BF5A-4035-8BCE-74E7BF287D24}" destId="{F7566402-E2D9-4246-9CD3-8AF4F0A2C699}" srcOrd="1" destOrd="0" presId="urn:microsoft.com/office/officeart/2016/7/layout/BasicLinearProcessNumbered"/>
    <dgm:cxn modelId="{B6E4DDCE-080A-4C25-A936-A29985E43C01}" type="presOf" srcId="{6042AF2F-042D-421E-96D6-5AC0D61A9B80}" destId="{4490220C-E196-4387-AB9F-2023CB4F6A5A}" srcOrd="1" destOrd="0" presId="urn:microsoft.com/office/officeart/2016/7/layout/BasicLinearProcessNumbered"/>
    <dgm:cxn modelId="{6B142BD3-CB19-4360-9E63-30AB867DCE5C}" srcId="{C2FBD5B9-73B6-4116-A3C4-FC4815B8CE57}" destId="{DB202D7F-6BE8-4DEB-8193-40A9E20C7B7C}" srcOrd="3" destOrd="0" parTransId="{197711D3-8C60-40D6-A17B-22BA3DDFEDA7}" sibTransId="{72B3B391-E7AD-49DD-A2C1-85E08EDACCE1}"/>
    <dgm:cxn modelId="{A248BFE0-9ED0-4880-BAAB-BBB4DEF14C8A}" type="presOf" srcId="{2BA7F860-66D9-460F-BE75-DCD8C1BAA449}" destId="{035F8DE7-A83A-4A7A-ACE5-0E4868618496}" srcOrd="0" destOrd="0" presId="urn:microsoft.com/office/officeart/2016/7/layout/BasicLinearProcessNumbered"/>
    <dgm:cxn modelId="{1343ACE2-888B-46D5-B78F-6958976CE97B}" type="presOf" srcId="{DB202D7F-6BE8-4DEB-8193-40A9E20C7B7C}" destId="{0F14956A-FA48-46E7-B0BB-1297077A1572}" srcOrd="0" destOrd="0" presId="urn:microsoft.com/office/officeart/2016/7/layout/BasicLinearProcessNumbered"/>
    <dgm:cxn modelId="{00F9ECEA-34C1-4B15-A6C5-BB871DC57371}" type="presOf" srcId="{C2FBD5B9-73B6-4116-A3C4-FC4815B8CE57}" destId="{2E13BC3D-29B5-4121-9085-454BAEA1F587}" srcOrd="0" destOrd="0" presId="urn:microsoft.com/office/officeart/2016/7/layout/BasicLinearProcessNumbered"/>
    <dgm:cxn modelId="{CE0C32F8-5814-4C38-9C66-9C59D9C6343D}" type="presOf" srcId="{26F1F73F-FB99-4785-BB03-9A82B84D4B22}" destId="{62197418-33E2-40ED-9347-BDFB2271A8BC}" srcOrd="0" destOrd="0" presId="urn:microsoft.com/office/officeart/2016/7/layout/BasicLinearProcessNumbered"/>
    <dgm:cxn modelId="{617BBBFE-6EFF-4344-8B71-FDDD58D306F0}" type="presOf" srcId="{857749A2-91D3-49F6-8F45-618F02DC0A97}" destId="{52415C9D-BC27-4D5B-98DF-FE7AFD0E11C2}" srcOrd="0" destOrd="0" presId="urn:microsoft.com/office/officeart/2016/7/layout/BasicLinearProcessNumbered"/>
    <dgm:cxn modelId="{3973C744-66CB-4A56-982B-3AEFD5821C78}" type="presParOf" srcId="{2E13BC3D-29B5-4121-9085-454BAEA1F587}" destId="{87EABB39-41F0-4577-9488-08082287EFA6}" srcOrd="0" destOrd="0" presId="urn:microsoft.com/office/officeart/2016/7/layout/BasicLinearProcessNumbered"/>
    <dgm:cxn modelId="{E5825235-361F-4B5D-859A-A34ACB6EA5B3}" type="presParOf" srcId="{87EABB39-41F0-4577-9488-08082287EFA6}" destId="{035F8DE7-A83A-4A7A-ACE5-0E4868618496}" srcOrd="0" destOrd="0" presId="urn:microsoft.com/office/officeart/2016/7/layout/BasicLinearProcessNumbered"/>
    <dgm:cxn modelId="{E487A61C-0AD3-43F2-9EF7-BE4026F07F94}" type="presParOf" srcId="{87EABB39-41F0-4577-9488-08082287EFA6}" destId="{1840AADA-D962-44F9-959E-CCCCCAFBCAEF}" srcOrd="1" destOrd="0" presId="urn:microsoft.com/office/officeart/2016/7/layout/BasicLinearProcessNumbered"/>
    <dgm:cxn modelId="{E3CB13CE-4E39-4415-936E-E9D112CA7DB7}" type="presParOf" srcId="{87EABB39-41F0-4577-9488-08082287EFA6}" destId="{E2BE119F-3D75-4DCF-B451-4F18EF54790E}" srcOrd="2" destOrd="0" presId="urn:microsoft.com/office/officeart/2016/7/layout/BasicLinearProcessNumbered"/>
    <dgm:cxn modelId="{6BB8F4A8-30DF-478B-BF52-BEB44504D0EF}" type="presParOf" srcId="{87EABB39-41F0-4577-9488-08082287EFA6}" destId="{78301EFB-E320-48F8-B98F-FB0FC4A2463C}" srcOrd="3" destOrd="0" presId="urn:microsoft.com/office/officeart/2016/7/layout/BasicLinearProcessNumbered"/>
    <dgm:cxn modelId="{490581E6-3406-4C75-8E07-35758976B88C}" type="presParOf" srcId="{2E13BC3D-29B5-4121-9085-454BAEA1F587}" destId="{9D76A8F8-1DC6-4C78-A622-5348E4DF0C75}" srcOrd="1" destOrd="0" presId="urn:microsoft.com/office/officeart/2016/7/layout/BasicLinearProcessNumbered"/>
    <dgm:cxn modelId="{83FE2D4F-5AA0-4F4E-93D2-0C51E1F1E32C}" type="presParOf" srcId="{2E13BC3D-29B5-4121-9085-454BAEA1F587}" destId="{EE728CF2-D010-4D82-B8CF-835C0003CF31}" srcOrd="2" destOrd="0" presId="urn:microsoft.com/office/officeart/2016/7/layout/BasicLinearProcessNumbered"/>
    <dgm:cxn modelId="{751E6F5D-3938-4DCA-8896-DE885B79DDA1}" type="presParOf" srcId="{EE728CF2-D010-4D82-B8CF-835C0003CF31}" destId="{46B8AD4C-D92E-4228-BABB-866F5F9D63C8}" srcOrd="0" destOrd="0" presId="urn:microsoft.com/office/officeart/2016/7/layout/BasicLinearProcessNumbered"/>
    <dgm:cxn modelId="{F8915150-3707-4905-B46C-700893766F2C}" type="presParOf" srcId="{EE728CF2-D010-4D82-B8CF-835C0003CF31}" destId="{23C5CE39-6E6A-42BE-B027-9B717B079431}" srcOrd="1" destOrd="0" presId="urn:microsoft.com/office/officeart/2016/7/layout/BasicLinearProcessNumbered"/>
    <dgm:cxn modelId="{0E325CEF-B2BB-419D-AE16-08CFA7AC51C8}" type="presParOf" srcId="{EE728CF2-D010-4D82-B8CF-835C0003CF31}" destId="{B0692E97-CCDA-4A11-98C7-258C307B3D96}" srcOrd="2" destOrd="0" presId="urn:microsoft.com/office/officeart/2016/7/layout/BasicLinearProcessNumbered"/>
    <dgm:cxn modelId="{640AC28D-80BA-4742-8664-FA07328F41E9}" type="presParOf" srcId="{EE728CF2-D010-4D82-B8CF-835C0003CF31}" destId="{87CCAB4F-91A7-45B4-A449-7904C4D7DE05}" srcOrd="3" destOrd="0" presId="urn:microsoft.com/office/officeart/2016/7/layout/BasicLinearProcessNumbered"/>
    <dgm:cxn modelId="{8C86B0D2-9E3B-41E3-AE98-6BF0A489F44B}" type="presParOf" srcId="{2E13BC3D-29B5-4121-9085-454BAEA1F587}" destId="{3397E473-EB89-4D6B-9827-91045F555536}" srcOrd="3" destOrd="0" presId="urn:microsoft.com/office/officeart/2016/7/layout/BasicLinearProcessNumbered"/>
    <dgm:cxn modelId="{5659A010-4504-455A-9390-6D9A53A9BE47}" type="presParOf" srcId="{2E13BC3D-29B5-4121-9085-454BAEA1F587}" destId="{299FB7A1-C3BC-40FD-9900-995DED5E311D}" srcOrd="4" destOrd="0" presId="urn:microsoft.com/office/officeart/2016/7/layout/BasicLinearProcessNumbered"/>
    <dgm:cxn modelId="{B25ED9C7-EEB8-46DB-88F0-976DE725C2C6}" type="presParOf" srcId="{299FB7A1-C3BC-40FD-9900-995DED5E311D}" destId="{62197418-33E2-40ED-9347-BDFB2271A8BC}" srcOrd="0" destOrd="0" presId="urn:microsoft.com/office/officeart/2016/7/layout/BasicLinearProcessNumbered"/>
    <dgm:cxn modelId="{3441C763-8CAF-4D58-8A57-1EF8981021F2}" type="presParOf" srcId="{299FB7A1-C3BC-40FD-9900-995DED5E311D}" destId="{52415C9D-BC27-4D5B-98DF-FE7AFD0E11C2}" srcOrd="1" destOrd="0" presId="urn:microsoft.com/office/officeart/2016/7/layout/BasicLinearProcessNumbered"/>
    <dgm:cxn modelId="{EF9178EE-27B2-4243-BACD-4F0F25C17246}" type="presParOf" srcId="{299FB7A1-C3BC-40FD-9900-995DED5E311D}" destId="{DEE00CAE-D535-471B-9AF1-FC0C5A5EEBD4}" srcOrd="2" destOrd="0" presId="urn:microsoft.com/office/officeart/2016/7/layout/BasicLinearProcessNumbered"/>
    <dgm:cxn modelId="{FCCBAE0E-48B9-467B-9F73-A22A0AF30A14}" type="presParOf" srcId="{299FB7A1-C3BC-40FD-9900-995DED5E311D}" destId="{093C7568-1BA4-4EE6-9BAC-1FA94E49F709}" srcOrd="3" destOrd="0" presId="urn:microsoft.com/office/officeart/2016/7/layout/BasicLinearProcessNumbered"/>
    <dgm:cxn modelId="{38EEE256-BB89-470D-9841-0CAECEB97289}" type="presParOf" srcId="{2E13BC3D-29B5-4121-9085-454BAEA1F587}" destId="{4C1775D0-6D06-4759-959D-09B02A863525}" srcOrd="5" destOrd="0" presId="urn:microsoft.com/office/officeart/2016/7/layout/BasicLinearProcessNumbered"/>
    <dgm:cxn modelId="{1BA8302A-4CD5-43B5-8BD2-B34D99876760}" type="presParOf" srcId="{2E13BC3D-29B5-4121-9085-454BAEA1F587}" destId="{3D98C439-E0E8-4661-8474-62F817B0EEBA}" srcOrd="6" destOrd="0" presId="urn:microsoft.com/office/officeart/2016/7/layout/BasicLinearProcessNumbered"/>
    <dgm:cxn modelId="{C3E17C70-ECA2-4FB9-9A01-8FBABE333C95}" type="presParOf" srcId="{3D98C439-E0E8-4661-8474-62F817B0EEBA}" destId="{0F14956A-FA48-46E7-B0BB-1297077A1572}" srcOrd="0" destOrd="0" presId="urn:microsoft.com/office/officeart/2016/7/layout/BasicLinearProcessNumbered"/>
    <dgm:cxn modelId="{63F3CEE8-7D5F-4278-9738-13983788EECC}" type="presParOf" srcId="{3D98C439-E0E8-4661-8474-62F817B0EEBA}" destId="{64D49A98-6176-4C0D-8E75-34F356ED7819}" srcOrd="1" destOrd="0" presId="urn:microsoft.com/office/officeart/2016/7/layout/BasicLinearProcessNumbered"/>
    <dgm:cxn modelId="{8191A39C-F71D-490D-87EE-7BA8C1714B41}" type="presParOf" srcId="{3D98C439-E0E8-4661-8474-62F817B0EEBA}" destId="{508DCCA0-ED86-4A07-A947-B0397713A138}" srcOrd="2" destOrd="0" presId="urn:microsoft.com/office/officeart/2016/7/layout/BasicLinearProcessNumbered"/>
    <dgm:cxn modelId="{7DA46A23-6F19-4360-A61B-07413FEBE2E4}" type="presParOf" srcId="{3D98C439-E0E8-4661-8474-62F817B0EEBA}" destId="{A6CD1D81-FA0A-434B-8D9F-DDE201135932}" srcOrd="3" destOrd="0" presId="urn:microsoft.com/office/officeart/2016/7/layout/BasicLinearProcessNumbered"/>
    <dgm:cxn modelId="{F8424797-F345-4FBD-8EE7-323A9D1AF61C}" type="presParOf" srcId="{2E13BC3D-29B5-4121-9085-454BAEA1F587}" destId="{3CAE12C6-C3BE-4839-8E1B-72EA7425AC21}" srcOrd="7" destOrd="0" presId="urn:microsoft.com/office/officeart/2016/7/layout/BasicLinearProcessNumbered"/>
    <dgm:cxn modelId="{6B41D36F-72E5-41B0-AC1F-3CAC26D88A7F}" type="presParOf" srcId="{2E13BC3D-29B5-4121-9085-454BAEA1F587}" destId="{DA4036CB-B2DA-4A8C-9D7D-FB90F4773288}" srcOrd="8" destOrd="0" presId="urn:microsoft.com/office/officeart/2016/7/layout/BasicLinearProcessNumbered"/>
    <dgm:cxn modelId="{1E46AA3C-E6A2-4CEE-BDD7-B68F0674CB57}" type="presParOf" srcId="{DA4036CB-B2DA-4A8C-9D7D-FB90F4773288}" destId="{DED8831E-E3C7-428E-A7EE-9C1F2DA4FBBD}" srcOrd="0" destOrd="0" presId="urn:microsoft.com/office/officeart/2016/7/layout/BasicLinearProcessNumbered"/>
    <dgm:cxn modelId="{708E0A1A-335E-4796-9966-F99A035081A6}" type="presParOf" srcId="{DA4036CB-B2DA-4A8C-9D7D-FB90F4773288}" destId="{59890FEB-8585-49B9-B75C-1314199C811C}" srcOrd="1" destOrd="0" presId="urn:microsoft.com/office/officeart/2016/7/layout/BasicLinearProcessNumbered"/>
    <dgm:cxn modelId="{8537B288-DA4A-4462-A474-194FA80C33E7}" type="presParOf" srcId="{DA4036CB-B2DA-4A8C-9D7D-FB90F4773288}" destId="{33DC996E-EA35-48E2-8785-BFA112A8469E}" srcOrd="2" destOrd="0" presId="urn:microsoft.com/office/officeart/2016/7/layout/BasicLinearProcessNumbered"/>
    <dgm:cxn modelId="{1BC7F4EA-7C69-4321-A145-006A50AFA167}" type="presParOf" srcId="{DA4036CB-B2DA-4A8C-9D7D-FB90F4773288}" destId="{F7566402-E2D9-4246-9CD3-8AF4F0A2C699}" srcOrd="3" destOrd="0" presId="urn:microsoft.com/office/officeart/2016/7/layout/BasicLinearProcessNumbered"/>
    <dgm:cxn modelId="{C690047D-CDEA-4CCF-A1BE-D18BA98F00C3}" type="presParOf" srcId="{2E13BC3D-29B5-4121-9085-454BAEA1F587}" destId="{F07AD12B-E271-4095-B513-3CE30D18195E}" srcOrd="9" destOrd="0" presId="urn:microsoft.com/office/officeart/2016/7/layout/BasicLinearProcessNumbered"/>
    <dgm:cxn modelId="{422C86CC-3213-4600-A8BC-9110834A4120}" type="presParOf" srcId="{2E13BC3D-29B5-4121-9085-454BAEA1F587}" destId="{337F902D-64C8-466A-9809-86885A99CC04}" srcOrd="10" destOrd="0" presId="urn:microsoft.com/office/officeart/2016/7/layout/BasicLinearProcessNumbered"/>
    <dgm:cxn modelId="{6A9F7B34-2397-457F-A7F6-28362655FB63}" type="presParOf" srcId="{337F902D-64C8-466A-9809-86885A99CC04}" destId="{D3C5B634-3107-40B3-B4A9-0454D61F9DFB}" srcOrd="0" destOrd="0" presId="urn:microsoft.com/office/officeart/2016/7/layout/BasicLinearProcessNumbered"/>
    <dgm:cxn modelId="{3550EED7-B9B3-4874-8910-72105F78A5AE}" type="presParOf" srcId="{337F902D-64C8-466A-9809-86885A99CC04}" destId="{2FB64BFA-8169-4C98-BB25-E53067AF35A5}" srcOrd="1" destOrd="0" presId="urn:microsoft.com/office/officeart/2016/7/layout/BasicLinearProcessNumbered"/>
    <dgm:cxn modelId="{9C57710F-5FA1-4D76-874F-BDF3B99E4E38}" type="presParOf" srcId="{337F902D-64C8-466A-9809-86885A99CC04}" destId="{9DCD50EC-061C-43A3-9AE1-79AB3A5E62B6}" srcOrd="2" destOrd="0" presId="urn:microsoft.com/office/officeart/2016/7/layout/BasicLinearProcessNumbered"/>
    <dgm:cxn modelId="{B1E30680-BCC6-40A6-949E-8B31A40954A9}" type="presParOf" srcId="{337F902D-64C8-466A-9809-86885A99CC04}" destId="{4490220C-E196-4387-AB9F-2023CB4F6A5A}" srcOrd="3" destOrd="0" presId="urn:microsoft.com/office/officeart/2016/7/layout/BasicLinearProcessNumbered"/>
    <dgm:cxn modelId="{57D73489-59C9-4114-AEE0-D40C0A3DFAD1}" type="presParOf" srcId="{2E13BC3D-29B5-4121-9085-454BAEA1F587}" destId="{F7F66EE2-C912-4D15-898E-23672B6ED7F5}" srcOrd="11" destOrd="0" presId="urn:microsoft.com/office/officeart/2016/7/layout/BasicLinearProcessNumbered"/>
    <dgm:cxn modelId="{4B2315FC-43E3-4943-8050-ECE3159F301E}" type="presParOf" srcId="{2E13BC3D-29B5-4121-9085-454BAEA1F587}" destId="{15DD67BF-A782-42AE-8753-4087D043C629}" srcOrd="12" destOrd="0" presId="urn:microsoft.com/office/officeart/2016/7/layout/BasicLinearProcessNumbered"/>
    <dgm:cxn modelId="{27C4B89D-8B39-4E08-83F5-E336D0D9403C}" type="presParOf" srcId="{15DD67BF-A782-42AE-8753-4087D043C629}" destId="{608E54FE-6312-42EA-BECA-687525852079}" srcOrd="0" destOrd="0" presId="urn:microsoft.com/office/officeart/2016/7/layout/BasicLinearProcessNumbered"/>
    <dgm:cxn modelId="{3F3B8F91-8F94-4B63-93A0-C627920667E7}" type="presParOf" srcId="{15DD67BF-A782-42AE-8753-4087D043C629}" destId="{95B9AE40-177C-4CE3-8F6F-A76C95F205BC}" srcOrd="1" destOrd="0" presId="urn:microsoft.com/office/officeart/2016/7/layout/BasicLinearProcessNumbered"/>
    <dgm:cxn modelId="{21B60BBB-E12E-45CE-95FC-0D1B5B156DA0}" type="presParOf" srcId="{15DD67BF-A782-42AE-8753-4087D043C629}" destId="{9E2CB96E-43AD-4C18-B306-00665C658D8C}" srcOrd="2" destOrd="0" presId="urn:microsoft.com/office/officeart/2016/7/layout/BasicLinearProcessNumbered"/>
    <dgm:cxn modelId="{C16544FA-3DEA-499C-89D4-78E0BAC495BE}" type="presParOf" srcId="{15DD67BF-A782-42AE-8753-4087D043C629}" destId="{77F81707-017A-44CE-9C38-A4E4DB77F187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F8DE7-A83A-4A7A-ACE5-0E4868618496}">
      <dsp:nvSpPr>
        <dsp:cNvPr id="0" name=""/>
        <dsp:cNvSpPr/>
      </dsp:nvSpPr>
      <dsp:spPr>
        <a:xfrm>
          <a:off x="10336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Advocate for the delivery of dignified and whole-person care by the interprofessional team.</a:t>
          </a:r>
        </a:p>
      </dsp:txBody>
      <dsp:txXfrm>
        <a:off x="10336" y="1721592"/>
        <a:ext cx="1544778" cy="2270382"/>
      </dsp:txXfrm>
    </dsp:sp>
    <dsp:sp modelId="{1840AADA-D962-44F9-959E-CCCCCAFBCAEF}">
      <dsp:nvSpPr>
        <dsp:cNvPr id="0" name=""/>
        <dsp:cNvSpPr/>
      </dsp:nvSpPr>
      <dsp:spPr>
        <a:xfrm>
          <a:off x="458322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1</a:t>
          </a:r>
          <a:endParaRPr lang="en-US" sz="3000" kern="1200" dirty="0"/>
        </a:p>
      </dsp:txBody>
      <dsp:txXfrm>
        <a:off x="553337" y="737317"/>
        <a:ext cx="458776" cy="458776"/>
      </dsp:txXfrm>
    </dsp:sp>
    <dsp:sp modelId="{E2BE119F-3D75-4DCF-B451-4F18EF54790E}">
      <dsp:nvSpPr>
        <dsp:cNvPr id="0" name=""/>
        <dsp:cNvSpPr/>
      </dsp:nvSpPr>
      <dsp:spPr>
        <a:xfrm>
          <a:off x="10336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B8AD4C-D92E-4228-BABB-866F5F9D63C8}">
      <dsp:nvSpPr>
        <dsp:cNvPr id="0" name=""/>
        <dsp:cNvSpPr/>
      </dsp:nvSpPr>
      <dsp:spPr>
        <a:xfrm>
          <a:off x="1709592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Advocate for vulnerable populations experiencing contemporary health issues.</a:t>
          </a:r>
        </a:p>
      </dsp:txBody>
      <dsp:txXfrm>
        <a:off x="1709592" y="1721592"/>
        <a:ext cx="1544778" cy="2270382"/>
      </dsp:txXfrm>
    </dsp:sp>
    <dsp:sp modelId="{23C5CE39-6E6A-42BE-B027-9B717B079431}">
      <dsp:nvSpPr>
        <dsp:cNvPr id="0" name=""/>
        <dsp:cNvSpPr/>
      </dsp:nvSpPr>
      <dsp:spPr>
        <a:xfrm>
          <a:off x="2157578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2</a:t>
          </a:r>
          <a:endParaRPr lang="en-US" sz="3000" kern="1200" dirty="0"/>
        </a:p>
      </dsp:txBody>
      <dsp:txXfrm>
        <a:off x="2252593" y="737317"/>
        <a:ext cx="458776" cy="458776"/>
      </dsp:txXfrm>
    </dsp:sp>
    <dsp:sp modelId="{B0692E97-CCDA-4A11-98C7-258C307B3D96}">
      <dsp:nvSpPr>
        <dsp:cNvPr id="0" name=""/>
        <dsp:cNvSpPr/>
      </dsp:nvSpPr>
      <dsp:spPr>
        <a:xfrm>
          <a:off x="1709592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197418-33E2-40ED-9347-BDFB2271A8BC}">
      <dsp:nvSpPr>
        <dsp:cNvPr id="0" name=""/>
        <dsp:cNvSpPr/>
      </dsp:nvSpPr>
      <dsp:spPr>
        <a:xfrm>
          <a:off x="3408848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Apply advocacy skills in faith community nursing practice.</a:t>
          </a:r>
        </a:p>
      </dsp:txBody>
      <dsp:txXfrm>
        <a:off x="3408848" y="1721592"/>
        <a:ext cx="1544778" cy="2270382"/>
      </dsp:txXfrm>
    </dsp:sp>
    <dsp:sp modelId="{52415C9D-BC27-4D5B-98DF-FE7AFD0E11C2}">
      <dsp:nvSpPr>
        <dsp:cNvPr id="0" name=""/>
        <dsp:cNvSpPr/>
      </dsp:nvSpPr>
      <dsp:spPr>
        <a:xfrm>
          <a:off x="3856834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3</a:t>
          </a:r>
        </a:p>
      </dsp:txBody>
      <dsp:txXfrm>
        <a:off x="3951849" y="737317"/>
        <a:ext cx="458776" cy="458776"/>
      </dsp:txXfrm>
    </dsp:sp>
    <dsp:sp modelId="{DEE00CAE-D535-471B-9AF1-FC0C5A5EEBD4}">
      <dsp:nvSpPr>
        <dsp:cNvPr id="0" name=""/>
        <dsp:cNvSpPr/>
      </dsp:nvSpPr>
      <dsp:spPr>
        <a:xfrm>
          <a:off x="3408848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F14956A-FA48-46E7-B0BB-1297077A1572}">
      <dsp:nvSpPr>
        <dsp:cNvPr id="0" name=""/>
        <dsp:cNvSpPr/>
      </dsp:nvSpPr>
      <dsp:spPr>
        <a:xfrm>
          <a:off x="5108104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Coordinate implementation of a whole-person-centered plan of care with particular emphasis on the spiritual needs of diverse populations.</a:t>
          </a:r>
        </a:p>
      </dsp:txBody>
      <dsp:txXfrm>
        <a:off x="5108104" y="1721592"/>
        <a:ext cx="1544778" cy="2270382"/>
      </dsp:txXfrm>
    </dsp:sp>
    <dsp:sp modelId="{64D49A98-6176-4C0D-8E75-34F356ED7819}">
      <dsp:nvSpPr>
        <dsp:cNvPr id="0" name=""/>
        <dsp:cNvSpPr/>
      </dsp:nvSpPr>
      <dsp:spPr>
        <a:xfrm>
          <a:off x="5556090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4</a:t>
          </a:r>
          <a:endParaRPr lang="en-US" sz="3000" kern="1200" dirty="0"/>
        </a:p>
      </dsp:txBody>
      <dsp:txXfrm>
        <a:off x="5651105" y="737317"/>
        <a:ext cx="458776" cy="458776"/>
      </dsp:txXfrm>
    </dsp:sp>
    <dsp:sp modelId="{508DCCA0-ED86-4A07-A947-B0397713A138}">
      <dsp:nvSpPr>
        <dsp:cNvPr id="0" name=""/>
        <dsp:cNvSpPr/>
      </dsp:nvSpPr>
      <dsp:spPr>
        <a:xfrm>
          <a:off x="5108104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ED8831E-E3C7-428E-A7EE-9C1F2DA4FBBD}">
      <dsp:nvSpPr>
        <dsp:cNvPr id="0" name=""/>
        <dsp:cNvSpPr/>
      </dsp:nvSpPr>
      <dsp:spPr>
        <a:xfrm>
          <a:off x="6807360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Apply competencies and skills that support successful care coordination.</a:t>
          </a:r>
        </a:p>
      </dsp:txBody>
      <dsp:txXfrm>
        <a:off x="6807360" y="1721592"/>
        <a:ext cx="1544778" cy="2270382"/>
      </dsp:txXfrm>
    </dsp:sp>
    <dsp:sp modelId="{59890FEB-8585-49B9-B75C-1314199C811C}">
      <dsp:nvSpPr>
        <dsp:cNvPr id="0" name=""/>
        <dsp:cNvSpPr/>
      </dsp:nvSpPr>
      <dsp:spPr>
        <a:xfrm>
          <a:off x="7255346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5</a:t>
          </a:r>
        </a:p>
      </dsp:txBody>
      <dsp:txXfrm>
        <a:off x="7350361" y="737317"/>
        <a:ext cx="458776" cy="458776"/>
      </dsp:txXfrm>
    </dsp:sp>
    <dsp:sp modelId="{33DC996E-EA35-48E2-8785-BFA112A8469E}">
      <dsp:nvSpPr>
        <dsp:cNvPr id="0" name=""/>
        <dsp:cNvSpPr/>
      </dsp:nvSpPr>
      <dsp:spPr>
        <a:xfrm>
          <a:off x="6807360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3C5B634-3107-40B3-B4A9-0454D61F9DFB}">
      <dsp:nvSpPr>
        <dsp:cNvPr id="0" name=""/>
        <dsp:cNvSpPr/>
      </dsp:nvSpPr>
      <dsp:spPr>
        <a:xfrm>
          <a:off x="8506616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Coordinate care by using volunteers and support groups to provide whole-person care.</a:t>
          </a:r>
        </a:p>
      </dsp:txBody>
      <dsp:txXfrm>
        <a:off x="8506616" y="1721592"/>
        <a:ext cx="1544778" cy="2270382"/>
      </dsp:txXfrm>
    </dsp:sp>
    <dsp:sp modelId="{2FB64BFA-8169-4C98-BB25-E53067AF35A5}">
      <dsp:nvSpPr>
        <dsp:cNvPr id="0" name=""/>
        <dsp:cNvSpPr/>
      </dsp:nvSpPr>
      <dsp:spPr>
        <a:xfrm>
          <a:off x="8954602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6</a:t>
          </a:r>
        </a:p>
      </dsp:txBody>
      <dsp:txXfrm>
        <a:off x="9049617" y="737317"/>
        <a:ext cx="458776" cy="458776"/>
      </dsp:txXfrm>
    </dsp:sp>
    <dsp:sp modelId="{9DCD50EC-061C-43A3-9AE1-79AB3A5E62B6}">
      <dsp:nvSpPr>
        <dsp:cNvPr id="0" name=""/>
        <dsp:cNvSpPr/>
      </dsp:nvSpPr>
      <dsp:spPr>
        <a:xfrm>
          <a:off x="8506616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08E54FE-6312-42EA-BECA-687525852079}">
      <dsp:nvSpPr>
        <dsp:cNvPr id="0" name=""/>
        <dsp:cNvSpPr/>
      </dsp:nvSpPr>
      <dsp:spPr>
        <a:xfrm>
          <a:off x="10205872" y="283683"/>
          <a:ext cx="1544778" cy="378397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37" tIns="0" rIns="120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Ensure continuity and coordination of health care for consumers during transitions between settings and levels of care.</a:t>
          </a:r>
        </a:p>
      </dsp:txBody>
      <dsp:txXfrm>
        <a:off x="10205872" y="1721592"/>
        <a:ext cx="1544778" cy="2270382"/>
      </dsp:txXfrm>
    </dsp:sp>
    <dsp:sp modelId="{95B9AE40-177C-4CE3-8F6F-A76C95F205BC}">
      <dsp:nvSpPr>
        <dsp:cNvPr id="0" name=""/>
        <dsp:cNvSpPr/>
      </dsp:nvSpPr>
      <dsp:spPr>
        <a:xfrm>
          <a:off x="10653858" y="642302"/>
          <a:ext cx="648806" cy="648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0584" tIns="12700" rIns="50584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7</a:t>
          </a:r>
        </a:p>
      </dsp:txBody>
      <dsp:txXfrm>
        <a:off x="10748873" y="737317"/>
        <a:ext cx="458776" cy="458776"/>
      </dsp:txXfrm>
    </dsp:sp>
    <dsp:sp modelId="{9E2CB96E-43AD-4C18-B306-00665C658D8C}">
      <dsp:nvSpPr>
        <dsp:cNvPr id="0" name=""/>
        <dsp:cNvSpPr/>
      </dsp:nvSpPr>
      <dsp:spPr>
        <a:xfrm>
          <a:off x="10205872" y="4058371"/>
          <a:ext cx="1544778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1890067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370" y="4428388"/>
            <a:ext cx="11099260" cy="1956441"/>
          </a:xfrm>
        </p:spPr>
        <p:txBody>
          <a:bodyPr>
            <a:normAutofit fontScale="90000"/>
          </a:bodyPr>
          <a:lstStyle/>
          <a:p>
            <a:r>
              <a:rPr lang="en-US" dirty="0"/>
              <a:t>Advocacy, Care Coordination </a:t>
            </a:r>
            <a:br>
              <a:rPr lang="en-US" dirty="0"/>
            </a:br>
            <a:r>
              <a:rPr lang="en-US" dirty="0"/>
              <a:t>and Transitional Care</a:t>
            </a:r>
          </a:p>
        </p:txBody>
      </p:sp>
    </p:spTree>
    <p:extLst>
      <p:ext uri="{BB962C8B-B14F-4D97-AF65-F5344CB8AC3E}">
        <p14:creationId xmlns:p14="http://schemas.microsoft.com/office/powerpoint/2010/main" val="316316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aphicFrame>
        <p:nvGraphicFramePr>
          <p:cNvPr id="7" name="Text Placeholder 4">
            <a:extLst>
              <a:ext uri="{FF2B5EF4-FFF2-40B4-BE49-F238E27FC236}">
                <a16:creationId xmlns:a16="http://schemas.microsoft.com/office/drawing/2014/main" id="{8585DA1E-7E85-59E1-230C-BAEA603A4F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352416"/>
              </p:ext>
            </p:extLst>
          </p:nvPr>
        </p:nvGraphicFramePr>
        <p:xfrm>
          <a:off x="431012" y="1825625"/>
          <a:ext cx="117609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3588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term: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Advocacy</a:t>
            </a:r>
            <a:r>
              <a:rPr lang="en-US" dirty="0"/>
              <a:t>: the act or process of pleading for, supporting, or recommending a cause or course of action. Advocacy may be for an individual, group, population, or society or for an issue, such as potable water or global health.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663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2C9E8-4107-5FC1-76A1-76346D263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2344D93-8228-7AFA-52FC-1B98EE96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A5884-50D5-521D-DB1E-7D3437992F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r>
              <a:rPr lang="en-US" b="1" dirty="0"/>
              <a:t>Care coordination</a:t>
            </a:r>
            <a:r>
              <a:rPr lang="en-US" dirty="0"/>
              <a:t>: deliberately organizing patient care activities and sharing information among all of the participants concerned with a patient’s care to achieve safer and more effective care.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93852272-EFA3-7EC1-A69A-82213552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738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563BE-6A5F-A736-46BD-D8750230B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5EA984F-FD13-79E6-E7F7-F86B00522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36B828-E276-9D1C-F6A2-21399FF44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r>
              <a:rPr lang="en-US" b="1" dirty="0"/>
              <a:t>Collaboration</a:t>
            </a:r>
            <a:r>
              <a:rPr lang="en-US" dirty="0"/>
              <a:t>: the exchange of information and resources, alteration of activities, and enhancement of the capacity of another organization for mutual benefit to achieve a common purpose.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F3941B85-C6CE-02BA-5E43-33C831268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23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Cooperation</a:t>
            </a:r>
            <a:r>
              <a:rPr lang="en-US" dirty="0"/>
              <a:t>: the process whereby two or more individuals or organizations work together to achieve a tasks or common goal.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083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Coordination</a:t>
            </a:r>
            <a:r>
              <a:rPr lang="en-US" dirty="0"/>
              <a:t>: the process of organizing people, groups, or organizations so that they work together well.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305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Self-efficacy</a:t>
            </a:r>
            <a:r>
              <a:rPr lang="en-US" dirty="0"/>
              <a:t>: the extent of strength of one’s belief in one’s own ability to complete tasks and reach goals.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002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Transitional care</a:t>
            </a:r>
            <a:r>
              <a:rPr lang="en-US" sz="2000" dirty="0"/>
              <a:t>: action of faith community nurses or other healthcare providers designed to ensure the coordination and continuity of health care for healthcare consumers during movement between hospitals, subacute and post-acute nursing facilities, the healthcare consumer’s home, primary and specialty care offices, and long-term facilities as their condition and care needs change during the course of a chronic or acute illness.</a:t>
            </a:r>
          </a:p>
          <a:p>
            <a:endParaRPr lang="en-US" sz="20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552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Vulnerable persons</a:t>
            </a:r>
            <a:r>
              <a:rPr lang="en-US" dirty="0"/>
              <a:t>: people belonging to one or more at-risk populations.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125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0ABB96-14FA-6C2A-B29F-C61AC1C93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B2A2D62-C1EC-0246-0725-E882EB9D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57571C7-8DBB-A422-9CAC-FAF178C6A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r>
              <a:rPr lang="en-US" b="1" dirty="0"/>
              <a:t>Wholistic health</a:t>
            </a:r>
            <a:r>
              <a:rPr lang="en-US" dirty="0"/>
              <a:t>: the interaction of all aspects of health, including spiritual, physical, mental, and social dimensions.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C003972F-6611-3A6E-4925-36854623D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765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Advocate for the delivery of dignified and whole-person care by the interprofessional team.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36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Advocacy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347807-8997-C982-D95C-2B47A4DBC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10512424" cy="823912"/>
          </a:xfrm>
        </p:spPr>
        <p:txBody>
          <a:bodyPr>
            <a:normAutofit lnSpcReduction="10000"/>
          </a:bodyPr>
          <a:lstStyle/>
          <a:p>
            <a:r>
              <a:rPr lang="en-US" b="0" dirty="0"/>
              <a:t>Advocacy interventions that increase self-efficacy include, but are not limited to: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Role-modeling</a:t>
            </a:r>
          </a:p>
          <a:p>
            <a:r>
              <a:rPr lang="en-US" dirty="0"/>
              <a:t>Capacity building</a:t>
            </a:r>
          </a:p>
          <a:p>
            <a:r>
              <a:rPr lang="en-US" dirty="0"/>
              <a:t>Supporting</a:t>
            </a:r>
          </a:p>
          <a:p>
            <a:r>
              <a:rPr lang="en-US" dirty="0"/>
              <a:t>Encouraging</a:t>
            </a:r>
          </a:p>
          <a:p>
            <a:r>
              <a:rPr lang="en-US" dirty="0"/>
              <a:t>Health counseling</a:t>
            </a:r>
          </a:p>
          <a:p>
            <a:r>
              <a:rPr lang="en-US" dirty="0"/>
              <a:t>Health-promoting education</a:t>
            </a:r>
          </a:p>
          <a:p>
            <a:r>
              <a:rPr lang="en-US" dirty="0"/>
              <a:t>Health resourcing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6EADFEA-797E-FB51-326B-2959954A8A3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/>
              <a:t>Care planning</a:t>
            </a:r>
          </a:p>
          <a:p>
            <a:r>
              <a:rPr lang="en-US" dirty="0"/>
              <a:t>Health support services</a:t>
            </a:r>
          </a:p>
          <a:p>
            <a:r>
              <a:rPr lang="en-US" dirty="0"/>
              <a:t>Monitoring</a:t>
            </a:r>
          </a:p>
          <a:p>
            <a:r>
              <a:rPr lang="en-US" dirty="0"/>
              <a:t>Lifestyle change support</a:t>
            </a:r>
          </a:p>
          <a:p>
            <a:r>
              <a:rPr lang="en-US" dirty="0"/>
              <a:t>Caregiver support</a:t>
            </a:r>
          </a:p>
          <a:p>
            <a:r>
              <a:rPr lang="en-US" dirty="0"/>
              <a:t>Stress reduction</a:t>
            </a:r>
          </a:p>
          <a:p>
            <a:r>
              <a:rPr lang="en-US" dirty="0"/>
              <a:t>Coping activities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33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History of Wholistic Health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Theological Assumptions:</a:t>
            </a:r>
            <a:endParaRPr lang="en-US" sz="2600" dirty="0"/>
          </a:p>
          <a:p>
            <a:r>
              <a:rPr lang="en-US" dirty="0"/>
              <a:t>Place matters</a:t>
            </a:r>
          </a:p>
          <a:p>
            <a:r>
              <a:rPr lang="en-US" dirty="0"/>
              <a:t>Then nature of person</a:t>
            </a:r>
          </a:p>
          <a:p>
            <a:r>
              <a:rPr lang="en-US" dirty="0"/>
              <a:t>Sickness and health</a:t>
            </a:r>
          </a:p>
          <a:p>
            <a:r>
              <a:rPr lang="en-US" dirty="0"/>
              <a:t>Healing agents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250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Interprofessional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215F9A"/>
                </a:solidFill>
              </a:rPr>
              <a:t>In interprofessional settings, FCNs:</a:t>
            </a:r>
            <a:endParaRPr lang="en-US" dirty="0"/>
          </a:p>
          <a:p>
            <a:r>
              <a:rPr lang="en-US" dirty="0"/>
              <a:t>Possess knowledge, skills, and licensure</a:t>
            </a:r>
          </a:p>
          <a:p>
            <a:r>
              <a:rPr lang="en-US" dirty="0"/>
              <a:t>Are attentive, responsive, and intentional</a:t>
            </a:r>
          </a:p>
          <a:p>
            <a:r>
              <a:rPr lang="en-US" dirty="0"/>
              <a:t>Have ability to deconstruct attitudes and respond</a:t>
            </a:r>
          </a:p>
          <a:p>
            <a:r>
              <a:rPr lang="en-US" dirty="0"/>
              <a:t>Are lifelong learners</a:t>
            </a:r>
          </a:p>
          <a:p>
            <a:r>
              <a:rPr lang="en-US" dirty="0"/>
              <a:t>Possess congruent behaviors, attitudes, and policies</a:t>
            </a:r>
          </a:p>
          <a:p>
            <a:r>
              <a:rPr lang="en-US" dirty="0"/>
              <a:t>Recognize importance of relationships to God, society, and others</a:t>
            </a:r>
          </a:p>
          <a:p>
            <a:r>
              <a:rPr lang="en-US" dirty="0"/>
              <a:t>Acknowledge central importance of relationship to patient</a:t>
            </a:r>
          </a:p>
          <a:p>
            <a:r>
              <a:rPr lang="en-US" dirty="0"/>
              <a:t>Are accessible and accountable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563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Interprofessional Care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00273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215F9A"/>
                </a:solidFill>
              </a:rPr>
              <a:t>Outcomes of advocating for whole-person care:</a:t>
            </a:r>
            <a:endParaRPr lang="en-US" dirty="0">
              <a:solidFill>
                <a:srgbClr val="215F9A"/>
              </a:solidFill>
            </a:endParaRPr>
          </a:p>
          <a:p>
            <a:r>
              <a:rPr lang="en-US" dirty="0"/>
              <a:t>Access and effective use of healthcare system</a:t>
            </a:r>
          </a:p>
          <a:p>
            <a:r>
              <a:rPr lang="en-US" dirty="0"/>
              <a:t>Humanized health care</a:t>
            </a:r>
          </a:p>
          <a:p>
            <a:r>
              <a:rPr lang="en-US" dirty="0"/>
              <a:t>Care coordination</a:t>
            </a:r>
          </a:p>
          <a:p>
            <a:r>
              <a:rPr lang="en-US" dirty="0"/>
              <a:t>Empowerment</a:t>
            </a:r>
          </a:p>
          <a:p>
            <a:r>
              <a:rPr lang="en-US" dirty="0"/>
              <a:t>Engagement in management of patients’ health</a:t>
            </a:r>
          </a:p>
          <a:p>
            <a:r>
              <a:rPr lang="en-US" dirty="0"/>
              <a:t>Reduction in healthcare avoidance</a:t>
            </a:r>
          </a:p>
          <a:p>
            <a:r>
              <a:rPr lang="en-US" dirty="0"/>
              <a:t>Strengthened capacity to understand and care</a:t>
            </a:r>
          </a:p>
          <a:p>
            <a:r>
              <a:rPr lang="en-US" dirty="0"/>
              <a:t>Transformation into a setting of healing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2959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Advocate for vulnerable populations experiencing contemporary health issues.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723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Advocating for Vulnerable Persons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Vulnerable persons may experience health disparity, and the FCN can help close this gap.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2057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70D53-D9EF-112A-0075-A1FED5ACF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17CECEE-2971-AE86-545B-D664B3CB2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Awareness of Vulnerabilities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2B57D9B-6169-B81E-EF02-4FE76116B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Access to health care</a:t>
            </a:r>
          </a:p>
          <a:p>
            <a:r>
              <a:rPr lang="en-US" dirty="0"/>
              <a:t>Cost of health care</a:t>
            </a:r>
          </a:p>
          <a:p>
            <a:r>
              <a:rPr lang="en-US" dirty="0"/>
              <a:t>Inadequate housing</a:t>
            </a:r>
          </a:p>
          <a:p>
            <a:r>
              <a:rPr lang="en-US" dirty="0"/>
              <a:t>Homelessness</a:t>
            </a:r>
          </a:p>
          <a:p>
            <a:r>
              <a:rPr lang="en-US" dirty="0"/>
              <a:t>Hunger or food insecurity</a:t>
            </a:r>
          </a:p>
          <a:p>
            <a:r>
              <a:rPr lang="en-US" dirty="0"/>
              <a:t>Right to life issues across the life span</a:t>
            </a:r>
          </a:p>
          <a:p>
            <a:r>
              <a:rPr lang="en-US" dirty="0"/>
              <a:t>Violence in the family and in the community</a:t>
            </a:r>
          </a:p>
          <a:p>
            <a:r>
              <a:rPr lang="en-US" dirty="0"/>
              <a:t>Lack of health insurance</a:t>
            </a:r>
          </a:p>
          <a:p>
            <a:r>
              <a:rPr lang="en-US" dirty="0"/>
              <a:t>Cultural diversity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27FE42-A2D0-EBC9-12CF-4C153708D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6473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person or group of persons is present in your faith community?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B51600-0887-AB98-31B1-76E28E7A48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0233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8EF21-673E-04D8-C5F5-31EB7B9BB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84D91F-1D47-7AE5-471B-01CEF7687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434643A-CFFC-06E4-F7A3-5B9B3327DB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What, if any, health care disparity do you identify with? 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7F246-8417-CD13-847C-D1340DBF6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894E02B-1C18-CF98-0D19-DE8DEC117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861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Apply advocacy skills in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5000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Advocacy Skills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215F9A"/>
                </a:solidFill>
              </a:rPr>
              <a:t>Specific advocacy skills: </a:t>
            </a:r>
            <a:endParaRPr lang="en-US" dirty="0"/>
          </a:p>
          <a:p>
            <a:r>
              <a:rPr lang="en-US" dirty="0"/>
              <a:t>Honest</a:t>
            </a:r>
          </a:p>
          <a:p>
            <a:r>
              <a:rPr lang="en-US" dirty="0"/>
              <a:t>Assertiveness</a:t>
            </a:r>
          </a:p>
          <a:p>
            <a:r>
              <a:rPr lang="en-US" dirty="0"/>
              <a:t>Power</a:t>
            </a:r>
          </a:p>
          <a:p>
            <a:r>
              <a:rPr lang="en-US" dirty="0"/>
              <a:t>Directness</a:t>
            </a:r>
          </a:p>
          <a:p>
            <a:r>
              <a:rPr lang="en-US" dirty="0"/>
              <a:t>Risk-taking</a:t>
            </a:r>
          </a:p>
          <a:p>
            <a:r>
              <a:rPr lang="en-US" dirty="0"/>
              <a:t>Effective communication</a:t>
            </a:r>
          </a:p>
          <a:p>
            <a:r>
              <a:rPr lang="en-US" dirty="0"/>
              <a:t>Negotiation</a:t>
            </a:r>
          </a:p>
          <a:p>
            <a:r>
              <a:rPr lang="en-US" dirty="0"/>
              <a:t>Health coaching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6979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Advocacy Steps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 the nature and source of the issue</a:t>
            </a:r>
          </a:p>
          <a:p>
            <a:r>
              <a:rPr lang="en-US" dirty="0"/>
              <a:t>Determine the appropriate target</a:t>
            </a:r>
          </a:p>
          <a:p>
            <a:r>
              <a:rPr lang="en-US" dirty="0"/>
              <a:t>Establish mutual goals with clients</a:t>
            </a:r>
          </a:p>
          <a:p>
            <a:r>
              <a:rPr lang="en-US" dirty="0"/>
              <a:t>Negotiate an action plan with the client</a:t>
            </a:r>
          </a:p>
          <a:p>
            <a:r>
              <a:rPr lang="en-US" dirty="0"/>
              <a:t>Consider the economic impact of the plan</a:t>
            </a:r>
          </a:p>
          <a:p>
            <a:r>
              <a:rPr lang="en-US" dirty="0"/>
              <a:t>Determine availability of resources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6515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Advocacy Steps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 receptivity to advocacy</a:t>
            </a:r>
          </a:p>
          <a:p>
            <a:r>
              <a:rPr lang="en-US" dirty="0"/>
              <a:t>Serve as a navigator, while avoiding paternalism</a:t>
            </a:r>
          </a:p>
          <a:p>
            <a:r>
              <a:rPr lang="en-US" dirty="0"/>
              <a:t>Establish boundaries</a:t>
            </a:r>
          </a:p>
          <a:p>
            <a:r>
              <a:rPr lang="en-US" dirty="0"/>
              <a:t>Recognize resilience in previous experiences</a:t>
            </a:r>
          </a:p>
          <a:p>
            <a:r>
              <a:rPr lang="en-US" dirty="0"/>
              <a:t>Implement the plan</a:t>
            </a:r>
          </a:p>
          <a:p>
            <a:r>
              <a:rPr lang="en-US" dirty="0"/>
              <a:t>Evaluate outcomes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2838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Coordinate implementation of a whole-person-centered plan of care with particular emphasis on the spiritual needs of diverse populations.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8620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 Coordination Definitions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45436" cy="4351338"/>
          </a:xfrm>
        </p:spPr>
        <p:txBody>
          <a:bodyPr/>
          <a:lstStyle/>
          <a:p>
            <a:pPr marL="0" indent="0">
              <a:lnSpc>
                <a:spcPct val="70000"/>
              </a:lnSpc>
              <a:buNone/>
            </a:pPr>
            <a:r>
              <a:rPr lang="en-US" dirty="0">
                <a:solidFill>
                  <a:srgbClr val="215F9A"/>
                </a:solidFill>
              </a:rPr>
              <a:t>Organizations involved in quality health care recognize the value of care coordination.</a:t>
            </a:r>
          </a:p>
          <a:p>
            <a:r>
              <a:rPr lang="en-US" dirty="0"/>
              <a:t>Agency for Healthcare Research and Quality (AHRQ)</a:t>
            </a:r>
          </a:p>
          <a:p>
            <a:r>
              <a:rPr lang="en-US" dirty="0"/>
              <a:t>National Quality Forum (NQF)</a:t>
            </a:r>
          </a:p>
          <a:p>
            <a:r>
              <a:rPr lang="en-US" dirty="0"/>
              <a:t>American Nurses Association (ANA)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628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Background and Opportunity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FCN is an important community-based health team member in supporting a healthcare consumer’s discharge from a hospital, transitions in care level, and complex care situations.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8718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678F7-76C9-F4B9-16A8-17295FB97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A9889B-B4C9-6C1A-74A9-7C34708F9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Background and Opportunity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5AFAC4-CA28-0650-A783-2407A2FD0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70000"/>
              </a:lnSpc>
              <a:buNone/>
            </a:pPr>
            <a:r>
              <a:rPr lang="en-US" dirty="0">
                <a:solidFill>
                  <a:srgbClr val="215F9A"/>
                </a:solidFill>
              </a:rPr>
              <a:t>Data shows good care coordination can:</a:t>
            </a:r>
          </a:p>
          <a:p>
            <a:r>
              <a:rPr lang="en-US" dirty="0"/>
              <a:t>Prevent readmissions to the hospital</a:t>
            </a:r>
          </a:p>
          <a:p>
            <a:r>
              <a:rPr lang="en-US" dirty="0"/>
              <a:t>Prevent complications</a:t>
            </a:r>
          </a:p>
          <a:p>
            <a:r>
              <a:rPr lang="en-US" dirty="0"/>
              <a:t>Decrease the number of emergency department visits</a:t>
            </a:r>
          </a:p>
          <a:p>
            <a:r>
              <a:rPr lang="en-US" dirty="0"/>
              <a:t>Improve quality of life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7F2827-FCC9-4249-DC65-466458CE2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2758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List the health care issues of vulnerable persons in your faith community in priority of greatest to least.</a:t>
            </a:r>
          </a:p>
          <a:p>
            <a:r>
              <a:rPr lang="en-US" dirty="0"/>
              <a:t>Which issue would you consider the most important to address first?</a:t>
            </a:r>
          </a:p>
          <a:p>
            <a:r>
              <a:rPr lang="en-US" dirty="0"/>
              <a:t>How would you approach the issue?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C12535-F516-FCC8-EF8D-C227CCB92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190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A725F-9DDB-58AC-B7E3-3D78F9854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1C81A3-ACE5-2CB5-A4B5-7031E805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398666-5685-2680-1CE4-66DE8C1673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the role of the FCN in relation to others on the health care team that provide care coordination? 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E83DEC-FCB4-737B-7AEA-69D9ED618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003485CA-B841-3DDB-3D6F-93A19DB93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5578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5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Apply competencies and skills that support successful care coordination.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8757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 Coordination and Collaboration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70000"/>
              </a:lnSpc>
              <a:buNone/>
            </a:pPr>
            <a:r>
              <a:rPr lang="en-US" dirty="0">
                <a:solidFill>
                  <a:srgbClr val="215F9A"/>
                </a:solidFill>
              </a:rPr>
              <a:t>Benefits:</a:t>
            </a:r>
          </a:p>
          <a:p>
            <a:r>
              <a:rPr lang="en-US" dirty="0"/>
              <a:t>Legitimizes issues</a:t>
            </a:r>
          </a:p>
          <a:p>
            <a:r>
              <a:rPr lang="en-US" dirty="0"/>
              <a:t>Capture the interest of key policymakers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933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A7876-DE1B-8DB3-D9AB-FC18DE41B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A4688CE-75DE-A403-BC4A-968363874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Collaborating with Individuals and Groups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1B4AEB-7174-EE5A-DFE6-C7A3E6359B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Spiritual leader</a:t>
            </a:r>
          </a:p>
          <a:p>
            <a:r>
              <a:rPr lang="en-US" dirty="0"/>
              <a:t>Members of the faith community</a:t>
            </a:r>
          </a:p>
          <a:p>
            <a:r>
              <a:rPr lang="en-US" dirty="0"/>
              <a:t>The physician</a:t>
            </a:r>
          </a:p>
          <a:p>
            <a:r>
              <a:rPr lang="en-US" dirty="0"/>
              <a:t>Other ministries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565B1F-8587-BE49-FFEE-2BF4ABDE7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9333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88DAB-3789-A5CF-CFCE-F971ED53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1783CD1-DBDB-214F-339C-45902CE64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Collaborating with Individuals and Groups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2156B6-2405-647D-753F-A13CCD699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healthcare consumers and their families</a:t>
            </a:r>
          </a:p>
          <a:p>
            <a:r>
              <a:rPr lang="en-US" dirty="0"/>
              <a:t>Other nursing specialties</a:t>
            </a:r>
          </a:p>
          <a:p>
            <a:r>
              <a:rPr lang="en-US" dirty="0"/>
              <a:t>Support group leaders</a:t>
            </a:r>
          </a:p>
          <a:p>
            <a:r>
              <a:rPr lang="en-US" dirty="0"/>
              <a:t>Community health services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4094BA-1F05-31AA-ACC2-6D824FD4E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8824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Collaborating for Synergy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Brainstorming brings new ideas</a:t>
            </a:r>
          </a:p>
          <a:p>
            <a:r>
              <a:rPr lang="en-US" dirty="0"/>
              <a:t>Synergy brings energy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3291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Collaborating for Grant Funding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r>
              <a:rPr lang="en-US" dirty="0"/>
              <a:t>Might help obtain grant money</a:t>
            </a:r>
          </a:p>
          <a:p>
            <a:r>
              <a:rPr lang="en-US" dirty="0"/>
              <a:t>Certain funding guidelines encourage collaboration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390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Barriers to Collaboration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People-related barriers</a:t>
            </a:r>
          </a:p>
          <a:p>
            <a:r>
              <a:rPr lang="en-US" dirty="0"/>
              <a:t>Knowledge-related barriers</a:t>
            </a:r>
          </a:p>
          <a:p>
            <a:r>
              <a:rPr lang="en-US" dirty="0"/>
              <a:t>Environment-related barriers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286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Differentiating Between Coordination, Cooperation, and Collaboration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r>
              <a:rPr lang="en-US" dirty="0"/>
              <a:t>Coordination is the process of organizing people, groups, or organization</a:t>
            </a:r>
          </a:p>
          <a:p>
            <a:r>
              <a:rPr lang="en-US" dirty="0"/>
              <a:t>Cooperation is the process whereby two or more individual or organization work together</a:t>
            </a:r>
          </a:p>
          <a:p>
            <a:r>
              <a:rPr lang="en-US" dirty="0"/>
              <a:t>Collaboration is the exchange of information and resources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0210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Interprofessional Collaboration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dirty="0">
                <a:solidFill>
                  <a:srgbClr val="215F9A"/>
                </a:solidFill>
              </a:rPr>
              <a:t>Aspects of interprofessional partnerships include:</a:t>
            </a:r>
          </a:p>
          <a:p>
            <a:r>
              <a:rPr lang="en-US" dirty="0"/>
              <a:t>Communicating</a:t>
            </a:r>
          </a:p>
          <a:p>
            <a:r>
              <a:rPr lang="en-US" dirty="0"/>
              <a:t>Performing effectively in different team roles</a:t>
            </a:r>
          </a:p>
          <a:p>
            <a:r>
              <a:rPr lang="en-US" dirty="0"/>
              <a:t>Using knowledge of nursing and other professions</a:t>
            </a:r>
          </a:p>
          <a:p>
            <a:r>
              <a:rPr lang="en-US" dirty="0"/>
              <a:t>Working with other professions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7346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6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Coordinate care by using volunteers and support groups to provide whole-person care.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0696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Working with Nurse Volunteers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Bound by state statutes</a:t>
            </a:r>
          </a:p>
          <a:p>
            <a:r>
              <a:rPr lang="en-US" dirty="0"/>
              <a:t>Does not relieve the nurse from liability or malpractice </a:t>
            </a:r>
          </a:p>
          <a:p>
            <a:r>
              <a:rPr lang="en-US" dirty="0"/>
              <a:t>Volunteer Protection Act of 1997 </a:t>
            </a:r>
          </a:p>
          <a:p>
            <a:r>
              <a:rPr lang="en-US" dirty="0"/>
              <a:t>Good Samaritan Acts vary from state to state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6833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Recruitment Process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People may volunteer:</a:t>
            </a:r>
          </a:p>
          <a:p>
            <a:r>
              <a:rPr lang="en-US" dirty="0"/>
              <a:t>to make a difference</a:t>
            </a:r>
          </a:p>
          <a:p>
            <a:r>
              <a:rPr lang="en-US" dirty="0"/>
              <a:t>to develop new skills</a:t>
            </a:r>
          </a:p>
          <a:p>
            <a:r>
              <a:rPr lang="en-US" dirty="0"/>
              <a:t>to meet new people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623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Finding Volunteers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Corporate and governmental offices</a:t>
            </a:r>
          </a:p>
          <a:p>
            <a:r>
              <a:rPr lang="en-US" dirty="0"/>
              <a:t>Neighboring faith communities</a:t>
            </a:r>
          </a:p>
          <a:p>
            <a:r>
              <a:rPr lang="en-US" dirty="0"/>
              <a:t>Internship programs</a:t>
            </a:r>
          </a:p>
          <a:p>
            <a:r>
              <a:rPr lang="en-US" dirty="0"/>
              <a:t>High schools and colleges</a:t>
            </a:r>
          </a:p>
          <a:p>
            <a:r>
              <a:rPr lang="en-US" dirty="0"/>
              <a:t>Career counseling centers</a:t>
            </a:r>
          </a:p>
          <a:p>
            <a:r>
              <a:rPr lang="en-US" dirty="0"/>
              <a:t>Civic clubs</a:t>
            </a:r>
          </a:p>
          <a:p>
            <a:r>
              <a:rPr lang="en-US" dirty="0"/>
              <a:t>Newspaper, radio, television, and social media</a:t>
            </a:r>
          </a:p>
          <a:p>
            <a:r>
              <a:rPr lang="en-US" dirty="0"/>
              <a:t>Other nonprofit community organizations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686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43796-5CF4-6916-3BD8-C3FB9FAF4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9CEC1-5730-6393-EBD1-BB98637B0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Always perform and document a background check of all volunteers without exception. If a licensed professional is volunteering and will be functioning in their professional role, request and document a current, unrestricted license in their state of practice. For compact state licensure, the FCN should follow their organization’s policy. </a:t>
            </a:r>
          </a:p>
        </p:txBody>
      </p:sp>
    </p:spTree>
    <p:extLst>
      <p:ext uri="{BB962C8B-B14F-4D97-AF65-F5344CB8AC3E}">
        <p14:creationId xmlns:p14="http://schemas.microsoft.com/office/powerpoint/2010/main" val="34104787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Principles of Volunteerism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Volunteers are not free</a:t>
            </a:r>
          </a:p>
          <a:p>
            <a:r>
              <a:rPr lang="en-US" dirty="0"/>
              <a:t>Volunteer does not mean amateur</a:t>
            </a:r>
          </a:p>
          <a:p>
            <a:r>
              <a:rPr lang="en-US" dirty="0"/>
              <a:t>Volunteers and organizations they serve must meet expectations</a:t>
            </a:r>
          </a:p>
          <a:p>
            <a:r>
              <a:rPr lang="en-US" dirty="0"/>
              <a:t>Volunteers must never be exploited</a:t>
            </a:r>
          </a:p>
          <a:p>
            <a:r>
              <a:rPr lang="en-US" dirty="0"/>
              <a:t>Volunteers make excellent middle and senior managers</a:t>
            </a:r>
          </a:p>
          <a:p>
            <a:r>
              <a:rPr lang="en-US" dirty="0"/>
              <a:t>It is important to place the right person in the right job</a:t>
            </a:r>
          </a:p>
          <a:p>
            <a:r>
              <a:rPr lang="en-US" dirty="0"/>
              <a:t>Everyone benefits when organizations collaborate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7164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Volunteer Management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role descriptions</a:t>
            </a:r>
          </a:p>
          <a:p>
            <a:r>
              <a:rPr lang="en-US" dirty="0"/>
              <a:t>Clarify who to report to</a:t>
            </a:r>
          </a:p>
          <a:p>
            <a:r>
              <a:rPr lang="en-US" dirty="0"/>
              <a:t>Match the right person with the right job</a:t>
            </a:r>
          </a:p>
          <a:p>
            <a:r>
              <a:rPr lang="en-US" dirty="0"/>
              <a:t>Provide training and education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4397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74FB4-829B-FD5B-BB75-A6C246854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50FDFF-EA38-93C8-E527-5DECEF52C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Volunteer Management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58F68D-1C2B-2843-D3F6-1CC8F725D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546787"/>
          </a:xfrm>
        </p:spPr>
        <p:txBody>
          <a:bodyPr>
            <a:normAutofit/>
          </a:bodyPr>
          <a:lstStyle/>
          <a:p>
            <a:r>
              <a:rPr lang="en-US" dirty="0"/>
              <a:t>Provide continuous feedback</a:t>
            </a:r>
          </a:p>
          <a:p>
            <a:r>
              <a:rPr lang="en-US" dirty="0"/>
              <a:t>Keep documentation</a:t>
            </a:r>
          </a:p>
          <a:p>
            <a:r>
              <a:rPr lang="en-US" dirty="0"/>
              <a:t>Celebrate accomplishments</a:t>
            </a:r>
          </a:p>
          <a:p>
            <a:r>
              <a:rPr lang="en-US" dirty="0"/>
              <a:t>Invite volunteer coordinators to report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B108F0-7652-DA24-EA72-83EAFC21C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8275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Appreciation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Hold volunteer social events</a:t>
            </a:r>
          </a:p>
          <a:p>
            <a:r>
              <a:rPr lang="en-US" dirty="0"/>
              <a:t>Invite volunteers to special training sessions</a:t>
            </a:r>
          </a:p>
          <a:p>
            <a:r>
              <a:rPr lang="en-US" dirty="0"/>
              <a:t>Sponsor a volunteer appreciation luncheon</a:t>
            </a:r>
          </a:p>
          <a:p>
            <a:r>
              <a:rPr lang="en-US" dirty="0"/>
              <a:t>Give opportunities for volunteers to tell stories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9872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75FFA-A0C0-C061-D6C2-F3F78BAFB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73CFBC-8673-E642-AD7F-DC1275F72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Appreciation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9641E32-0290-CE6F-6AEB-1A6B8F595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Pray for volunteers often</a:t>
            </a:r>
          </a:p>
          <a:p>
            <a:r>
              <a:rPr lang="en-US" dirty="0"/>
              <a:t>Send thank you cards or letters</a:t>
            </a:r>
          </a:p>
          <a:p>
            <a:r>
              <a:rPr lang="en-US" dirty="0"/>
              <a:t>Create recognition articles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BE28219-77A5-BE37-FF07-3DC0B07A4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4049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 Roles, Expectations, Responsibilities, and Relationships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Clear job descriptions</a:t>
            </a:r>
          </a:p>
          <a:p>
            <a:r>
              <a:rPr lang="en-US" dirty="0"/>
              <a:t>Documenting basic information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454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A10EC-1E1F-E1BE-4795-2A0F75825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BDA42E-DD50-04C0-329D-9E7488372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Insurance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C3CFD98-BFF7-8FCC-85CC-A96FB435C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It is important that the FCN recognizes that faith community liability insurance is needed when volunteer programs exist.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291008-C6F3-FF3F-758F-8393C729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1686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71BAA3-7189-675F-A5B8-778624EBC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D3C23F3-A102-4C52-CC87-6D01E590C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Injuries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9EC1EF-CCEC-BE5A-49F6-72EA4C2556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Coverage under the faith community’s workers’ compensation policy</a:t>
            </a:r>
          </a:p>
          <a:p>
            <a:r>
              <a:rPr lang="en-US" dirty="0"/>
              <a:t>Coverage under a medical accident policy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D4117F-7530-9FB6-E0A0-6ABA6DFAB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5661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Evaluate how volunteers are recruited and screened in your faith community.</a:t>
            </a:r>
          </a:p>
          <a:p>
            <a:r>
              <a:rPr lang="en-US" dirty="0"/>
              <a:t>What additional steps do you think are necessary for volunteers involved in coordinated care?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3F64FE-F9FE-3369-E366-C65F84BB9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5427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Groups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FCNs may refer to existing groups or facilitate a new group</a:t>
            </a:r>
          </a:p>
          <a:p>
            <a:r>
              <a:rPr lang="en-US" dirty="0"/>
              <a:t>Support groups empower people in various ways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374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Finding the Right Group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important for an individual to find a compatible group</a:t>
            </a:r>
          </a:p>
          <a:p>
            <a:r>
              <a:rPr lang="en-US" dirty="0"/>
              <a:t>A faith-based group can draw on shared beliefs and values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4549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Characteristics of a Good Support Group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Current, reliable information</a:t>
            </a:r>
          </a:p>
          <a:p>
            <a:r>
              <a:rPr lang="en-US" dirty="0"/>
              <a:t>Prompt response to inquiries</a:t>
            </a:r>
          </a:p>
          <a:p>
            <a:r>
              <a:rPr lang="en-US" dirty="0"/>
              <a:t>Regularly scheduled meetings or newsletters</a:t>
            </a:r>
          </a:p>
          <a:p>
            <a:r>
              <a:rPr lang="en-US" dirty="0"/>
              <a:t>Access to appropriate professional advisors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8656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8EBC98-5A72-CC8F-6F40-B055882B6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411EA2-F62F-B335-3961-455498FDA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Characteristics of a Good Support Group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5982A0-2432-3C8A-4067-D98B5C6378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Strong leadership</a:t>
            </a:r>
          </a:p>
          <a:p>
            <a:r>
              <a:rPr lang="en-US" dirty="0"/>
              <a:t>Clearly stated confidentiality policy</a:t>
            </a:r>
          </a:p>
          <a:p>
            <a:r>
              <a:rPr lang="en-US" dirty="0"/>
              <a:t>Specific qualities the individual is seeking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1566D5-B3BC-B06F-AEFD-724286A6D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0293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BECD5C-0674-9BCA-4C7F-A9D130C80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E49B9DB-DEFA-C4D8-C505-6BEAAD8DC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Starting a Support Group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604DA4-AA36-010C-13A1-626AA0A18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Realize it is time consuming</a:t>
            </a:r>
          </a:p>
          <a:p>
            <a:r>
              <a:rPr lang="en-US" dirty="0"/>
              <a:t>Remember it is not therapy</a:t>
            </a:r>
          </a:p>
          <a:p>
            <a:r>
              <a:rPr lang="en-US" dirty="0"/>
              <a:t>Referral resources are needed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E5762F-B82A-5A38-465F-061D61BFD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7919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827229-0BC0-690B-453F-8AA6D51A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FAE31E3-1AAD-8B18-2E0B-89722B61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D45BE16-695B-1FCF-78B3-29EFC67412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would you say is the first step in determining whether your work as an FCN should involve starting a group?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7C7F00-45CC-B4E7-CBED-05CC86CBA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A306730B-07FF-E946-E88B-A5A75F235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12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7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Ensure continuity and coordination of health care for consumers during transitions between settings and levels of care.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45676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Faith Community Nurse Transitional Care Model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Two phases when time-specific interventions occur:</a:t>
            </a:r>
          </a:p>
          <a:p>
            <a:pPr lvl="1"/>
            <a:r>
              <a:rPr lang="en-US" dirty="0"/>
              <a:t>Pre-hospital discharge</a:t>
            </a:r>
          </a:p>
          <a:p>
            <a:pPr lvl="1"/>
            <a:r>
              <a:rPr lang="en-US" dirty="0"/>
              <a:t>Post-hospital discharge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7458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3795C-544C-49C8-2BEA-07C5267AD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41F735D-9E08-BC40-A191-DFE30E058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Faith Community Nurse Transitional Care Model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545657D-E7A7-EAF7-C282-FF1C48835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Transitional care can be terminated when:</a:t>
            </a:r>
          </a:p>
          <a:p>
            <a:r>
              <a:rPr lang="en-US" dirty="0"/>
              <a:t>Access is established to the healthcare provider</a:t>
            </a:r>
          </a:p>
          <a:p>
            <a:r>
              <a:rPr lang="en-US" dirty="0"/>
              <a:t>Transportation issues are resolved</a:t>
            </a:r>
          </a:p>
          <a:p>
            <a:r>
              <a:rPr lang="en-US" dirty="0"/>
              <a:t>There is competent and safe management of medication and other disease self-care activities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24CBB76-D7A0-C09F-864D-8151A0808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160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96409-1BB2-118D-CDE3-65F7CE6EB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F0C597-C3A3-CB2B-9F22-DD666A009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Faith Community Nurse Transitional Care Model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3223F8-E006-0237-574A-83ABF0136D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Transitional care can be terminated when: (continued)</a:t>
            </a:r>
          </a:p>
          <a:p>
            <a:r>
              <a:rPr lang="en-US" dirty="0"/>
              <a:t>The caregiver is prepared and engaged</a:t>
            </a:r>
          </a:p>
          <a:p>
            <a:r>
              <a:rPr lang="en-US" dirty="0"/>
              <a:t>Community resources are accessible and reliable</a:t>
            </a:r>
          </a:p>
          <a:p>
            <a:r>
              <a:rPr lang="en-US" dirty="0"/>
              <a:t>There is effective demonstration of knowing what to do, who to call, and what to report</a:t>
            </a:r>
          </a:p>
          <a:p>
            <a:r>
              <a:rPr lang="en-US" dirty="0"/>
              <a:t>Healthcare consumer and caregiver have all instructions in writing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FA3A38-C39F-E2D5-DE40-4FAA96840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8799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Pre-discharge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</a:t>
            </a:r>
            <a:r>
              <a:rPr lang="en-US" b="1" dirty="0">
                <a:solidFill>
                  <a:srgbClr val="215F9A"/>
                </a:solidFill>
              </a:rPr>
              <a:t>first visit </a:t>
            </a:r>
            <a:r>
              <a:rPr lang="en-US" dirty="0">
                <a:solidFill>
                  <a:srgbClr val="215F9A"/>
                </a:solidFill>
              </a:rPr>
              <a:t>is made with the healthcare consumer in the hospital.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28151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3C088-13CA-9FD9-4471-A1E3092A7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74C19BD-5753-3F6D-0B0B-3A4B8D08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Pre-discharge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B44F6F-F44B-9ABC-C9F2-00E82A59D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Interventions include:</a:t>
            </a:r>
          </a:p>
          <a:p>
            <a:r>
              <a:rPr lang="en-US" dirty="0"/>
              <a:t>whole-person assessment, which includes spiritual</a:t>
            </a:r>
          </a:p>
          <a:p>
            <a:r>
              <a:rPr lang="en-US" dirty="0"/>
              <a:t>appropriate referrals</a:t>
            </a:r>
          </a:p>
          <a:p>
            <a:r>
              <a:rPr lang="en-US" dirty="0"/>
              <a:t>screening (vitals)</a:t>
            </a:r>
          </a:p>
          <a:p>
            <a:r>
              <a:rPr lang="en-US" dirty="0"/>
              <a:t>disease education</a:t>
            </a:r>
          </a:p>
          <a:p>
            <a:r>
              <a:rPr lang="en-US" dirty="0"/>
              <a:t>medication reconciliation</a:t>
            </a:r>
          </a:p>
          <a:p>
            <a:r>
              <a:rPr lang="en-US" dirty="0"/>
              <a:t>self-care training</a:t>
            </a:r>
          </a:p>
          <a:p>
            <a:r>
              <a:rPr lang="en-US" dirty="0"/>
              <a:t>safety assessments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667ECA-731D-BE1B-98A1-D166B262B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0558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7669B-1E00-EA32-6623-4D8C27CE8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EBD939A-3229-FA83-6F37-80EF45B04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Pre-discharge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711AC81-5C01-C3EF-4BF4-A8187F98A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An </a:t>
            </a:r>
            <a:r>
              <a:rPr lang="en-US" b="1" dirty="0">
                <a:solidFill>
                  <a:srgbClr val="215F9A"/>
                </a:solidFill>
              </a:rPr>
              <a:t>extra hospital visit </a:t>
            </a:r>
            <a:r>
              <a:rPr lang="en-US" dirty="0">
                <a:solidFill>
                  <a:srgbClr val="215F9A"/>
                </a:solidFill>
              </a:rPr>
              <a:t>with the healthcare consumer or case manager may occur if:</a:t>
            </a:r>
          </a:p>
          <a:p>
            <a:r>
              <a:rPr lang="en-US" dirty="0"/>
              <a:t>The healthcare consumer, caregiver, or case manager are not available during the first visit</a:t>
            </a:r>
          </a:p>
          <a:p>
            <a:r>
              <a:rPr lang="en-US" dirty="0"/>
              <a:t>A visit was requested by the healthcare consumer, caregiver, or case manager</a:t>
            </a:r>
          </a:p>
          <a:p>
            <a:r>
              <a:rPr lang="en-US" dirty="0"/>
              <a:t>The healthcare consumer had complications necessitating an longer hospitalization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F33FD8-AE65-604B-2C04-98C301636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67775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Post-discharge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 </a:t>
            </a:r>
            <a:r>
              <a:rPr lang="en-US" b="1" dirty="0">
                <a:solidFill>
                  <a:srgbClr val="215F9A"/>
                </a:solidFill>
              </a:rPr>
              <a:t>second visit </a:t>
            </a:r>
            <a:r>
              <a:rPr lang="en-US" dirty="0">
                <a:solidFill>
                  <a:srgbClr val="215F9A"/>
                </a:solidFill>
              </a:rPr>
              <a:t>is made in the healthcare consumer’s home setting.</a:t>
            </a:r>
            <a:endParaRPr lang="en-US" dirty="0"/>
          </a:p>
          <a:p>
            <a:r>
              <a:rPr lang="en-US" dirty="0"/>
              <a:t>Whole-person assessment, including spiritual</a:t>
            </a:r>
          </a:p>
          <a:p>
            <a:r>
              <a:rPr lang="en-US" dirty="0"/>
              <a:t>Appropriate referrals</a:t>
            </a:r>
          </a:p>
          <a:p>
            <a:r>
              <a:rPr lang="en-US" dirty="0"/>
              <a:t>Screening (vitals)</a:t>
            </a:r>
          </a:p>
          <a:p>
            <a:r>
              <a:rPr lang="en-US" dirty="0"/>
              <a:t>Disease education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41827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7D09C9-3544-2F96-07A9-5F9FE1C19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AA62C9-91B2-BCF0-1E5E-462EF99C3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Post-discharge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8ECA87-E53D-B863-859E-39D2E407D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 </a:t>
            </a:r>
            <a:r>
              <a:rPr lang="en-US" b="1" dirty="0">
                <a:solidFill>
                  <a:srgbClr val="215F9A"/>
                </a:solidFill>
              </a:rPr>
              <a:t>second visit </a:t>
            </a:r>
            <a:r>
              <a:rPr lang="en-US" dirty="0">
                <a:solidFill>
                  <a:srgbClr val="215F9A"/>
                </a:solidFill>
              </a:rPr>
              <a:t>is made in the healthcare consumer’s home setting. (continued)</a:t>
            </a:r>
            <a:endParaRPr lang="en-US" dirty="0"/>
          </a:p>
          <a:p>
            <a:r>
              <a:rPr lang="en-US" dirty="0"/>
              <a:t>Medication reconciliation</a:t>
            </a:r>
          </a:p>
          <a:p>
            <a:r>
              <a:rPr lang="en-US" dirty="0"/>
              <a:t>Self-care training</a:t>
            </a:r>
          </a:p>
          <a:p>
            <a:r>
              <a:rPr lang="en-US" dirty="0"/>
              <a:t>Safety assessment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82FEF5-84A0-72F0-FDFE-601D12DAF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2446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464E3-F5CA-BC8C-2BF7-0C291CA4D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6DD4623-CE6E-AED1-5A88-B02CE095F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Post-discharge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922C55-10A0-F7B4-7AB7-460F8AEAC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</a:t>
            </a:r>
            <a:r>
              <a:rPr lang="en-US" b="1" dirty="0">
                <a:solidFill>
                  <a:srgbClr val="215F9A"/>
                </a:solidFill>
              </a:rPr>
              <a:t>third visit </a:t>
            </a:r>
            <a:r>
              <a:rPr lang="en-US" dirty="0">
                <a:solidFill>
                  <a:srgbClr val="215F9A"/>
                </a:solidFill>
              </a:rPr>
              <a:t>is made when the FCN accompanies the healthcare consumer and caregiver to the first post-hospitalization visit to the healthcare provider.</a:t>
            </a:r>
            <a:endParaRPr lang="en-US" dirty="0"/>
          </a:p>
          <a:p>
            <a:r>
              <a:rPr lang="en-US" dirty="0"/>
              <a:t>Ensures the visit occurs</a:t>
            </a:r>
          </a:p>
          <a:p>
            <a:r>
              <a:rPr lang="en-US" dirty="0"/>
              <a:t>Introduces themselves and the FCN role to the healthcare provider and clinic staff</a:t>
            </a:r>
          </a:p>
          <a:p>
            <a:r>
              <a:rPr lang="en-US" dirty="0"/>
              <a:t>Facilitates information exchange</a:t>
            </a:r>
          </a:p>
          <a:p>
            <a:r>
              <a:rPr lang="en-US" dirty="0"/>
              <a:t>Makes sure that the healthcare consumer and caregiver are fully engaged and participate in healthcare decisions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1CE4DD-FBF1-B9FE-02FF-5E0480AC6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13604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C2C91-BFD6-CA22-E361-49918C1E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9DBE11-F4DC-E126-304F-D9364FC4C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Post-discharge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7BEFAE-02DE-282D-CB71-570119D203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215F9A"/>
                </a:solidFill>
              </a:rPr>
              <a:t>Additional</a:t>
            </a:r>
            <a:r>
              <a:rPr lang="en-US" dirty="0">
                <a:solidFill>
                  <a:srgbClr val="215F9A"/>
                </a:solidFill>
              </a:rPr>
              <a:t> home visits may occur.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076802-7B23-AF86-4DCC-714267094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28150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FB3-9116-A571-294C-0C0946AC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</TotalTime>
  <Words>2054</Words>
  <Application>Microsoft Office PowerPoint</Application>
  <PresentationFormat>Widescreen</PresentationFormat>
  <Paragraphs>378</Paragraphs>
  <Slides>72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6" baseType="lpstr">
      <vt:lpstr>Aptos</vt:lpstr>
      <vt:lpstr>Aptos Display</vt:lpstr>
      <vt:lpstr>Arial</vt:lpstr>
      <vt:lpstr>Office Theme</vt:lpstr>
      <vt:lpstr>Advocacy, Care Coordination  and Transitional Care</vt:lpstr>
      <vt:lpstr>Learning Outcomes</vt:lpstr>
      <vt:lpstr>Key term: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Outcome 1 </vt:lpstr>
      <vt:lpstr>Advocacy</vt:lpstr>
      <vt:lpstr>History of Wholistic Health</vt:lpstr>
      <vt:lpstr>Interprofessional Care</vt:lpstr>
      <vt:lpstr>Interprofessional Care (continued)</vt:lpstr>
      <vt:lpstr>Outcome 2 </vt:lpstr>
      <vt:lpstr>Advocating for Vulnerable Persons</vt:lpstr>
      <vt:lpstr>Awareness of Vulnerabilities</vt:lpstr>
      <vt:lpstr>Critical Thinking</vt:lpstr>
      <vt:lpstr>Critical Thinking</vt:lpstr>
      <vt:lpstr>Outcome 3 </vt:lpstr>
      <vt:lpstr>Understanding Advocacy Skills</vt:lpstr>
      <vt:lpstr>Advocacy Steps</vt:lpstr>
      <vt:lpstr>Advocacy Steps (continued)</vt:lpstr>
      <vt:lpstr>Outcome 4 </vt:lpstr>
      <vt:lpstr>Care Coordination Definitions</vt:lpstr>
      <vt:lpstr>Background and Opportunity</vt:lpstr>
      <vt:lpstr>Background and Opportunity (continued)</vt:lpstr>
      <vt:lpstr>Critical Thinking</vt:lpstr>
      <vt:lpstr>Critical Thinking</vt:lpstr>
      <vt:lpstr>Outcome 5 </vt:lpstr>
      <vt:lpstr>Care Coordination and Collaboration</vt:lpstr>
      <vt:lpstr>Collaborating with Individuals and Groups</vt:lpstr>
      <vt:lpstr>Collaborating with Individuals and Groups (continued)</vt:lpstr>
      <vt:lpstr>Collaborating for Synergy</vt:lpstr>
      <vt:lpstr>Collaborating for Grant Funding</vt:lpstr>
      <vt:lpstr>Barriers to Collaboration</vt:lpstr>
      <vt:lpstr>Differentiating Between Coordination, Cooperation, and Collaboration</vt:lpstr>
      <vt:lpstr>Interprofessional Collaboration</vt:lpstr>
      <vt:lpstr>Outcome 6 </vt:lpstr>
      <vt:lpstr>Working with Nurse Volunteers</vt:lpstr>
      <vt:lpstr>The Recruitment Process</vt:lpstr>
      <vt:lpstr>Finding Volunteers </vt:lpstr>
      <vt:lpstr>NOTE:</vt:lpstr>
      <vt:lpstr>Principles of Volunteerism</vt:lpstr>
      <vt:lpstr>Volunteer Management</vt:lpstr>
      <vt:lpstr>Volunteer Management (continued)</vt:lpstr>
      <vt:lpstr>Show Appreciation</vt:lpstr>
      <vt:lpstr>Show Appreciation (continued)</vt:lpstr>
      <vt:lpstr>Identify Roles, Expectations, Responsibilities, and Relationships</vt:lpstr>
      <vt:lpstr>Insurance</vt:lpstr>
      <vt:lpstr>Injuries</vt:lpstr>
      <vt:lpstr>Critical Thinking</vt:lpstr>
      <vt:lpstr>Support Groups</vt:lpstr>
      <vt:lpstr>Finding the Right Group</vt:lpstr>
      <vt:lpstr>The Characteristics of a Good Support Group</vt:lpstr>
      <vt:lpstr>The Characteristics of a Good Support Group (continued)</vt:lpstr>
      <vt:lpstr>Starting a Support Group</vt:lpstr>
      <vt:lpstr>Critical Thinking</vt:lpstr>
      <vt:lpstr>Outcome 7 </vt:lpstr>
      <vt:lpstr>Faith Community Nurse Transitional Care Model</vt:lpstr>
      <vt:lpstr>Faith Community Nurse Transitional Care Model (continued)</vt:lpstr>
      <vt:lpstr>Faith Community Nurse Transitional Care Model (continued)</vt:lpstr>
      <vt:lpstr>Pre-discharge</vt:lpstr>
      <vt:lpstr>Pre-discharge (continued)</vt:lpstr>
      <vt:lpstr>Pre-discharge (continued)</vt:lpstr>
      <vt:lpstr>Post-discharge</vt:lpstr>
      <vt:lpstr>Post-discharge (continued)</vt:lpstr>
      <vt:lpstr>Post-discharge (continued)</vt:lpstr>
      <vt:lpstr>Post-discharge (continued)</vt:lpstr>
      <vt:lpstr>Questions and 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10</cp:revision>
  <dcterms:created xsi:type="dcterms:W3CDTF">2024-11-27T22:23:03Z</dcterms:created>
  <dcterms:modified xsi:type="dcterms:W3CDTF">2025-10-26T00:17:59Z</dcterms:modified>
</cp:coreProperties>
</file>