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314" r:id="rId3"/>
    <p:sldId id="264" r:id="rId4"/>
    <p:sldId id="263" r:id="rId5"/>
    <p:sldId id="296" r:id="rId6"/>
    <p:sldId id="297" r:id="rId7"/>
    <p:sldId id="261" r:id="rId8"/>
    <p:sldId id="298" r:id="rId9"/>
    <p:sldId id="299" r:id="rId10"/>
    <p:sldId id="262" r:id="rId11"/>
    <p:sldId id="265" r:id="rId12"/>
    <p:sldId id="300" r:id="rId13"/>
    <p:sldId id="301" r:id="rId14"/>
    <p:sldId id="266" r:id="rId15"/>
    <p:sldId id="302" r:id="rId16"/>
    <p:sldId id="303" r:id="rId17"/>
    <p:sldId id="267" r:id="rId18"/>
    <p:sldId id="269" r:id="rId19"/>
    <p:sldId id="315" r:id="rId20"/>
    <p:sldId id="268" r:id="rId21"/>
    <p:sldId id="270" r:id="rId22"/>
    <p:sldId id="304" r:id="rId23"/>
    <p:sldId id="271" r:id="rId24"/>
    <p:sldId id="273" r:id="rId25"/>
    <p:sldId id="274" r:id="rId26"/>
    <p:sldId id="275" r:id="rId27"/>
    <p:sldId id="316" r:id="rId28"/>
    <p:sldId id="276" r:id="rId29"/>
    <p:sldId id="278" r:id="rId30"/>
    <p:sldId id="305" r:id="rId31"/>
    <p:sldId id="306" r:id="rId32"/>
    <p:sldId id="279" r:id="rId33"/>
    <p:sldId id="280" r:id="rId34"/>
    <p:sldId id="281" r:id="rId35"/>
    <p:sldId id="282" r:id="rId36"/>
    <p:sldId id="307" r:id="rId37"/>
    <p:sldId id="283" r:id="rId38"/>
    <p:sldId id="284" r:id="rId39"/>
    <p:sldId id="308" r:id="rId40"/>
    <p:sldId id="309" r:id="rId41"/>
    <p:sldId id="285" r:id="rId42"/>
    <p:sldId id="317" r:id="rId43"/>
    <p:sldId id="286" r:id="rId44"/>
    <p:sldId id="287" r:id="rId45"/>
    <p:sldId id="310" r:id="rId46"/>
    <p:sldId id="311" r:id="rId47"/>
    <p:sldId id="312" r:id="rId48"/>
    <p:sldId id="313" r:id="rId49"/>
    <p:sldId id="292" r:id="rId50"/>
    <p:sldId id="291" r:id="rId51"/>
    <p:sldId id="288" r:id="rId52"/>
    <p:sldId id="293" r:id="rId53"/>
    <p:sldId id="290" r:id="rId54"/>
    <p:sldId id="294" r:id="rId55"/>
    <p:sldId id="295"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5F9A"/>
    <a:srgbClr val="00A9A2"/>
    <a:srgbClr val="88D382"/>
    <a:srgbClr val="6699FF"/>
    <a:srgbClr val="627C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94660"/>
  </p:normalViewPr>
  <p:slideViewPr>
    <p:cSldViewPr snapToGrid="0">
      <p:cViewPr varScale="1">
        <p:scale>
          <a:sx n="100" d="100"/>
          <a:sy n="100" d="100"/>
        </p:scale>
        <p:origin x="114" y="4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61" Type="http://schemas.microsoft.com/office/2016/11/relationships/changesInfo" Target="changesInfos/changesInfo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ateman, Bev" userId="78a4a1ab-f5ae-471d-a304-cc7fab5b40fa" providerId="ADAL" clId="{9D79737B-E556-458B-A1B4-402CFBFECC74}"/>
    <pc:docChg chg="custSel modSld">
      <pc:chgData name="Bateman, Bev" userId="78a4a1ab-f5ae-471d-a304-cc7fab5b40fa" providerId="ADAL" clId="{9D79737B-E556-458B-A1B4-402CFBFECC74}" dt="2025-10-26T01:25:30.405" v="316" actId="20577"/>
      <pc:docMkLst>
        <pc:docMk/>
      </pc:docMkLst>
      <pc:sldChg chg="modSp mod">
        <pc:chgData name="Bateman, Bev" userId="78a4a1ab-f5ae-471d-a304-cc7fab5b40fa" providerId="ADAL" clId="{9D79737B-E556-458B-A1B4-402CFBFECC74}" dt="2025-10-26T01:20:05.726" v="213" actId="20577"/>
        <pc:sldMkLst>
          <pc:docMk/>
          <pc:sldMk cId="776189859" sldId="263"/>
        </pc:sldMkLst>
        <pc:spChg chg="mod">
          <ac:chgData name="Bateman, Bev" userId="78a4a1ab-f5ae-471d-a304-cc7fab5b40fa" providerId="ADAL" clId="{9D79737B-E556-458B-A1B4-402CFBFECC74}" dt="2025-10-26T01:20:05.726" v="213" actId="20577"/>
          <ac:spMkLst>
            <pc:docMk/>
            <pc:sldMk cId="776189859" sldId="263"/>
            <ac:spMk id="5" creationId="{DBC9CB54-7258-4098-B681-7499198498C0}"/>
          </ac:spMkLst>
        </pc:spChg>
      </pc:sldChg>
      <pc:sldChg chg="modSp mod">
        <pc:chgData name="Bateman, Bev" userId="78a4a1ab-f5ae-471d-a304-cc7fab5b40fa" providerId="ADAL" clId="{9D79737B-E556-458B-A1B4-402CFBFECC74}" dt="2025-10-26T01:19:30.623" v="188" actId="27636"/>
        <pc:sldMkLst>
          <pc:docMk/>
          <pc:sldMk cId="1508271909" sldId="264"/>
        </pc:sldMkLst>
        <pc:spChg chg="mod">
          <ac:chgData name="Bateman, Bev" userId="78a4a1ab-f5ae-471d-a304-cc7fab5b40fa" providerId="ADAL" clId="{9D79737B-E556-458B-A1B4-402CFBFECC74}" dt="2025-10-26T01:19:30.623" v="188" actId="27636"/>
          <ac:spMkLst>
            <pc:docMk/>
            <pc:sldMk cId="1508271909" sldId="264"/>
            <ac:spMk id="5" creationId="{DBC9CB54-7258-4098-B681-7499198498C0}"/>
          </ac:spMkLst>
        </pc:spChg>
      </pc:sldChg>
      <pc:sldChg chg="modSp mod">
        <pc:chgData name="Bateman, Bev" userId="78a4a1ab-f5ae-471d-a304-cc7fab5b40fa" providerId="ADAL" clId="{9D79737B-E556-458B-A1B4-402CFBFECC74}" dt="2025-10-26T01:22:31.148" v="236" actId="20577"/>
        <pc:sldMkLst>
          <pc:docMk/>
          <pc:sldMk cId="2601336456" sldId="280"/>
        </pc:sldMkLst>
        <pc:spChg chg="mod">
          <ac:chgData name="Bateman, Bev" userId="78a4a1ab-f5ae-471d-a304-cc7fab5b40fa" providerId="ADAL" clId="{9D79737B-E556-458B-A1B4-402CFBFECC74}" dt="2025-10-26T01:22:31.148" v="236" actId="20577"/>
          <ac:spMkLst>
            <pc:docMk/>
            <pc:sldMk cId="2601336456" sldId="280"/>
            <ac:spMk id="5" creationId="{DBC9CB54-7258-4098-B681-7499198498C0}"/>
          </ac:spMkLst>
        </pc:spChg>
      </pc:sldChg>
      <pc:sldChg chg="modSp mod">
        <pc:chgData name="Bateman, Bev" userId="78a4a1ab-f5ae-471d-a304-cc7fab5b40fa" providerId="ADAL" clId="{9D79737B-E556-458B-A1B4-402CFBFECC74}" dt="2025-10-26T01:25:30.405" v="316" actId="20577"/>
        <pc:sldMkLst>
          <pc:docMk/>
          <pc:sldMk cId="4152870365" sldId="287"/>
        </pc:sldMkLst>
        <pc:spChg chg="mod">
          <ac:chgData name="Bateman, Bev" userId="78a4a1ab-f5ae-471d-a304-cc7fab5b40fa" providerId="ADAL" clId="{9D79737B-E556-458B-A1B4-402CFBFECC74}" dt="2025-10-26T01:25:30.405" v="316" actId="20577"/>
          <ac:spMkLst>
            <pc:docMk/>
            <pc:sldMk cId="4152870365" sldId="287"/>
            <ac:spMk id="5" creationId="{DBC9CB54-7258-4098-B681-7499198498C0}"/>
          </ac:spMkLst>
        </pc:spChg>
      </pc:sldChg>
      <pc:sldChg chg="modSp mod">
        <pc:chgData name="Bateman, Bev" userId="78a4a1ab-f5ae-471d-a304-cc7fab5b40fa" providerId="ADAL" clId="{9D79737B-E556-458B-A1B4-402CFBFECC74}" dt="2025-10-26T01:20:30.013" v="214" actId="113"/>
        <pc:sldMkLst>
          <pc:docMk/>
          <pc:sldMk cId="3216657758" sldId="299"/>
        </pc:sldMkLst>
        <pc:spChg chg="mod">
          <ac:chgData name="Bateman, Bev" userId="78a4a1ab-f5ae-471d-a304-cc7fab5b40fa" providerId="ADAL" clId="{9D79737B-E556-458B-A1B4-402CFBFECC74}" dt="2025-10-26T01:20:30.013" v="214" actId="113"/>
          <ac:spMkLst>
            <pc:docMk/>
            <pc:sldMk cId="3216657758" sldId="299"/>
            <ac:spMk id="3" creationId="{4C50C679-50BB-DA49-55FE-1234C04BD1C4}"/>
          </ac:spMkLst>
        </pc:spChg>
      </pc:sldChg>
      <pc:sldChg chg="modSp mod">
        <pc:chgData name="Bateman, Bev" userId="78a4a1ab-f5ae-471d-a304-cc7fab5b40fa" providerId="ADAL" clId="{9D79737B-E556-458B-A1B4-402CFBFECC74}" dt="2025-10-26T01:21:18.181" v="224" actId="20577"/>
        <pc:sldMkLst>
          <pc:docMk/>
          <pc:sldMk cId="1588093424" sldId="302"/>
        </pc:sldMkLst>
        <pc:spChg chg="mod">
          <ac:chgData name="Bateman, Bev" userId="78a4a1ab-f5ae-471d-a304-cc7fab5b40fa" providerId="ADAL" clId="{9D79737B-E556-458B-A1B4-402CFBFECC74}" dt="2025-10-26T01:21:18.181" v="224" actId="20577"/>
          <ac:spMkLst>
            <pc:docMk/>
            <pc:sldMk cId="1588093424" sldId="302"/>
            <ac:spMk id="5" creationId="{81B64B44-0770-E857-7AEE-110FD018765D}"/>
          </ac:spMkLst>
        </pc:spChg>
      </pc:sldChg>
      <pc:sldChg chg="modSp mod">
        <pc:chgData name="Bateman, Bev" userId="78a4a1ab-f5ae-471d-a304-cc7fab5b40fa" providerId="ADAL" clId="{9D79737B-E556-458B-A1B4-402CFBFECC74}" dt="2025-10-26T01:22:11.748" v="226" actId="113"/>
        <pc:sldMkLst>
          <pc:docMk/>
          <pc:sldMk cId="3733375192" sldId="306"/>
        </pc:sldMkLst>
        <pc:spChg chg="mod">
          <ac:chgData name="Bateman, Bev" userId="78a4a1ab-f5ae-471d-a304-cc7fab5b40fa" providerId="ADAL" clId="{9D79737B-E556-458B-A1B4-402CFBFECC74}" dt="2025-10-26T01:22:11.748" v="226" actId="113"/>
          <ac:spMkLst>
            <pc:docMk/>
            <pc:sldMk cId="3733375192" sldId="306"/>
            <ac:spMk id="3" creationId="{9330B16D-6BF3-35AB-AA02-3610F3981DFA}"/>
          </ac:spMkLst>
        </pc:spChg>
      </pc:sldChg>
      <pc:sldChg chg="modSp mod">
        <pc:chgData name="Bateman, Bev" userId="78a4a1ab-f5ae-471d-a304-cc7fab5b40fa" providerId="ADAL" clId="{9D79737B-E556-458B-A1B4-402CFBFECC74}" dt="2025-10-26T01:23:44.950" v="258" actId="20577"/>
        <pc:sldMkLst>
          <pc:docMk/>
          <pc:sldMk cId="763531265" sldId="308"/>
        </pc:sldMkLst>
        <pc:spChg chg="mod">
          <ac:chgData name="Bateman, Bev" userId="78a4a1ab-f5ae-471d-a304-cc7fab5b40fa" providerId="ADAL" clId="{9D79737B-E556-458B-A1B4-402CFBFECC74}" dt="2025-10-26T01:23:44.950" v="258" actId="20577"/>
          <ac:spMkLst>
            <pc:docMk/>
            <pc:sldMk cId="763531265" sldId="308"/>
            <ac:spMk id="2" creationId="{EE9B4B6E-896B-31B2-4C0E-905DDED911B2}"/>
          </ac:spMkLst>
        </pc:spChg>
        <pc:spChg chg="mod">
          <ac:chgData name="Bateman, Bev" userId="78a4a1ab-f5ae-471d-a304-cc7fab5b40fa" providerId="ADAL" clId="{9D79737B-E556-458B-A1B4-402CFBFECC74}" dt="2025-10-26T01:23:31.217" v="245" actId="207"/>
          <ac:spMkLst>
            <pc:docMk/>
            <pc:sldMk cId="763531265" sldId="308"/>
            <ac:spMk id="3" creationId="{735FECBA-5287-9848-32BB-832AB8003422}"/>
          </ac:spMkLst>
        </pc:spChg>
      </pc:sldChg>
      <pc:sldChg chg="modSp mod">
        <pc:chgData name="Bateman, Bev" userId="78a4a1ab-f5ae-471d-a304-cc7fab5b40fa" providerId="ADAL" clId="{9D79737B-E556-458B-A1B4-402CFBFECC74}" dt="2025-10-26T01:24:14.402" v="265"/>
        <pc:sldMkLst>
          <pc:docMk/>
          <pc:sldMk cId="2143627731" sldId="309"/>
        </pc:sldMkLst>
        <pc:spChg chg="mod">
          <ac:chgData name="Bateman, Bev" userId="78a4a1ab-f5ae-471d-a304-cc7fab5b40fa" providerId="ADAL" clId="{9D79737B-E556-458B-A1B4-402CFBFECC74}" dt="2025-10-26T01:24:14.402" v="265"/>
          <ac:spMkLst>
            <pc:docMk/>
            <pc:sldMk cId="2143627731" sldId="309"/>
            <ac:spMk id="2" creationId="{9F7900C8-BA28-5E83-97AE-9B8D54F7BC2F}"/>
          </ac:spMkLst>
        </pc:spChg>
        <pc:spChg chg="mod">
          <ac:chgData name="Bateman, Bev" userId="78a4a1ab-f5ae-471d-a304-cc7fab5b40fa" providerId="ADAL" clId="{9D79737B-E556-458B-A1B4-402CFBFECC74}" dt="2025-10-26T01:24:08.238" v="264" actId="207"/>
          <ac:spMkLst>
            <pc:docMk/>
            <pc:sldMk cId="2143627731" sldId="309"/>
            <ac:spMk id="3" creationId="{71197F55-4C0E-2464-2ED1-56E691F872EC}"/>
          </ac:spMkLst>
        </pc:spChg>
      </pc:sldChg>
    </pc:docChg>
  </pc:docChgLst>
  <pc:docChgLst>
    <pc:chgData name="Bateman, Bev" userId="78a4a1ab-f5ae-471d-a304-cc7fab5b40fa" providerId="ADAL" clId="{4CAAFCDF-D780-43F9-9435-299B1F34108C}"/>
    <pc:docChg chg="custSel addSld delSld modSld">
      <pc:chgData name="Bateman, Bev" userId="78a4a1ab-f5ae-471d-a304-cc7fab5b40fa" providerId="ADAL" clId="{4CAAFCDF-D780-43F9-9435-299B1F34108C}" dt="2025-09-04T19:13:03.037" v="343" actId="12"/>
      <pc:docMkLst>
        <pc:docMk/>
      </pc:docMkLst>
      <pc:sldChg chg="modSp del mod">
        <pc:chgData name="Bateman, Bev" userId="78a4a1ab-f5ae-471d-a304-cc7fab5b40fa" providerId="ADAL" clId="{4CAAFCDF-D780-43F9-9435-299B1F34108C}" dt="2025-09-02T13:15:10.101" v="7" actId="47"/>
        <pc:sldMkLst>
          <pc:docMk/>
          <pc:sldMk cId="3357052727" sldId="260"/>
        </pc:sldMkLst>
      </pc:sldChg>
      <pc:sldChg chg="modSp mod modClrScheme chgLayout">
        <pc:chgData name="Bateman, Bev" userId="78a4a1ab-f5ae-471d-a304-cc7fab5b40fa" providerId="ADAL" clId="{4CAAFCDF-D780-43F9-9435-299B1F34108C}" dt="2025-09-02T13:15:56.006" v="12" actId="26606"/>
        <pc:sldMkLst>
          <pc:docMk/>
          <pc:sldMk cId="2958736197" sldId="261"/>
        </pc:sldMkLst>
      </pc:sldChg>
      <pc:sldChg chg="modSp">
        <pc:chgData name="Bateman, Bev" userId="78a4a1ab-f5ae-471d-a304-cc7fab5b40fa" providerId="ADAL" clId="{4CAAFCDF-D780-43F9-9435-299B1F34108C}" dt="2025-09-02T13:16:38.200" v="18"/>
        <pc:sldMkLst>
          <pc:docMk/>
          <pc:sldMk cId="3805434548" sldId="262"/>
        </pc:sldMkLst>
      </pc:sldChg>
      <pc:sldChg chg="modSp mod modClrScheme chgLayout">
        <pc:chgData name="Bateman, Bev" userId="78a4a1ab-f5ae-471d-a304-cc7fab5b40fa" providerId="ADAL" clId="{4CAAFCDF-D780-43F9-9435-299B1F34108C}" dt="2025-09-04T19:05:20.865" v="206" actId="26606"/>
        <pc:sldMkLst>
          <pc:docMk/>
          <pc:sldMk cId="776189859" sldId="263"/>
        </pc:sldMkLst>
      </pc:sldChg>
      <pc:sldChg chg="modSp mod modClrScheme chgLayout">
        <pc:chgData name="Bateman, Bev" userId="78a4a1ab-f5ae-471d-a304-cc7fab5b40fa" providerId="ADAL" clId="{4CAAFCDF-D780-43F9-9435-299B1F34108C}" dt="2025-09-04T19:05:53.040" v="232" actId="20577"/>
        <pc:sldMkLst>
          <pc:docMk/>
          <pc:sldMk cId="1508271909" sldId="264"/>
        </pc:sldMkLst>
      </pc:sldChg>
      <pc:sldChg chg="modSp">
        <pc:chgData name="Bateman, Bev" userId="78a4a1ab-f5ae-471d-a304-cc7fab5b40fa" providerId="ADAL" clId="{4CAAFCDF-D780-43F9-9435-299B1F34108C}" dt="2025-09-02T13:16:43.051" v="19"/>
        <pc:sldMkLst>
          <pc:docMk/>
          <pc:sldMk cId="2563955372" sldId="265"/>
        </pc:sldMkLst>
      </pc:sldChg>
      <pc:sldChg chg="modSp mod">
        <pc:chgData name="Bateman, Bev" userId="78a4a1ab-f5ae-471d-a304-cc7fab5b40fa" providerId="ADAL" clId="{4CAAFCDF-D780-43F9-9435-299B1F34108C}" dt="2025-09-04T19:07:44.263" v="263" actId="20577"/>
        <pc:sldMkLst>
          <pc:docMk/>
          <pc:sldMk cId="3199951721" sldId="266"/>
        </pc:sldMkLst>
      </pc:sldChg>
      <pc:sldChg chg="modSp mod">
        <pc:chgData name="Bateman, Bev" userId="78a4a1ab-f5ae-471d-a304-cc7fab5b40fa" providerId="ADAL" clId="{4CAAFCDF-D780-43F9-9435-299B1F34108C}" dt="2025-09-04T19:08:07.398" v="268" actId="20577"/>
        <pc:sldMkLst>
          <pc:docMk/>
          <pc:sldMk cId="653261340" sldId="267"/>
        </pc:sldMkLst>
      </pc:sldChg>
      <pc:sldChg chg="modSp mod modClrScheme chgLayout">
        <pc:chgData name="Bateman, Bev" userId="78a4a1ab-f5ae-471d-a304-cc7fab5b40fa" providerId="ADAL" clId="{4CAAFCDF-D780-43F9-9435-299B1F34108C}" dt="2025-09-02T13:18:40.946" v="36" actId="20577"/>
        <pc:sldMkLst>
          <pc:docMk/>
          <pc:sldMk cId="2150837008" sldId="268"/>
        </pc:sldMkLst>
      </pc:sldChg>
      <pc:sldChg chg="addSp modSp mod modClrScheme chgLayout">
        <pc:chgData name="Bateman, Bev" userId="78a4a1ab-f5ae-471d-a304-cc7fab5b40fa" providerId="ADAL" clId="{4CAAFCDF-D780-43F9-9435-299B1F34108C}" dt="2025-09-04T19:13:03.037" v="343" actId="12"/>
        <pc:sldMkLst>
          <pc:docMk/>
          <pc:sldMk cId="3911817240" sldId="269"/>
        </pc:sldMkLst>
      </pc:sldChg>
      <pc:sldChg chg="modSp mod">
        <pc:chgData name="Bateman, Bev" userId="78a4a1ab-f5ae-471d-a304-cc7fab5b40fa" providerId="ADAL" clId="{4CAAFCDF-D780-43F9-9435-299B1F34108C}" dt="2025-09-04T19:08:21.951" v="272" actId="20577"/>
        <pc:sldMkLst>
          <pc:docMk/>
          <pc:sldMk cId="91860284" sldId="270"/>
        </pc:sldMkLst>
      </pc:sldChg>
      <pc:sldChg chg="modSp">
        <pc:chgData name="Bateman, Bev" userId="78a4a1ab-f5ae-471d-a304-cc7fab5b40fa" providerId="ADAL" clId="{4CAAFCDF-D780-43F9-9435-299B1F34108C}" dt="2025-09-02T13:19:09.939" v="39"/>
        <pc:sldMkLst>
          <pc:docMk/>
          <pc:sldMk cId="3538472667" sldId="271"/>
        </pc:sldMkLst>
      </pc:sldChg>
      <pc:sldChg chg="modSp mod">
        <pc:chgData name="Bateman, Bev" userId="78a4a1ab-f5ae-471d-a304-cc7fab5b40fa" providerId="ADAL" clId="{4CAAFCDF-D780-43F9-9435-299B1F34108C}" dt="2025-09-04T19:08:40.103" v="282" actId="20577"/>
        <pc:sldMkLst>
          <pc:docMk/>
          <pc:sldMk cId="1716658919" sldId="273"/>
        </pc:sldMkLst>
      </pc:sldChg>
      <pc:sldChg chg="modSp mod">
        <pc:chgData name="Bateman, Bev" userId="78a4a1ab-f5ae-471d-a304-cc7fab5b40fa" providerId="ADAL" clId="{4CAAFCDF-D780-43F9-9435-299B1F34108C}" dt="2025-09-04T19:08:52.408" v="290" actId="20577"/>
        <pc:sldMkLst>
          <pc:docMk/>
          <pc:sldMk cId="1236349103" sldId="274"/>
        </pc:sldMkLst>
      </pc:sldChg>
      <pc:sldChg chg="addSp modSp mod modClrScheme chgLayout">
        <pc:chgData name="Bateman, Bev" userId="78a4a1ab-f5ae-471d-a304-cc7fab5b40fa" providerId="ADAL" clId="{4CAAFCDF-D780-43F9-9435-299B1F34108C}" dt="2025-09-04T19:12:54.217" v="341" actId="12"/>
        <pc:sldMkLst>
          <pc:docMk/>
          <pc:sldMk cId="3104781190" sldId="275"/>
        </pc:sldMkLst>
      </pc:sldChg>
      <pc:sldChg chg="modSp mod">
        <pc:chgData name="Bateman, Bev" userId="78a4a1ab-f5ae-471d-a304-cc7fab5b40fa" providerId="ADAL" clId="{4CAAFCDF-D780-43F9-9435-299B1F34108C}" dt="2025-09-04T19:09:00.874" v="291" actId="20577"/>
        <pc:sldMkLst>
          <pc:docMk/>
          <pc:sldMk cId="1779478967" sldId="276"/>
        </pc:sldMkLst>
      </pc:sldChg>
      <pc:sldChg chg="modSp">
        <pc:chgData name="Bateman, Bev" userId="78a4a1ab-f5ae-471d-a304-cc7fab5b40fa" providerId="ADAL" clId="{4CAAFCDF-D780-43F9-9435-299B1F34108C}" dt="2025-09-02T13:20:06.899" v="51"/>
        <pc:sldMkLst>
          <pc:docMk/>
          <pc:sldMk cId="595380253" sldId="278"/>
        </pc:sldMkLst>
      </pc:sldChg>
      <pc:sldChg chg="modSp">
        <pc:chgData name="Bateman, Bev" userId="78a4a1ab-f5ae-471d-a304-cc7fab5b40fa" providerId="ADAL" clId="{4CAAFCDF-D780-43F9-9435-299B1F34108C}" dt="2025-09-02T13:20:16.157" v="53"/>
        <pc:sldMkLst>
          <pc:docMk/>
          <pc:sldMk cId="1737496007" sldId="279"/>
        </pc:sldMkLst>
      </pc:sldChg>
      <pc:sldChg chg="modSp">
        <pc:chgData name="Bateman, Bev" userId="78a4a1ab-f5ae-471d-a304-cc7fab5b40fa" providerId="ADAL" clId="{4CAAFCDF-D780-43F9-9435-299B1F34108C}" dt="2025-09-02T13:20:20.722" v="54"/>
        <pc:sldMkLst>
          <pc:docMk/>
          <pc:sldMk cId="2601336456" sldId="280"/>
        </pc:sldMkLst>
      </pc:sldChg>
      <pc:sldChg chg="addSp modSp mod modClrScheme chgLayout">
        <pc:chgData name="Bateman, Bev" userId="78a4a1ab-f5ae-471d-a304-cc7fab5b40fa" providerId="ADAL" clId="{4CAAFCDF-D780-43F9-9435-299B1F34108C}" dt="2025-09-04T19:12:44.573" v="339" actId="12"/>
        <pc:sldMkLst>
          <pc:docMk/>
          <pc:sldMk cId="1148576779" sldId="281"/>
        </pc:sldMkLst>
      </pc:sldChg>
      <pc:sldChg chg="modSp mod modClrScheme chgLayout">
        <pc:chgData name="Bateman, Bev" userId="78a4a1ab-f5ae-471d-a304-cc7fab5b40fa" providerId="ADAL" clId="{4CAAFCDF-D780-43F9-9435-299B1F34108C}" dt="2025-09-02T13:20:55.519" v="62"/>
        <pc:sldMkLst>
          <pc:docMk/>
          <pc:sldMk cId="1128408931" sldId="282"/>
        </pc:sldMkLst>
      </pc:sldChg>
      <pc:sldChg chg="modSp mod">
        <pc:chgData name="Bateman, Bev" userId="78a4a1ab-f5ae-471d-a304-cc7fab5b40fa" providerId="ADAL" clId="{4CAAFCDF-D780-43F9-9435-299B1F34108C}" dt="2025-09-04T19:10:15.123" v="303" actId="20577"/>
        <pc:sldMkLst>
          <pc:docMk/>
          <pc:sldMk cId="1699699473" sldId="283"/>
        </pc:sldMkLst>
      </pc:sldChg>
      <pc:sldChg chg="modSp mod">
        <pc:chgData name="Bateman, Bev" userId="78a4a1ab-f5ae-471d-a304-cc7fab5b40fa" providerId="ADAL" clId="{4CAAFCDF-D780-43F9-9435-299B1F34108C}" dt="2025-09-02T13:21:32.979" v="66" actId="20577"/>
        <pc:sldMkLst>
          <pc:docMk/>
          <pc:sldMk cId="1136543289" sldId="284"/>
        </pc:sldMkLst>
      </pc:sldChg>
      <pc:sldChg chg="addSp modSp mod modClrScheme chgLayout">
        <pc:chgData name="Bateman, Bev" userId="78a4a1ab-f5ae-471d-a304-cc7fab5b40fa" providerId="ADAL" clId="{4CAAFCDF-D780-43F9-9435-299B1F34108C}" dt="2025-09-04T19:11:10.826" v="318" actId="12"/>
        <pc:sldMkLst>
          <pc:docMk/>
          <pc:sldMk cId="1963664545" sldId="285"/>
        </pc:sldMkLst>
      </pc:sldChg>
      <pc:sldChg chg="modSp mod modClrScheme chgLayout">
        <pc:chgData name="Bateman, Bev" userId="78a4a1ab-f5ae-471d-a304-cc7fab5b40fa" providerId="ADAL" clId="{4CAAFCDF-D780-43F9-9435-299B1F34108C}" dt="2025-09-02T13:22:31.769" v="79"/>
        <pc:sldMkLst>
          <pc:docMk/>
          <pc:sldMk cId="3718899195" sldId="286"/>
        </pc:sldMkLst>
      </pc:sldChg>
      <pc:sldChg chg="modSp">
        <pc:chgData name="Bateman, Bev" userId="78a4a1ab-f5ae-471d-a304-cc7fab5b40fa" providerId="ADAL" clId="{4CAAFCDF-D780-43F9-9435-299B1F34108C}" dt="2025-09-02T13:22:37.470" v="80"/>
        <pc:sldMkLst>
          <pc:docMk/>
          <pc:sldMk cId="4152870365" sldId="287"/>
        </pc:sldMkLst>
      </pc:sldChg>
      <pc:sldChg chg="addSp modSp mod modClrScheme chgLayout">
        <pc:chgData name="Bateman, Bev" userId="78a4a1ab-f5ae-471d-a304-cc7fab5b40fa" providerId="ADAL" clId="{4CAAFCDF-D780-43F9-9435-299B1F34108C}" dt="2025-09-04T19:12:15.976" v="336" actId="12"/>
        <pc:sldMkLst>
          <pc:docMk/>
          <pc:sldMk cId="4275998246" sldId="288"/>
        </pc:sldMkLst>
      </pc:sldChg>
      <pc:sldChg chg="addSp modSp mod modClrScheme chgLayout">
        <pc:chgData name="Bateman, Bev" userId="78a4a1ab-f5ae-471d-a304-cc7fab5b40fa" providerId="ADAL" clId="{4CAAFCDF-D780-43F9-9435-299B1F34108C}" dt="2025-09-02T13:23:48.050" v="119" actId="26606"/>
        <pc:sldMkLst>
          <pc:docMk/>
          <pc:sldMk cId="3477948265" sldId="290"/>
        </pc:sldMkLst>
      </pc:sldChg>
      <pc:sldChg chg="modSp mod">
        <pc:chgData name="Bateman, Bev" userId="78a4a1ab-f5ae-471d-a304-cc7fab5b40fa" providerId="ADAL" clId="{4CAAFCDF-D780-43F9-9435-299B1F34108C}" dt="2025-09-04T19:12:12.248" v="335" actId="20577"/>
        <pc:sldMkLst>
          <pc:docMk/>
          <pc:sldMk cId="2548243080" sldId="291"/>
        </pc:sldMkLst>
      </pc:sldChg>
      <pc:sldChg chg="modSp mod">
        <pc:chgData name="Bateman, Bev" userId="78a4a1ab-f5ae-471d-a304-cc7fab5b40fa" providerId="ADAL" clId="{4CAAFCDF-D780-43F9-9435-299B1F34108C}" dt="2025-09-04T19:12:03.259" v="331" actId="20577"/>
        <pc:sldMkLst>
          <pc:docMk/>
          <pc:sldMk cId="2653524107" sldId="292"/>
        </pc:sldMkLst>
      </pc:sldChg>
      <pc:sldChg chg="modSp">
        <pc:chgData name="Bateman, Bev" userId="78a4a1ab-f5ae-471d-a304-cc7fab5b40fa" providerId="ADAL" clId="{4CAAFCDF-D780-43F9-9435-299B1F34108C}" dt="2025-09-02T13:23:37.445" v="116"/>
        <pc:sldMkLst>
          <pc:docMk/>
          <pc:sldMk cId="448583676" sldId="293"/>
        </pc:sldMkLst>
      </pc:sldChg>
      <pc:sldChg chg="addSp modSp mod modClrScheme chgLayout">
        <pc:chgData name="Bateman, Bev" userId="78a4a1ab-f5ae-471d-a304-cc7fab5b40fa" providerId="ADAL" clId="{4CAAFCDF-D780-43F9-9435-299B1F34108C}" dt="2025-09-04T19:12:27.092" v="338" actId="20577"/>
        <pc:sldMkLst>
          <pc:docMk/>
          <pc:sldMk cId="3775949219" sldId="294"/>
        </pc:sldMkLst>
      </pc:sldChg>
      <pc:sldChg chg="addSp modSp mod modClrScheme chgLayout">
        <pc:chgData name="Bateman, Bev" userId="78a4a1ab-f5ae-471d-a304-cc7fab5b40fa" providerId="ADAL" clId="{4CAAFCDF-D780-43F9-9435-299B1F34108C}" dt="2025-09-02T13:24:25.728" v="129" actId="962"/>
        <pc:sldMkLst>
          <pc:docMk/>
          <pc:sldMk cId="1108262011" sldId="295"/>
        </pc:sldMkLst>
      </pc:sldChg>
      <pc:sldChg chg="modSp mod modClrScheme chgLayout">
        <pc:chgData name="Bateman, Bev" userId="78a4a1ab-f5ae-471d-a304-cc7fab5b40fa" providerId="ADAL" clId="{4CAAFCDF-D780-43F9-9435-299B1F34108C}" dt="2025-09-04T19:06:16.464" v="238" actId="26606"/>
        <pc:sldMkLst>
          <pc:docMk/>
          <pc:sldMk cId="1297008629" sldId="296"/>
        </pc:sldMkLst>
      </pc:sldChg>
      <pc:sldChg chg="modSp mod modClrScheme chgLayout">
        <pc:chgData name="Bateman, Bev" userId="78a4a1ab-f5ae-471d-a304-cc7fab5b40fa" providerId="ADAL" clId="{4CAAFCDF-D780-43F9-9435-299B1F34108C}" dt="2025-09-04T19:06:38.320" v="258" actId="26606"/>
        <pc:sldMkLst>
          <pc:docMk/>
          <pc:sldMk cId="2998923277" sldId="297"/>
        </pc:sldMkLst>
      </pc:sldChg>
      <pc:sldChg chg="modSp">
        <pc:chgData name="Bateman, Bev" userId="78a4a1ab-f5ae-471d-a304-cc7fab5b40fa" providerId="ADAL" clId="{4CAAFCDF-D780-43F9-9435-299B1F34108C}" dt="2025-09-02T13:16:05.766" v="13"/>
        <pc:sldMkLst>
          <pc:docMk/>
          <pc:sldMk cId="1126825693" sldId="298"/>
        </pc:sldMkLst>
      </pc:sldChg>
      <pc:sldChg chg="modSp mod">
        <pc:chgData name="Bateman, Bev" userId="78a4a1ab-f5ae-471d-a304-cc7fab5b40fa" providerId="ADAL" clId="{4CAAFCDF-D780-43F9-9435-299B1F34108C}" dt="2025-09-04T19:06:58.644" v="259" actId="113"/>
        <pc:sldMkLst>
          <pc:docMk/>
          <pc:sldMk cId="3216657758" sldId="299"/>
        </pc:sldMkLst>
      </pc:sldChg>
      <pc:sldChg chg="modSp">
        <pc:chgData name="Bateman, Bev" userId="78a4a1ab-f5ae-471d-a304-cc7fab5b40fa" providerId="ADAL" clId="{4CAAFCDF-D780-43F9-9435-299B1F34108C}" dt="2025-09-02T13:16:49.258" v="20"/>
        <pc:sldMkLst>
          <pc:docMk/>
          <pc:sldMk cId="4225844480" sldId="300"/>
        </pc:sldMkLst>
      </pc:sldChg>
      <pc:sldChg chg="modSp">
        <pc:chgData name="Bateman, Bev" userId="78a4a1ab-f5ae-471d-a304-cc7fab5b40fa" providerId="ADAL" clId="{4CAAFCDF-D780-43F9-9435-299B1F34108C}" dt="2025-09-02T13:16:55.240" v="21"/>
        <pc:sldMkLst>
          <pc:docMk/>
          <pc:sldMk cId="477358572" sldId="301"/>
        </pc:sldMkLst>
      </pc:sldChg>
      <pc:sldChg chg="modSp">
        <pc:chgData name="Bateman, Bev" userId="78a4a1ab-f5ae-471d-a304-cc7fab5b40fa" providerId="ADAL" clId="{4CAAFCDF-D780-43F9-9435-299B1F34108C}" dt="2025-09-02T13:17:05.401" v="23"/>
        <pc:sldMkLst>
          <pc:docMk/>
          <pc:sldMk cId="1588093424" sldId="302"/>
        </pc:sldMkLst>
      </pc:sldChg>
      <pc:sldChg chg="modSp mod">
        <pc:chgData name="Bateman, Bev" userId="78a4a1ab-f5ae-471d-a304-cc7fab5b40fa" providerId="ADAL" clId="{4CAAFCDF-D780-43F9-9435-299B1F34108C}" dt="2025-09-04T19:07:58.990" v="267" actId="20577"/>
        <pc:sldMkLst>
          <pc:docMk/>
          <pc:sldMk cId="1805698924" sldId="303"/>
        </pc:sldMkLst>
      </pc:sldChg>
      <pc:sldChg chg="modSp">
        <pc:chgData name="Bateman, Bev" userId="78a4a1ab-f5ae-471d-a304-cc7fab5b40fa" providerId="ADAL" clId="{4CAAFCDF-D780-43F9-9435-299B1F34108C}" dt="2025-09-02T13:19:02.238" v="38"/>
        <pc:sldMkLst>
          <pc:docMk/>
          <pc:sldMk cId="3240036852" sldId="304"/>
        </pc:sldMkLst>
      </pc:sldChg>
      <pc:sldChg chg="modSp">
        <pc:chgData name="Bateman, Bev" userId="78a4a1ab-f5ae-471d-a304-cc7fab5b40fa" providerId="ADAL" clId="{4CAAFCDF-D780-43F9-9435-299B1F34108C}" dt="2025-09-02T13:20:11.541" v="52"/>
        <pc:sldMkLst>
          <pc:docMk/>
          <pc:sldMk cId="4212939784" sldId="305"/>
        </pc:sldMkLst>
      </pc:sldChg>
      <pc:sldChg chg="modSp mod">
        <pc:chgData name="Bateman, Bev" userId="78a4a1ab-f5ae-471d-a304-cc7fab5b40fa" providerId="ADAL" clId="{4CAAFCDF-D780-43F9-9435-299B1F34108C}" dt="2025-09-04T19:09:30.486" v="293" actId="20577"/>
        <pc:sldMkLst>
          <pc:docMk/>
          <pc:sldMk cId="3733375192" sldId="306"/>
        </pc:sldMkLst>
      </pc:sldChg>
      <pc:sldChg chg="modSp mod">
        <pc:chgData name="Bateman, Bev" userId="78a4a1ab-f5ae-471d-a304-cc7fab5b40fa" providerId="ADAL" clId="{4CAAFCDF-D780-43F9-9435-299B1F34108C}" dt="2025-09-04T19:09:59.108" v="295" actId="20577"/>
        <pc:sldMkLst>
          <pc:docMk/>
          <pc:sldMk cId="1475927885" sldId="307"/>
        </pc:sldMkLst>
      </pc:sldChg>
      <pc:sldChg chg="modSp mod">
        <pc:chgData name="Bateman, Bev" userId="78a4a1ab-f5ae-471d-a304-cc7fab5b40fa" providerId="ADAL" clId="{4CAAFCDF-D780-43F9-9435-299B1F34108C}" dt="2025-09-04T19:10:34.830" v="309" actId="20577"/>
        <pc:sldMkLst>
          <pc:docMk/>
          <pc:sldMk cId="763531265" sldId="308"/>
        </pc:sldMkLst>
      </pc:sldChg>
      <pc:sldChg chg="modSp mod">
        <pc:chgData name="Bateman, Bev" userId="78a4a1ab-f5ae-471d-a304-cc7fab5b40fa" providerId="ADAL" clId="{4CAAFCDF-D780-43F9-9435-299B1F34108C}" dt="2025-09-04T19:10:57.914" v="317" actId="20577"/>
        <pc:sldMkLst>
          <pc:docMk/>
          <pc:sldMk cId="2143627731" sldId="309"/>
        </pc:sldMkLst>
      </pc:sldChg>
      <pc:sldChg chg="modSp">
        <pc:chgData name="Bateman, Bev" userId="78a4a1ab-f5ae-471d-a304-cc7fab5b40fa" providerId="ADAL" clId="{4CAAFCDF-D780-43F9-9435-299B1F34108C}" dt="2025-09-02T13:22:42.473" v="81"/>
        <pc:sldMkLst>
          <pc:docMk/>
          <pc:sldMk cId="1777316826" sldId="310"/>
        </pc:sldMkLst>
      </pc:sldChg>
      <pc:sldChg chg="modSp">
        <pc:chgData name="Bateman, Bev" userId="78a4a1ab-f5ae-471d-a304-cc7fab5b40fa" providerId="ADAL" clId="{4CAAFCDF-D780-43F9-9435-299B1F34108C}" dt="2025-09-02T13:22:46.346" v="82"/>
        <pc:sldMkLst>
          <pc:docMk/>
          <pc:sldMk cId="3903464609" sldId="311"/>
        </pc:sldMkLst>
      </pc:sldChg>
      <pc:sldChg chg="modSp mod">
        <pc:chgData name="Bateman, Bev" userId="78a4a1ab-f5ae-471d-a304-cc7fab5b40fa" providerId="ADAL" clId="{4CAAFCDF-D780-43F9-9435-299B1F34108C}" dt="2025-09-04T19:11:40.200" v="323" actId="20577"/>
        <pc:sldMkLst>
          <pc:docMk/>
          <pc:sldMk cId="1984751134" sldId="312"/>
        </pc:sldMkLst>
      </pc:sldChg>
      <pc:sldChg chg="modSp mod">
        <pc:chgData name="Bateman, Bev" userId="78a4a1ab-f5ae-471d-a304-cc7fab5b40fa" providerId="ADAL" clId="{4CAAFCDF-D780-43F9-9435-299B1F34108C}" dt="2025-09-02T13:23:12.178" v="108" actId="20577"/>
        <pc:sldMkLst>
          <pc:docMk/>
          <pc:sldMk cId="258333847" sldId="313"/>
        </pc:sldMkLst>
      </pc:sldChg>
      <pc:sldChg chg="modSp add setBg">
        <pc:chgData name="Bateman, Bev" userId="78a4a1ab-f5ae-471d-a304-cc7fab5b40fa" providerId="ADAL" clId="{4CAAFCDF-D780-43F9-9435-299B1F34108C}" dt="2025-09-02T13:15:05.377" v="6"/>
        <pc:sldMkLst>
          <pc:docMk/>
          <pc:sldMk cId="2774471978" sldId="314"/>
        </pc:sldMkLst>
      </pc:sldChg>
      <pc:sldChg chg="modSp add mod">
        <pc:chgData name="Bateman, Bev" userId="78a4a1ab-f5ae-471d-a304-cc7fab5b40fa" providerId="ADAL" clId="{4CAAFCDF-D780-43F9-9435-299B1F34108C}" dt="2025-09-04T19:12:59.471" v="342" actId="12"/>
        <pc:sldMkLst>
          <pc:docMk/>
          <pc:sldMk cId="297795376" sldId="315"/>
        </pc:sldMkLst>
      </pc:sldChg>
      <pc:sldChg chg="modSp add mod">
        <pc:chgData name="Bateman, Bev" userId="78a4a1ab-f5ae-471d-a304-cc7fab5b40fa" providerId="ADAL" clId="{4CAAFCDF-D780-43F9-9435-299B1F34108C}" dt="2025-09-04T19:12:50.561" v="340" actId="12"/>
        <pc:sldMkLst>
          <pc:docMk/>
          <pc:sldMk cId="2762994183" sldId="316"/>
        </pc:sldMkLst>
      </pc:sldChg>
      <pc:sldChg chg="modSp add mod">
        <pc:chgData name="Bateman, Bev" userId="78a4a1ab-f5ae-471d-a304-cc7fab5b40fa" providerId="ADAL" clId="{4CAAFCDF-D780-43F9-9435-299B1F34108C}" dt="2025-09-04T19:11:16.751" v="319" actId="12"/>
        <pc:sldMkLst>
          <pc:docMk/>
          <pc:sldMk cId="899018606" sldId="317"/>
        </pc:sldMkLst>
      </pc:sldChg>
    </pc:docChg>
  </pc:docChgLst>
  <pc:docChgLst>
    <pc:chgData name="Bateman, Bev" userId="78a4a1ab-f5ae-471d-a304-cc7fab5b40fa" providerId="ADAL" clId="{1134AC0B-843B-4959-B5D9-BC394A1CB7F5}"/>
    <pc:docChg chg="undo custSel addSld delSld modSld sldOrd">
      <pc:chgData name="Bateman, Bev" userId="78a4a1ab-f5ae-471d-a304-cc7fab5b40fa" providerId="ADAL" clId="{1134AC0B-843B-4959-B5D9-BC394A1CB7F5}" dt="2025-08-28T22:27:28.843" v="4469" actId="13926"/>
      <pc:docMkLst>
        <pc:docMk/>
      </pc:docMkLst>
      <pc:sldChg chg="del">
        <pc:chgData name="Bateman, Bev" userId="78a4a1ab-f5ae-471d-a304-cc7fab5b40fa" providerId="ADAL" clId="{1134AC0B-843B-4959-B5D9-BC394A1CB7F5}" dt="2025-08-28T20:58:18.496" v="0" actId="47"/>
        <pc:sldMkLst>
          <pc:docMk/>
          <pc:sldMk cId="1669235989" sldId="256"/>
        </pc:sldMkLst>
      </pc:sldChg>
      <pc:sldChg chg="modSp mod">
        <pc:chgData name="Bateman, Bev" userId="78a4a1ab-f5ae-471d-a304-cc7fab5b40fa" providerId="ADAL" clId="{1134AC0B-843B-4959-B5D9-BC394A1CB7F5}" dt="2025-08-28T22:27:28.843" v="4469" actId="13926"/>
        <pc:sldMkLst>
          <pc:docMk/>
          <pc:sldMk cId="3357052727" sldId="260"/>
        </pc:sldMkLst>
      </pc:sldChg>
      <pc:sldChg chg="modSp mod">
        <pc:chgData name="Bateman, Bev" userId="78a4a1ab-f5ae-471d-a304-cc7fab5b40fa" providerId="ADAL" clId="{1134AC0B-843B-4959-B5D9-BC394A1CB7F5}" dt="2025-08-28T21:11:42.910" v="904" actId="20577"/>
        <pc:sldMkLst>
          <pc:docMk/>
          <pc:sldMk cId="3805434548" sldId="262"/>
        </pc:sldMkLst>
      </pc:sldChg>
      <pc:sldChg chg="ord">
        <pc:chgData name="Bateman, Bev" userId="78a4a1ab-f5ae-471d-a304-cc7fab5b40fa" providerId="ADAL" clId="{1134AC0B-843B-4959-B5D9-BC394A1CB7F5}" dt="2025-08-28T20:59:54.479" v="14"/>
        <pc:sldMkLst>
          <pc:docMk/>
          <pc:sldMk cId="776189859" sldId="263"/>
        </pc:sldMkLst>
      </pc:sldChg>
      <pc:sldChg chg="ord">
        <pc:chgData name="Bateman, Bev" userId="78a4a1ab-f5ae-471d-a304-cc7fab5b40fa" providerId="ADAL" clId="{1134AC0B-843B-4959-B5D9-BC394A1CB7F5}" dt="2025-08-28T21:00:04.831" v="16"/>
        <pc:sldMkLst>
          <pc:docMk/>
          <pc:sldMk cId="1508271909" sldId="264"/>
        </pc:sldMkLst>
      </pc:sldChg>
      <pc:sldChg chg="modSp mod">
        <pc:chgData name="Bateman, Bev" userId="78a4a1ab-f5ae-471d-a304-cc7fab5b40fa" providerId="ADAL" clId="{1134AC0B-843B-4959-B5D9-BC394A1CB7F5}" dt="2025-08-28T21:18:27.402" v="1494" actId="27636"/>
        <pc:sldMkLst>
          <pc:docMk/>
          <pc:sldMk cId="2563955372" sldId="265"/>
        </pc:sldMkLst>
      </pc:sldChg>
      <pc:sldChg chg="modSp mod">
        <pc:chgData name="Bateman, Bev" userId="78a4a1ab-f5ae-471d-a304-cc7fab5b40fa" providerId="ADAL" clId="{1134AC0B-843B-4959-B5D9-BC394A1CB7F5}" dt="2025-08-28T21:23:12.461" v="1685" actId="20577"/>
        <pc:sldMkLst>
          <pc:docMk/>
          <pc:sldMk cId="3199951721" sldId="266"/>
        </pc:sldMkLst>
      </pc:sldChg>
      <pc:sldChg chg="modSp mod">
        <pc:chgData name="Bateman, Bev" userId="78a4a1ab-f5ae-471d-a304-cc7fab5b40fa" providerId="ADAL" clId="{1134AC0B-843B-4959-B5D9-BC394A1CB7F5}" dt="2025-08-28T21:33:09.597" v="1978" actId="20577"/>
        <pc:sldMkLst>
          <pc:docMk/>
          <pc:sldMk cId="653261340" sldId="267"/>
        </pc:sldMkLst>
      </pc:sldChg>
      <pc:sldChg chg="ord">
        <pc:chgData name="Bateman, Bev" userId="78a4a1ab-f5ae-471d-a304-cc7fab5b40fa" providerId="ADAL" clId="{1134AC0B-843B-4959-B5D9-BC394A1CB7F5}" dt="2025-08-28T21:33:56.676" v="1980"/>
        <pc:sldMkLst>
          <pc:docMk/>
          <pc:sldMk cId="3911817240" sldId="269"/>
        </pc:sldMkLst>
      </pc:sldChg>
      <pc:sldChg chg="modSp mod">
        <pc:chgData name="Bateman, Bev" userId="78a4a1ab-f5ae-471d-a304-cc7fab5b40fa" providerId="ADAL" clId="{1134AC0B-843B-4959-B5D9-BC394A1CB7F5}" dt="2025-08-28T21:39:51.671" v="2257" actId="5793"/>
        <pc:sldMkLst>
          <pc:docMk/>
          <pc:sldMk cId="3538472667" sldId="271"/>
        </pc:sldMkLst>
      </pc:sldChg>
      <pc:sldChg chg="modSp add del mod">
        <pc:chgData name="Bateman, Bev" userId="78a4a1ab-f5ae-471d-a304-cc7fab5b40fa" providerId="ADAL" clId="{1134AC0B-843B-4959-B5D9-BC394A1CB7F5}" dt="2025-08-28T21:42:18.600" v="2264" actId="47"/>
        <pc:sldMkLst>
          <pc:docMk/>
          <pc:sldMk cId="1917669877" sldId="272"/>
        </pc:sldMkLst>
      </pc:sldChg>
      <pc:sldChg chg="modSp mod">
        <pc:chgData name="Bateman, Bev" userId="78a4a1ab-f5ae-471d-a304-cc7fab5b40fa" providerId="ADAL" clId="{1134AC0B-843B-4959-B5D9-BC394A1CB7F5}" dt="2025-08-28T21:42:56.455" v="2286" actId="20577"/>
        <pc:sldMkLst>
          <pc:docMk/>
          <pc:sldMk cId="1716658919" sldId="273"/>
        </pc:sldMkLst>
      </pc:sldChg>
      <pc:sldChg chg="modSp mod">
        <pc:chgData name="Bateman, Bev" userId="78a4a1ab-f5ae-471d-a304-cc7fab5b40fa" providerId="ADAL" clId="{1134AC0B-843B-4959-B5D9-BC394A1CB7F5}" dt="2025-08-28T21:43:10.930" v="2299" actId="20577"/>
        <pc:sldMkLst>
          <pc:docMk/>
          <pc:sldMk cId="1236349103" sldId="274"/>
        </pc:sldMkLst>
      </pc:sldChg>
      <pc:sldChg chg="modSp mod">
        <pc:chgData name="Bateman, Bev" userId="78a4a1ab-f5ae-471d-a304-cc7fab5b40fa" providerId="ADAL" clId="{1134AC0B-843B-4959-B5D9-BC394A1CB7F5}" dt="2025-08-28T21:45:52.719" v="2429" actId="20577"/>
        <pc:sldMkLst>
          <pc:docMk/>
          <pc:sldMk cId="3104781190" sldId="275"/>
        </pc:sldMkLst>
      </pc:sldChg>
      <pc:sldChg chg="modSp mod">
        <pc:chgData name="Bateman, Bev" userId="78a4a1ab-f5ae-471d-a304-cc7fab5b40fa" providerId="ADAL" clId="{1134AC0B-843B-4959-B5D9-BC394A1CB7F5}" dt="2025-08-28T21:47:59.331" v="2502" actId="20577"/>
        <pc:sldMkLst>
          <pc:docMk/>
          <pc:sldMk cId="1779478967" sldId="276"/>
        </pc:sldMkLst>
      </pc:sldChg>
      <pc:sldChg chg="del">
        <pc:chgData name="Bateman, Bev" userId="78a4a1ab-f5ae-471d-a304-cc7fab5b40fa" providerId="ADAL" clId="{1134AC0B-843B-4959-B5D9-BC394A1CB7F5}" dt="2025-08-28T21:40:52.222" v="2260" actId="47"/>
        <pc:sldMkLst>
          <pc:docMk/>
          <pc:sldMk cId="2791418896" sldId="277"/>
        </pc:sldMkLst>
      </pc:sldChg>
      <pc:sldChg chg="modSp mod">
        <pc:chgData name="Bateman, Bev" userId="78a4a1ab-f5ae-471d-a304-cc7fab5b40fa" providerId="ADAL" clId="{1134AC0B-843B-4959-B5D9-BC394A1CB7F5}" dt="2025-08-28T21:50:29.409" v="2686" actId="20577"/>
        <pc:sldMkLst>
          <pc:docMk/>
          <pc:sldMk cId="595380253" sldId="278"/>
        </pc:sldMkLst>
      </pc:sldChg>
      <pc:sldChg chg="modSp mod">
        <pc:chgData name="Bateman, Bev" userId="78a4a1ab-f5ae-471d-a304-cc7fab5b40fa" providerId="ADAL" clId="{1134AC0B-843B-4959-B5D9-BC394A1CB7F5}" dt="2025-08-28T21:55:42.427" v="2976" actId="20577"/>
        <pc:sldMkLst>
          <pc:docMk/>
          <pc:sldMk cId="1737496007" sldId="279"/>
        </pc:sldMkLst>
      </pc:sldChg>
      <pc:sldChg chg="modSp mod">
        <pc:chgData name="Bateman, Bev" userId="78a4a1ab-f5ae-471d-a304-cc7fab5b40fa" providerId="ADAL" clId="{1134AC0B-843B-4959-B5D9-BC394A1CB7F5}" dt="2025-08-28T21:56:13.236" v="2980" actId="6549"/>
        <pc:sldMkLst>
          <pc:docMk/>
          <pc:sldMk cId="2601336456" sldId="280"/>
        </pc:sldMkLst>
      </pc:sldChg>
      <pc:sldChg chg="modSp mod">
        <pc:chgData name="Bateman, Bev" userId="78a4a1ab-f5ae-471d-a304-cc7fab5b40fa" providerId="ADAL" clId="{1134AC0B-843B-4959-B5D9-BC394A1CB7F5}" dt="2025-08-28T21:57:43.460" v="3124" actId="20577"/>
        <pc:sldMkLst>
          <pc:docMk/>
          <pc:sldMk cId="1148576779" sldId="281"/>
        </pc:sldMkLst>
      </pc:sldChg>
      <pc:sldChg chg="modSp mod">
        <pc:chgData name="Bateman, Bev" userId="78a4a1ab-f5ae-471d-a304-cc7fab5b40fa" providerId="ADAL" clId="{1134AC0B-843B-4959-B5D9-BC394A1CB7F5}" dt="2025-08-28T21:58:27.137" v="3138" actId="20577"/>
        <pc:sldMkLst>
          <pc:docMk/>
          <pc:sldMk cId="1128408931" sldId="282"/>
        </pc:sldMkLst>
      </pc:sldChg>
      <pc:sldChg chg="modSp mod">
        <pc:chgData name="Bateman, Bev" userId="78a4a1ab-f5ae-471d-a304-cc7fab5b40fa" providerId="ADAL" clId="{1134AC0B-843B-4959-B5D9-BC394A1CB7F5}" dt="2025-08-28T22:05:19.037" v="3655" actId="20577"/>
        <pc:sldMkLst>
          <pc:docMk/>
          <pc:sldMk cId="1699699473" sldId="283"/>
        </pc:sldMkLst>
      </pc:sldChg>
      <pc:sldChg chg="modSp mod">
        <pc:chgData name="Bateman, Bev" userId="78a4a1ab-f5ae-471d-a304-cc7fab5b40fa" providerId="ADAL" clId="{1134AC0B-843B-4959-B5D9-BC394A1CB7F5}" dt="2025-08-28T22:09:54.345" v="3847" actId="20577"/>
        <pc:sldMkLst>
          <pc:docMk/>
          <pc:sldMk cId="1136543289" sldId="284"/>
        </pc:sldMkLst>
      </pc:sldChg>
      <pc:sldChg chg="modSp mod">
        <pc:chgData name="Bateman, Bev" userId="78a4a1ab-f5ae-471d-a304-cc7fab5b40fa" providerId="ADAL" clId="{1134AC0B-843B-4959-B5D9-BC394A1CB7F5}" dt="2025-08-28T22:16:31.821" v="4241" actId="6549"/>
        <pc:sldMkLst>
          <pc:docMk/>
          <pc:sldMk cId="4152870365" sldId="287"/>
        </pc:sldMkLst>
      </pc:sldChg>
      <pc:sldChg chg="ord">
        <pc:chgData name="Bateman, Bev" userId="78a4a1ab-f5ae-471d-a304-cc7fab5b40fa" providerId="ADAL" clId="{1134AC0B-843B-4959-B5D9-BC394A1CB7F5}" dt="2025-08-28T22:24:15.272" v="4463"/>
        <pc:sldMkLst>
          <pc:docMk/>
          <pc:sldMk cId="4275998246" sldId="288"/>
        </pc:sldMkLst>
      </pc:sldChg>
      <pc:sldChg chg="del">
        <pc:chgData name="Bateman, Bev" userId="78a4a1ab-f5ae-471d-a304-cc7fab5b40fa" providerId="ADAL" clId="{1134AC0B-843B-4959-B5D9-BC394A1CB7F5}" dt="2025-08-28T22:22:28.068" v="4414" actId="47"/>
        <pc:sldMkLst>
          <pc:docMk/>
          <pc:sldMk cId="3008921435" sldId="289"/>
        </pc:sldMkLst>
      </pc:sldChg>
      <pc:sldChg chg="modSp mod ord">
        <pc:chgData name="Bateman, Bev" userId="78a4a1ab-f5ae-471d-a304-cc7fab5b40fa" providerId="ADAL" clId="{1134AC0B-843B-4959-B5D9-BC394A1CB7F5}" dt="2025-08-28T22:23:56.123" v="4459" actId="20577"/>
        <pc:sldMkLst>
          <pc:docMk/>
          <pc:sldMk cId="2548243080" sldId="291"/>
        </pc:sldMkLst>
      </pc:sldChg>
      <pc:sldChg chg="modSp mod ord">
        <pc:chgData name="Bateman, Bev" userId="78a4a1ab-f5ae-471d-a304-cc7fab5b40fa" providerId="ADAL" clId="{1134AC0B-843B-4959-B5D9-BC394A1CB7F5}" dt="2025-08-28T22:22:48.157" v="4420"/>
        <pc:sldMkLst>
          <pc:docMk/>
          <pc:sldMk cId="2653524107" sldId="292"/>
        </pc:sldMkLst>
      </pc:sldChg>
      <pc:sldChg chg="modSp mod ord">
        <pc:chgData name="Bateman, Bev" userId="78a4a1ab-f5ae-471d-a304-cc7fab5b40fa" providerId="ADAL" clId="{1134AC0B-843B-4959-B5D9-BC394A1CB7F5}" dt="2025-08-28T22:24:50.241" v="4468" actId="20577"/>
        <pc:sldMkLst>
          <pc:docMk/>
          <pc:sldMk cId="448583676" sldId="293"/>
        </pc:sldMkLst>
      </pc:sldChg>
      <pc:sldChg chg="modSp add mod">
        <pc:chgData name="Bateman, Bev" userId="78a4a1ab-f5ae-471d-a304-cc7fab5b40fa" providerId="ADAL" clId="{1134AC0B-843B-4959-B5D9-BC394A1CB7F5}" dt="2025-08-28T21:00:55.373" v="143" actId="20577"/>
        <pc:sldMkLst>
          <pc:docMk/>
          <pc:sldMk cId="1297008629" sldId="296"/>
        </pc:sldMkLst>
      </pc:sldChg>
      <pc:sldChg chg="modSp add mod">
        <pc:chgData name="Bateman, Bev" userId="78a4a1ab-f5ae-471d-a304-cc7fab5b40fa" providerId="ADAL" clId="{1134AC0B-843B-4959-B5D9-BC394A1CB7F5}" dt="2025-08-28T21:01:30.313" v="238"/>
        <pc:sldMkLst>
          <pc:docMk/>
          <pc:sldMk cId="2998923277" sldId="297"/>
        </pc:sldMkLst>
      </pc:sldChg>
      <pc:sldChg chg="modSp new mod ord">
        <pc:chgData name="Bateman, Bev" userId="78a4a1ab-f5ae-471d-a304-cc7fab5b40fa" providerId="ADAL" clId="{1134AC0B-843B-4959-B5D9-BC394A1CB7F5}" dt="2025-08-28T21:07:38.757" v="436" actId="20577"/>
        <pc:sldMkLst>
          <pc:docMk/>
          <pc:sldMk cId="1126825693" sldId="298"/>
        </pc:sldMkLst>
      </pc:sldChg>
      <pc:sldChg chg="modSp new mod">
        <pc:chgData name="Bateman, Bev" userId="78a4a1ab-f5ae-471d-a304-cc7fab5b40fa" providerId="ADAL" clId="{1134AC0B-843B-4959-B5D9-BC394A1CB7F5}" dt="2025-08-28T21:08:37.302" v="586" actId="20577"/>
        <pc:sldMkLst>
          <pc:docMk/>
          <pc:sldMk cId="3216657758" sldId="299"/>
        </pc:sldMkLst>
      </pc:sldChg>
      <pc:sldChg chg="modSp add mod">
        <pc:chgData name="Bateman, Bev" userId="78a4a1ab-f5ae-471d-a304-cc7fab5b40fa" providerId="ADAL" clId="{1134AC0B-843B-4959-B5D9-BC394A1CB7F5}" dt="2025-08-28T21:18:45.699" v="1510" actId="27636"/>
        <pc:sldMkLst>
          <pc:docMk/>
          <pc:sldMk cId="4225844480" sldId="300"/>
        </pc:sldMkLst>
      </pc:sldChg>
      <pc:sldChg chg="modSp add mod">
        <pc:chgData name="Bateman, Bev" userId="78a4a1ab-f5ae-471d-a304-cc7fab5b40fa" providerId="ADAL" clId="{1134AC0B-843B-4959-B5D9-BC394A1CB7F5}" dt="2025-08-28T21:18:57.885" v="1524" actId="27636"/>
        <pc:sldMkLst>
          <pc:docMk/>
          <pc:sldMk cId="477358572" sldId="301"/>
        </pc:sldMkLst>
      </pc:sldChg>
      <pc:sldChg chg="modSp add mod">
        <pc:chgData name="Bateman, Bev" userId="78a4a1ab-f5ae-471d-a304-cc7fab5b40fa" providerId="ADAL" clId="{1134AC0B-843B-4959-B5D9-BC394A1CB7F5}" dt="2025-08-28T21:26:11.107" v="1961" actId="20577"/>
        <pc:sldMkLst>
          <pc:docMk/>
          <pc:sldMk cId="1588093424" sldId="302"/>
        </pc:sldMkLst>
      </pc:sldChg>
      <pc:sldChg chg="modSp add mod ord">
        <pc:chgData name="Bateman, Bev" userId="78a4a1ab-f5ae-471d-a304-cc7fab5b40fa" providerId="ADAL" clId="{1134AC0B-843B-4959-B5D9-BC394A1CB7F5}" dt="2025-08-28T21:32:57.889" v="1965"/>
        <pc:sldMkLst>
          <pc:docMk/>
          <pc:sldMk cId="1805698924" sldId="303"/>
        </pc:sldMkLst>
      </pc:sldChg>
      <pc:sldChg chg="modSp new del">
        <pc:chgData name="Bateman, Bev" userId="78a4a1ab-f5ae-471d-a304-cc7fab5b40fa" providerId="ADAL" clId="{1134AC0B-843B-4959-B5D9-BC394A1CB7F5}" dt="2025-08-28T21:35:32.651" v="1984" actId="47"/>
        <pc:sldMkLst>
          <pc:docMk/>
          <pc:sldMk cId="2277915219" sldId="304"/>
        </pc:sldMkLst>
      </pc:sldChg>
      <pc:sldChg chg="modSp add mod ord">
        <pc:chgData name="Bateman, Bev" userId="78a4a1ab-f5ae-471d-a304-cc7fab5b40fa" providerId="ADAL" clId="{1134AC0B-843B-4959-B5D9-BC394A1CB7F5}" dt="2025-08-28T21:39:42.749" v="2243"/>
        <pc:sldMkLst>
          <pc:docMk/>
          <pc:sldMk cId="3240036852" sldId="304"/>
        </pc:sldMkLst>
      </pc:sldChg>
      <pc:sldChg chg="modSp new mod">
        <pc:chgData name="Bateman, Bev" userId="78a4a1ab-f5ae-471d-a304-cc7fab5b40fa" providerId="ADAL" clId="{1134AC0B-843B-4959-B5D9-BC394A1CB7F5}" dt="2025-08-28T21:52:11.090" v="2758" actId="20577"/>
        <pc:sldMkLst>
          <pc:docMk/>
          <pc:sldMk cId="4212939784" sldId="305"/>
        </pc:sldMkLst>
      </pc:sldChg>
      <pc:sldChg chg="modSp new mod">
        <pc:chgData name="Bateman, Bev" userId="78a4a1ab-f5ae-471d-a304-cc7fab5b40fa" providerId="ADAL" clId="{1134AC0B-843B-4959-B5D9-BC394A1CB7F5}" dt="2025-08-28T21:51:38.736" v="2708" actId="20577"/>
        <pc:sldMkLst>
          <pc:docMk/>
          <pc:sldMk cId="3733375192" sldId="306"/>
        </pc:sldMkLst>
      </pc:sldChg>
      <pc:sldChg chg="add del">
        <pc:chgData name="Bateman, Bev" userId="78a4a1ab-f5ae-471d-a304-cc7fab5b40fa" providerId="ADAL" clId="{1134AC0B-843B-4959-B5D9-BC394A1CB7F5}" dt="2025-08-28T21:56:05.300" v="2978" actId="47"/>
        <pc:sldMkLst>
          <pc:docMk/>
          <pc:sldMk cId="549873717" sldId="307"/>
        </pc:sldMkLst>
      </pc:sldChg>
      <pc:sldChg chg="modSp new mod">
        <pc:chgData name="Bateman, Bev" userId="78a4a1ab-f5ae-471d-a304-cc7fab5b40fa" providerId="ADAL" clId="{1134AC0B-843B-4959-B5D9-BC394A1CB7F5}" dt="2025-08-28T22:00:16.062" v="3387" actId="20577"/>
        <pc:sldMkLst>
          <pc:docMk/>
          <pc:sldMk cId="1475927885" sldId="307"/>
        </pc:sldMkLst>
      </pc:sldChg>
      <pc:sldChg chg="modSp new mod">
        <pc:chgData name="Bateman, Bev" userId="78a4a1ab-f5ae-471d-a304-cc7fab5b40fa" providerId="ADAL" clId="{1134AC0B-843B-4959-B5D9-BC394A1CB7F5}" dt="2025-08-28T22:12:02.964" v="3919" actId="12"/>
        <pc:sldMkLst>
          <pc:docMk/>
          <pc:sldMk cId="763531265" sldId="308"/>
        </pc:sldMkLst>
      </pc:sldChg>
      <pc:sldChg chg="modSp new mod">
        <pc:chgData name="Bateman, Bev" userId="78a4a1ab-f5ae-471d-a304-cc7fab5b40fa" providerId="ADAL" clId="{1134AC0B-843B-4959-B5D9-BC394A1CB7F5}" dt="2025-08-28T22:14:32.659" v="4237" actId="20577"/>
        <pc:sldMkLst>
          <pc:docMk/>
          <pc:sldMk cId="2143627731" sldId="309"/>
        </pc:sldMkLst>
      </pc:sldChg>
      <pc:sldChg chg="new del">
        <pc:chgData name="Bateman, Bev" userId="78a4a1ab-f5ae-471d-a304-cc7fab5b40fa" providerId="ADAL" clId="{1134AC0B-843B-4959-B5D9-BC394A1CB7F5}" dt="2025-08-28T22:16:52.590" v="4243" actId="680"/>
        <pc:sldMkLst>
          <pc:docMk/>
          <pc:sldMk cId="1700648467" sldId="310"/>
        </pc:sldMkLst>
      </pc:sldChg>
      <pc:sldChg chg="modSp add mod">
        <pc:chgData name="Bateman, Bev" userId="78a4a1ab-f5ae-471d-a304-cc7fab5b40fa" providerId="ADAL" clId="{1134AC0B-843B-4959-B5D9-BC394A1CB7F5}" dt="2025-08-28T22:17:33.665" v="4345" actId="20577"/>
        <pc:sldMkLst>
          <pc:docMk/>
          <pc:sldMk cId="1777316826" sldId="310"/>
        </pc:sldMkLst>
      </pc:sldChg>
      <pc:sldChg chg="modSp new mod">
        <pc:chgData name="Bateman, Bev" userId="78a4a1ab-f5ae-471d-a304-cc7fab5b40fa" providerId="ADAL" clId="{1134AC0B-843B-4959-B5D9-BC394A1CB7F5}" dt="2025-08-28T22:21:04.279" v="4407" actId="20577"/>
        <pc:sldMkLst>
          <pc:docMk/>
          <pc:sldMk cId="3903464609" sldId="311"/>
        </pc:sldMkLst>
      </pc:sldChg>
      <pc:sldChg chg="modSp add mod">
        <pc:chgData name="Bateman, Bev" userId="78a4a1ab-f5ae-471d-a304-cc7fab5b40fa" providerId="ADAL" clId="{1134AC0B-843B-4959-B5D9-BC394A1CB7F5}" dt="2025-08-28T22:20:56.590" v="4405" actId="27636"/>
        <pc:sldMkLst>
          <pc:docMk/>
          <pc:sldMk cId="1984751134" sldId="312"/>
        </pc:sldMkLst>
      </pc:sldChg>
      <pc:sldChg chg="modSp add mod">
        <pc:chgData name="Bateman, Bev" userId="78a4a1ab-f5ae-471d-a304-cc7fab5b40fa" providerId="ADAL" clId="{1134AC0B-843B-4959-B5D9-BC394A1CB7F5}" dt="2025-08-28T22:21:58.982" v="4413" actId="20577"/>
        <pc:sldMkLst>
          <pc:docMk/>
          <pc:sldMk cId="258333847" sldId="313"/>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8F0BE21-D80E-4F33-84E2-AAEF8FB12241}" type="doc">
      <dgm:prSet loTypeId="urn:microsoft.com/office/officeart/2016/7/layout/BasicLinearProcessNumbered" loCatId="process" qsTypeId="urn:microsoft.com/office/officeart/2005/8/quickstyle/simple5" qsCatId="simple" csTypeId="urn:microsoft.com/office/officeart/2005/8/colors/accent2_2" csCatId="accent2" phldr="1"/>
      <dgm:spPr/>
      <dgm:t>
        <a:bodyPr/>
        <a:lstStyle/>
        <a:p>
          <a:endParaRPr lang="en-US"/>
        </a:p>
      </dgm:t>
    </dgm:pt>
    <dgm:pt modelId="{0595A799-799A-4009-B2D0-E5D7EADCBC30}">
      <dgm:prSet/>
      <dgm:spPr/>
      <dgm:t>
        <a:bodyPr/>
        <a:lstStyle/>
        <a:p>
          <a:r>
            <a:rPr lang="en-US" dirty="0"/>
            <a:t>Evaluate the need for a faith community nursing ministry in faith and alternative settings.</a:t>
          </a:r>
        </a:p>
      </dgm:t>
    </dgm:pt>
    <dgm:pt modelId="{B14A4749-8FF8-4708-99DD-2624E68EE6B8}" type="parTrans" cxnId="{BD21DBED-D671-4F95-BACB-FD641AB7C8DD}">
      <dgm:prSet/>
      <dgm:spPr/>
      <dgm:t>
        <a:bodyPr/>
        <a:lstStyle/>
        <a:p>
          <a:endParaRPr lang="en-US"/>
        </a:p>
      </dgm:t>
    </dgm:pt>
    <dgm:pt modelId="{9AA11656-8585-4E5E-9AA3-BDFF2DFB5DCC}" type="sibTrans" cxnId="{BD21DBED-D671-4F95-BACB-FD641AB7C8DD}">
      <dgm:prSet phldrT="1" phldr="0"/>
      <dgm:spPr/>
      <dgm:t>
        <a:bodyPr/>
        <a:lstStyle/>
        <a:p>
          <a:r>
            <a:rPr lang="en-US"/>
            <a:t>1</a:t>
          </a:r>
        </a:p>
      </dgm:t>
    </dgm:pt>
    <dgm:pt modelId="{8D11673F-282F-47A7-8B6F-B4D9A4F3714B}">
      <dgm:prSet/>
      <dgm:spPr/>
      <dgm:t>
        <a:bodyPr/>
        <a:lstStyle/>
        <a:p>
          <a:r>
            <a:rPr lang="en-US" dirty="0"/>
            <a:t>Create an infrastructure for beginning a faith community nurse ministry.</a:t>
          </a:r>
        </a:p>
      </dgm:t>
    </dgm:pt>
    <dgm:pt modelId="{769C367C-86AD-4558-8267-66A91B23B1DF}" type="parTrans" cxnId="{A02F67F5-62F4-4E64-A56F-1B5E0260645C}">
      <dgm:prSet/>
      <dgm:spPr/>
      <dgm:t>
        <a:bodyPr/>
        <a:lstStyle/>
        <a:p>
          <a:endParaRPr lang="en-US"/>
        </a:p>
      </dgm:t>
    </dgm:pt>
    <dgm:pt modelId="{40E4BA5A-17B3-49A8-AE6D-4AC5E08CB5A1}" type="sibTrans" cxnId="{A02F67F5-62F4-4E64-A56F-1B5E0260645C}">
      <dgm:prSet phldrT="2" phldr="0"/>
      <dgm:spPr/>
      <dgm:t>
        <a:bodyPr/>
        <a:lstStyle/>
        <a:p>
          <a:r>
            <a:rPr lang="en-US"/>
            <a:t>2</a:t>
          </a:r>
        </a:p>
      </dgm:t>
    </dgm:pt>
    <dgm:pt modelId="{99222A4B-ECAE-402F-B5F5-CDE8E40F9158}">
      <dgm:prSet/>
      <dgm:spPr/>
      <dgm:t>
        <a:bodyPr/>
        <a:lstStyle/>
        <a:p>
          <a:r>
            <a:rPr lang="en-US" dirty="0"/>
            <a:t>Collaborate with spiritual leaders and members of the faith community to establish and sustain a health ministry.</a:t>
          </a:r>
        </a:p>
      </dgm:t>
    </dgm:pt>
    <dgm:pt modelId="{2D2A1059-D2CF-4767-ABB2-50B9629352A3}" type="parTrans" cxnId="{B42E809C-B2E3-42D6-93DB-CB25CB160212}">
      <dgm:prSet/>
      <dgm:spPr/>
      <dgm:t>
        <a:bodyPr/>
        <a:lstStyle/>
        <a:p>
          <a:endParaRPr lang="en-US"/>
        </a:p>
      </dgm:t>
    </dgm:pt>
    <dgm:pt modelId="{83849820-B974-4712-8FE4-732B0912BEF2}" type="sibTrans" cxnId="{B42E809C-B2E3-42D6-93DB-CB25CB160212}">
      <dgm:prSet phldrT="3" phldr="0"/>
      <dgm:spPr/>
      <dgm:t>
        <a:bodyPr/>
        <a:lstStyle/>
        <a:p>
          <a:r>
            <a:rPr lang="en-US"/>
            <a:t>3</a:t>
          </a:r>
        </a:p>
      </dgm:t>
    </dgm:pt>
    <dgm:pt modelId="{0BB5F835-1459-4688-A6B5-B7927719F918}">
      <dgm:prSet/>
      <dgm:spPr/>
      <dgm:t>
        <a:bodyPr/>
        <a:lstStyle/>
        <a:p>
          <a:r>
            <a:rPr lang="en-US" dirty="0"/>
            <a:t>Access resources within the faith community.</a:t>
          </a:r>
        </a:p>
      </dgm:t>
    </dgm:pt>
    <dgm:pt modelId="{309270FB-F1DC-4E6B-910C-2C40189D4E56}" type="parTrans" cxnId="{86283769-7948-42A9-BAA8-1E8605056A9A}">
      <dgm:prSet/>
      <dgm:spPr/>
      <dgm:t>
        <a:bodyPr/>
        <a:lstStyle/>
        <a:p>
          <a:endParaRPr lang="en-US"/>
        </a:p>
      </dgm:t>
    </dgm:pt>
    <dgm:pt modelId="{10D1742F-7D69-4CBA-9E56-FD732E3296C1}" type="sibTrans" cxnId="{86283769-7948-42A9-BAA8-1E8605056A9A}">
      <dgm:prSet phldrT="4" phldr="0"/>
      <dgm:spPr/>
      <dgm:t>
        <a:bodyPr/>
        <a:lstStyle/>
        <a:p>
          <a:r>
            <a:rPr lang="en-US"/>
            <a:t>4</a:t>
          </a:r>
        </a:p>
      </dgm:t>
    </dgm:pt>
    <dgm:pt modelId="{5CCA3F82-8B44-4E83-AD8D-3A041791FE6A}" type="pres">
      <dgm:prSet presAssocID="{48F0BE21-D80E-4F33-84E2-AAEF8FB12241}" presName="Name0" presStyleCnt="0">
        <dgm:presLayoutVars>
          <dgm:animLvl val="lvl"/>
          <dgm:resizeHandles val="exact"/>
        </dgm:presLayoutVars>
      </dgm:prSet>
      <dgm:spPr/>
    </dgm:pt>
    <dgm:pt modelId="{97FED255-AF3E-4E17-B486-61FD2266E465}" type="pres">
      <dgm:prSet presAssocID="{0595A799-799A-4009-B2D0-E5D7EADCBC30}" presName="compositeNode" presStyleCnt="0">
        <dgm:presLayoutVars>
          <dgm:bulletEnabled val="1"/>
        </dgm:presLayoutVars>
      </dgm:prSet>
      <dgm:spPr/>
    </dgm:pt>
    <dgm:pt modelId="{12BA48F9-8949-4EDE-9471-85BF6BB82582}" type="pres">
      <dgm:prSet presAssocID="{0595A799-799A-4009-B2D0-E5D7EADCBC30}" presName="bgRect" presStyleLbl="bgAccFollowNode1" presStyleIdx="0" presStyleCnt="4"/>
      <dgm:spPr/>
    </dgm:pt>
    <dgm:pt modelId="{458F19D5-8063-4415-96AF-CEF7F1A0CDF4}" type="pres">
      <dgm:prSet presAssocID="{9AA11656-8585-4E5E-9AA3-BDFF2DFB5DCC}" presName="sibTransNodeCircle" presStyleLbl="alignNode1" presStyleIdx="0" presStyleCnt="8">
        <dgm:presLayoutVars>
          <dgm:chMax val="0"/>
          <dgm:bulletEnabled/>
        </dgm:presLayoutVars>
      </dgm:prSet>
      <dgm:spPr/>
    </dgm:pt>
    <dgm:pt modelId="{8231E38D-530C-470D-B030-90FA2E6F6E36}" type="pres">
      <dgm:prSet presAssocID="{0595A799-799A-4009-B2D0-E5D7EADCBC30}" presName="bottomLine" presStyleLbl="alignNode1" presStyleIdx="1" presStyleCnt="8">
        <dgm:presLayoutVars/>
      </dgm:prSet>
      <dgm:spPr/>
    </dgm:pt>
    <dgm:pt modelId="{0C255A36-577A-4419-8B24-AAAD18B3FE86}" type="pres">
      <dgm:prSet presAssocID="{0595A799-799A-4009-B2D0-E5D7EADCBC30}" presName="nodeText" presStyleLbl="bgAccFollowNode1" presStyleIdx="0" presStyleCnt="4">
        <dgm:presLayoutVars>
          <dgm:bulletEnabled val="1"/>
        </dgm:presLayoutVars>
      </dgm:prSet>
      <dgm:spPr/>
    </dgm:pt>
    <dgm:pt modelId="{285AE056-1E74-4623-B1F1-B26E0088C795}" type="pres">
      <dgm:prSet presAssocID="{9AA11656-8585-4E5E-9AA3-BDFF2DFB5DCC}" presName="sibTrans" presStyleCnt="0"/>
      <dgm:spPr/>
    </dgm:pt>
    <dgm:pt modelId="{C97C7992-45BB-4F9A-AC9B-B8C29CECDDA8}" type="pres">
      <dgm:prSet presAssocID="{8D11673F-282F-47A7-8B6F-B4D9A4F3714B}" presName="compositeNode" presStyleCnt="0">
        <dgm:presLayoutVars>
          <dgm:bulletEnabled val="1"/>
        </dgm:presLayoutVars>
      </dgm:prSet>
      <dgm:spPr/>
    </dgm:pt>
    <dgm:pt modelId="{BBFA74F2-2D2D-44F3-9B93-7856A2064E3F}" type="pres">
      <dgm:prSet presAssocID="{8D11673F-282F-47A7-8B6F-B4D9A4F3714B}" presName="bgRect" presStyleLbl="bgAccFollowNode1" presStyleIdx="1" presStyleCnt="4"/>
      <dgm:spPr/>
    </dgm:pt>
    <dgm:pt modelId="{A237EEBF-9FB6-4F9B-9DC2-AE11BC5FD4EA}" type="pres">
      <dgm:prSet presAssocID="{40E4BA5A-17B3-49A8-AE6D-4AC5E08CB5A1}" presName="sibTransNodeCircle" presStyleLbl="alignNode1" presStyleIdx="2" presStyleCnt="8">
        <dgm:presLayoutVars>
          <dgm:chMax val="0"/>
          <dgm:bulletEnabled/>
        </dgm:presLayoutVars>
      </dgm:prSet>
      <dgm:spPr/>
    </dgm:pt>
    <dgm:pt modelId="{0097042C-9101-4549-B36E-55BFF1E6F7D2}" type="pres">
      <dgm:prSet presAssocID="{8D11673F-282F-47A7-8B6F-B4D9A4F3714B}" presName="bottomLine" presStyleLbl="alignNode1" presStyleIdx="3" presStyleCnt="8">
        <dgm:presLayoutVars/>
      </dgm:prSet>
      <dgm:spPr/>
    </dgm:pt>
    <dgm:pt modelId="{64B14725-7855-448B-AC15-7E1BAA2366B6}" type="pres">
      <dgm:prSet presAssocID="{8D11673F-282F-47A7-8B6F-B4D9A4F3714B}" presName="nodeText" presStyleLbl="bgAccFollowNode1" presStyleIdx="1" presStyleCnt="4">
        <dgm:presLayoutVars>
          <dgm:bulletEnabled val="1"/>
        </dgm:presLayoutVars>
      </dgm:prSet>
      <dgm:spPr/>
    </dgm:pt>
    <dgm:pt modelId="{4D2460F1-72C7-413E-9173-290704093B5C}" type="pres">
      <dgm:prSet presAssocID="{40E4BA5A-17B3-49A8-AE6D-4AC5E08CB5A1}" presName="sibTrans" presStyleCnt="0"/>
      <dgm:spPr/>
    </dgm:pt>
    <dgm:pt modelId="{D9D9B32F-C750-4909-BEBA-568EBB51F913}" type="pres">
      <dgm:prSet presAssocID="{99222A4B-ECAE-402F-B5F5-CDE8E40F9158}" presName="compositeNode" presStyleCnt="0">
        <dgm:presLayoutVars>
          <dgm:bulletEnabled val="1"/>
        </dgm:presLayoutVars>
      </dgm:prSet>
      <dgm:spPr/>
    </dgm:pt>
    <dgm:pt modelId="{B710F883-C0B2-4BBA-9926-DF882995D43F}" type="pres">
      <dgm:prSet presAssocID="{99222A4B-ECAE-402F-B5F5-CDE8E40F9158}" presName="bgRect" presStyleLbl="bgAccFollowNode1" presStyleIdx="2" presStyleCnt="4"/>
      <dgm:spPr/>
    </dgm:pt>
    <dgm:pt modelId="{4B5D51CF-77D5-46D3-8E70-ED62FAB3EB70}" type="pres">
      <dgm:prSet presAssocID="{83849820-B974-4712-8FE4-732B0912BEF2}" presName="sibTransNodeCircle" presStyleLbl="alignNode1" presStyleIdx="4" presStyleCnt="8">
        <dgm:presLayoutVars>
          <dgm:chMax val="0"/>
          <dgm:bulletEnabled/>
        </dgm:presLayoutVars>
      </dgm:prSet>
      <dgm:spPr/>
    </dgm:pt>
    <dgm:pt modelId="{F8EED2F0-931B-450F-8A29-5837C7153606}" type="pres">
      <dgm:prSet presAssocID="{99222A4B-ECAE-402F-B5F5-CDE8E40F9158}" presName="bottomLine" presStyleLbl="alignNode1" presStyleIdx="5" presStyleCnt="8">
        <dgm:presLayoutVars/>
      </dgm:prSet>
      <dgm:spPr/>
    </dgm:pt>
    <dgm:pt modelId="{9A97D0FB-710A-4884-B882-AC41EAD89FC0}" type="pres">
      <dgm:prSet presAssocID="{99222A4B-ECAE-402F-B5F5-CDE8E40F9158}" presName="nodeText" presStyleLbl="bgAccFollowNode1" presStyleIdx="2" presStyleCnt="4">
        <dgm:presLayoutVars>
          <dgm:bulletEnabled val="1"/>
        </dgm:presLayoutVars>
      </dgm:prSet>
      <dgm:spPr/>
    </dgm:pt>
    <dgm:pt modelId="{20E204D3-8322-4989-8F3D-3FC21E545888}" type="pres">
      <dgm:prSet presAssocID="{83849820-B974-4712-8FE4-732B0912BEF2}" presName="sibTrans" presStyleCnt="0"/>
      <dgm:spPr/>
    </dgm:pt>
    <dgm:pt modelId="{6C1D7F38-7F51-4758-8F20-84B04164DFBA}" type="pres">
      <dgm:prSet presAssocID="{0BB5F835-1459-4688-A6B5-B7927719F918}" presName="compositeNode" presStyleCnt="0">
        <dgm:presLayoutVars>
          <dgm:bulletEnabled val="1"/>
        </dgm:presLayoutVars>
      </dgm:prSet>
      <dgm:spPr/>
    </dgm:pt>
    <dgm:pt modelId="{9FEE9954-4E8C-4F36-A11C-B0FDC9F4024A}" type="pres">
      <dgm:prSet presAssocID="{0BB5F835-1459-4688-A6B5-B7927719F918}" presName="bgRect" presStyleLbl="bgAccFollowNode1" presStyleIdx="3" presStyleCnt="4"/>
      <dgm:spPr/>
    </dgm:pt>
    <dgm:pt modelId="{1BE3C647-C639-4DD5-B8C0-9FC9D0A49BE9}" type="pres">
      <dgm:prSet presAssocID="{10D1742F-7D69-4CBA-9E56-FD732E3296C1}" presName="sibTransNodeCircle" presStyleLbl="alignNode1" presStyleIdx="6" presStyleCnt="8">
        <dgm:presLayoutVars>
          <dgm:chMax val="0"/>
          <dgm:bulletEnabled/>
        </dgm:presLayoutVars>
      </dgm:prSet>
      <dgm:spPr/>
    </dgm:pt>
    <dgm:pt modelId="{5314F29D-9FF5-45CA-91BC-97D7BDAA9923}" type="pres">
      <dgm:prSet presAssocID="{0BB5F835-1459-4688-A6B5-B7927719F918}" presName="bottomLine" presStyleLbl="alignNode1" presStyleIdx="7" presStyleCnt="8">
        <dgm:presLayoutVars/>
      </dgm:prSet>
      <dgm:spPr/>
    </dgm:pt>
    <dgm:pt modelId="{6257767F-2106-4DEA-9766-6335CF5F5514}" type="pres">
      <dgm:prSet presAssocID="{0BB5F835-1459-4688-A6B5-B7927719F918}" presName="nodeText" presStyleLbl="bgAccFollowNode1" presStyleIdx="3" presStyleCnt="4">
        <dgm:presLayoutVars>
          <dgm:bulletEnabled val="1"/>
        </dgm:presLayoutVars>
      </dgm:prSet>
      <dgm:spPr/>
    </dgm:pt>
  </dgm:ptLst>
  <dgm:cxnLst>
    <dgm:cxn modelId="{71A51D0B-6B55-4288-A562-85D43C406B2B}" type="presOf" srcId="{9AA11656-8585-4E5E-9AA3-BDFF2DFB5DCC}" destId="{458F19D5-8063-4415-96AF-CEF7F1A0CDF4}" srcOrd="0" destOrd="0" presId="urn:microsoft.com/office/officeart/2016/7/layout/BasicLinearProcessNumbered"/>
    <dgm:cxn modelId="{00CE3522-3C3E-409D-BA02-4D34C7F5C162}" type="presOf" srcId="{99222A4B-ECAE-402F-B5F5-CDE8E40F9158}" destId="{B710F883-C0B2-4BBA-9926-DF882995D43F}" srcOrd="0" destOrd="0" presId="urn:microsoft.com/office/officeart/2016/7/layout/BasicLinearProcessNumbered"/>
    <dgm:cxn modelId="{7420293E-747A-4893-A5F7-416B01DB0C99}" type="presOf" srcId="{10D1742F-7D69-4CBA-9E56-FD732E3296C1}" destId="{1BE3C647-C639-4DD5-B8C0-9FC9D0A49BE9}" srcOrd="0" destOrd="0" presId="urn:microsoft.com/office/officeart/2016/7/layout/BasicLinearProcessNumbered"/>
    <dgm:cxn modelId="{D56FB342-9734-428C-B1AE-F588D092D919}" type="presOf" srcId="{99222A4B-ECAE-402F-B5F5-CDE8E40F9158}" destId="{9A97D0FB-710A-4884-B882-AC41EAD89FC0}" srcOrd="1" destOrd="0" presId="urn:microsoft.com/office/officeart/2016/7/layout/BasicLinearProcessNumbered"/>
    <dgm:cxn modelId="{9E40CB66-C0AC-47A1-B12C-97AA6F1DB52C}" type="presOf" srcId="{0595A799-799A-4009-B2D0-E5D7EADCBC30}" destId="{12BA48F9-8949-4EDE-9471-85BF6BB82582}" srcOrd="0" destOrd="0" presId="urn:microsoft.com/office/officeart/2016/7/layout/BasicLinearProcessNumbered"/>
    <dgm:cxn modelId="{86283769-7948-42A9-BAA8-1E8605056A9A}" srcId="{48F0BE21-D80E-4F33-84E2-AAEF8FB12241}" destId="{0BB5F835-1459-4688-A6B5-B7927719F918}" srcOrd="3" destOrd="0" parTransId="{309270FB-F1DC-4E6B-910C-2C40189D4E56}" sibTransId="{10D1742F-7D69-4CBA-9E56-FD732E3296C1}"/>
    <dgm:cxn modelId="{75645F79-79D1-4034-9479-EA3D3A937947}" type="presOf" srcId="{40E4BA5A-17B3-49A8-AE6D-4AC5E08CB5A1}" destId="{A237EEBF-9FB6-4F9B-9DC2-AE11BC5FD4EA}" srcOrd="0" destOrd="0" presId="urn:microsoft.com/office/officeart/2016/7/layout/BasicLinearProcessNumbered"/>
    <dgm:cxn modelId="{19F2CE8F-8E13-4FDF-A292-1E4A063B7C11}" type="presOf" srcId="{0595A799-799A-4009-B2D0-E5D7EADCBC30}" destId="{0C255A36-577A-4419-8B24-AAAD18B3FE86}" srcOrd="1" destOrd="0" presId="urn:microsoft.com/office/officeart/2016/7/layout/BasicLinearProcessNumbered"/>
    <dgm:cxn modelId="{B42E809C-B2E3-42D6-93DB-CB25CB160212}" srcId="{48F0BE21-D80E-4F33-84E2-AAEF8FB12241}" destId="{99222A4B-ECAE-402F-B5F5-CDE8E40F9158}" srcOrd="2" destOrd="0" parTransId="{2D2A1059-D2CF-4767-ABB2-50B9629352A3}" sibTransId="{83849820-B974-4712-8FE4-732B0912BEF2}"/>
    <dgm:cxn modelId="{537403A3-7C02-4E90-A515-22EF6F01F4D8}" type="presOf" srcId="{0BB5F835-1459-4688-A6B5-B7927719F918}" destId="{6257767F-2106-4DEA-9766-6335CF5F5514}" srcOrd="1" destOrd="0" presId="urn:microsoft.com/office/officeart/2016/7/layout/BasicLinearProcessNumbered"/>
    <dgm:cxn modelId="{940155B6-F56A-493D-AE5B-E3AF0197BA64}" type="presOf" srcId="{8D11673F-282F-47A7-8B6F-B4D9A4F3714B}" destId="{BBFA74F2-2D2D-44F3-9B93-7856A2064E3F}" srcOrd="0" destOrd="0" presId="urn:microsoft.com/office/officeart/2016/7/layout/BasicLinearProcessNumbered"/>
    <dgm:cxn modelId="{E56F5ED9-5D1D-490F-A7C0-C9FC74F899F1}" type="presOf" srcId="{8D11673F-282F-47A7-8B6F-B4D9A4F3714B}" destId="{64B14725-7855-448B-AC15-7E1BAA2366B6}" srcOrd="1" destOrd="0" presId="urn:microsoft.com/office/officeart/2016/7/layout/BasicLinearProcessNumbered"/>
    <dgm:cxn modelId="{3F63FCE0-8717-4C1C-BF1A-69790ED6EA1D}" type="presOf" srcId="{48F0BE21-D80E-4F33-84E2-AAEF8FB12241}" destId="{5CCA3F82-8B44-4E83-AD8D-3A041791FE6A}" srcOrd="0" destOrd="0" presId="urn:microsoft.com/office/officeart/2016/7/layout/BasicLinearProcessNumbered"/>
    <dgm:cxn modelId="{A011C8E2-FC12-4952-9CB2-F4407046F6F1}" type="presOf" srcId="{0BB5F835-1459-4688-A6B5-B7927719F918}" destId="{9FEE9954-4E8C-4F36-A11C-B0FDC9F4024A}" srcOrd="0" destOrd="0" presId="urn:microsoft.com/office/officeart/2016/7/layout/BasicLinearProcessNumbered"/>
    <dgm:cxn modelId="{BD21DBED-D671-4F95-BACB-FD641AB7C8DD}" srcId="{48F0BE21-D80E-4F33-84E2-AAEF8FB12241}" destId="{0595A799-799A-4009-B2D0-E5D7EADCBC30}" srcOrd="0" destOrd="0" parTransId="{B14A4749-8FF8-4708-99DD-2624E68EE6B8}" sibTransId="{9AA11656-8585-4E5E-9AA3-BDFF2DFB5DCC}"/>
    <dgm:cxn modelId="{986C7FF1-24D5-4F00-9E78-F952AB4F9E71}" type="presOf" srcId="{83849820-B974-4712-8FE4-732B0912BEF2}" destId="{4B5D51CF-77D5-46D3-8E70-ED62FAB3EB70}" srcOrd="0" destOrd="0" presId="urn:microsoft.com/office/officeart/2016/7/layout/BasicLinearProcessNumbered"/>
    <dgm:cxn modelId="{A02F67F5-62F4-4E64-A56F-1B5E0260645C}" srcId="{48F0BE21-D80E-4F33-84E2-AAEF8FB12241}" destId="{8D11673F-282F-47A7-8B6F-B4D9A4F3714B}" srcOrd="1" destOrd="0" parTransId="{769C367C-86AD-4558-8267-66A91B23B1DF}" sibTransId="{40E4BA5A-17B3-49A8-AE6D-4AC5E08CB5A1}"/>
    <dgm:cxn modelId="{E7941409-7DB9-4C6B-8104-4760FF1BE74F}" type="presParOf" srcId="{5CCA3F82-8B44-4E83-AD8D-3A041791FE6A}" destId="{97FED255-AF3E-4E17-B486-61FD2266E465}" srcOrd="0" destOrd="0" presId="urn:microsoft.com/office/officeart/2016/7/layout/BasicLinearProcessNumbered"/>
    <dgm:cxn modelId="{E0589D0D-2C1A-4A49-9186-47BD44F6B210}" type="presParOf" srcId="{97FED255-AF3E-4E17-B486-61FD2266E465}" destId="{12BA48F9-8949-4EDE-9471-85BF6BB82582}" srcOrd="0" destOrd="0" presId="urn:microsoft.com/office/officeart/2016/7/layout/BasicLinearProcessNumbered"/>
    <dgm:cxn modelId="{BE7041C3-525C-4FE7-9031-62591F8DF77D}" type="presParOf" srcId="{97FED255-AF3E-4E17-B486-61FD2266E465}" destId="{458F19D5-8063-4415-96AF-CEF7F1A0CDF4}" srcOrd="1" destOrd="0" presId="urn:microsoft.com/office/officeart/2016/7/layout/BasicLinearProcessNumbered"/>
    <dgm:cxn modelId="{504A38A2-C883-46F4-BBA9-E6A6BCBC8A01}" type="presParOf" srcId="{97FED255-AF3E-4E17-B486-61FD2266E465}" destId="{8231E38D-530C-470D-B030-90FA2E6F6E36}" srcOrd="2" destOrd="0" presId="urn:microsoft.com/office/officeart/2016/7/layout/BasicLinearProcessNumbered"/>
    <dgm:cxn modelId="{64A0A420-B745-4157-85CE-5FBC8A055F80}" type="presParOf" srcId="{97FED255-AF3E-4E17-B486-61FD2266E465}" destId="{0C255A36-577A-4419-8B24-AAAD18B3FE86}" srcOrd="3" destOrd="0" presId="urn:microsoft.com/office/officeart/2016/7/layout/BasicLinearProcessNumbered"/>
    <dgm:cxn modelId="{6B0B10D0-A84B-4F76-8214-079A1CF8B5A2}" type="presParOf" srcId="{5CCA3F82-8B44-4E83-AD8D-3A041791FE6A}" destId="{285AE056-1E74-4623-B1F1-B26E0088C795}" srcOrd="1" destOrd="0" presId="urn:microsoft.com/office/officeart/2016/7/layout/BasicLinearProcessNumbered"/>
    <dgm:cxn modelId="{6B31FB93-45E3-46FC-ACB2-3AA7D1CD0DBE}" type="presParOf" srcId="{5CCA3F82-8B44-4E83-AD8D-3A041791FE6A}" destId="{C97C7992-45BB-4F9A-AC9B-B8C29CECDDA8}" srcOrd="2" destOrd="0" presId="urn:microsoft.com/office/officeart/2016/7/layout/BasicLinearProcessNumbered"/>
    <dgm:cxn modelId="{EE8243B2-5C58-449B-9682-C5EBF709DB12}" type="presParOf" srcId="{C97C7992-45BB-4F9A-AC9B-B8C29CECDDA8}" destId="{BBFA74F2-2D2D-44F3-9B93-7856A2064E3F}" srcOrd="0" destOrd="0" presId="urn:microsoft.com/office/officeart/2016/7/layout/BasicLinearProcessNumbered"/>
    <dgm:cxn modelId="{FF53976C-471D-445B-9A71-2FDF163C637F}" type="presParOf" srcId="{C97C7992-45BB-4F9A-AC9B-B8C29CECDDA8}" destId="{A237EEBF-9FB6-4F9B-9DC2-AE11BC5FD4EA}" srcOrd="1" destOrd="0" presId="urn:microsoft.com/office/officeart/2016/7/layout/BasicLinearProcessNumbered"/>
    <dgm:cxn modelId="{C63A84C3-ADC1-42F6-AB7C-F4724FA06041}" type="presParOf" srcId="{C97C7992-45BB-4F9A-AC9B-B8C29CECDDA8}" destId="{0097042C-9101-4549-B36E-55BFF1E6F7D2}" srcOrd="2" destOrd="0" presId="urn:microsoft.com/office/officeart/2016/7/layout/BasicLinearProcessNumbered"/>
    <dgm:cxn modelId="{7C610745-555B-40EF-B3E8-0AAF4E1EA263}" type="presParOf" srcId="{C97C7992-45BB-4F9A-AC9B-B8C29CECDDA8}" destId="{64B14725-7855-448B-AC15-7E1BAA2366B6}" srcOrd="3" destOrd="0" presId="urn:microsoft.com/office/officeart/2016/7/layout/BasicLinearProcessNumbered"/>
    <dgm:cxn modelId="{1D1DC677-D0BA-4F11-AF25-A118BE7183F4}" type="presParOf" srcId="{5CCA3F82-8B44-4E83-AD8D-3A041791FE6A}" destId="{4D2460F1-72C7-413E-9173-290704093B5C}" srcOrd="3" destOrd="0" presId="urn:microsoft.com/office/officeart/2016/7/layout/BasicLinearProcessNumbered"/>
    <dgm:cxn modelId="{6E731F54-CF26-40BA-991E-8672F8DE66C1}" type="presParOf" srcId="{5CCA3F82-8B44-4E83-AD8D-3A041791FE6A}" destId="{D9D9B32F-C750-4909-BEBA-568EBB51F913}" srcOrd="4" destOrd="0" presId="urn:microsoft.com/office/officeart/2016/7/layout/BasicLinearProcessNumbered"/>
    <dgm:cxn modelId="{3EDD47AD-95F3-449D-87A3-A7D093C22649}" type="presParOf" srcId="{D9D9B32F-C750-4909-BEBA-568EBB51F913}" destId="{B710F883-C0B2-4BBA-9926-DF882995D43F}" srcOrd="0" destOrd="0" presId="urn:microsoft.com/office/officeart/2016/7/layout/BasicLinearProcessNumbered"/>
    <dgm:cxn modelId="{A9A74D76-41FB-4FCD-A07B-FF52BFA2E474}" type="presParOf" srcId="{D9D9B32F-C750-4909-BEBA-568EBB51F913}" destId="{4B5D51CF-77D5-46D3-8E70-ED62FAB3EB70}" srcOrd="1" destOrd="0" presId="urn:microsoft.com/office/officeart/2016/7/layout/BasicLinearProcessNumbered"/>
    <dgm:cxn modelId="{BCBD3A59-9AAD-4FEF-94C1-AEFD7A95C373}" type="presParOf" srcId="{D9D9B32F-C750-4909-BEBA-568EBB51F913}" destId="{F8EED2F0-931B-450F-8A29-5837C7153606}" srcOrd="2" destOrd="0" presId="urn:microsoft.com/office/officeart/2016/7/layout/BasicLinearProcessNumbered"/>
    <dgm:cxn modelId="{E3F5384E-A548-49A8-9831-644F6EE599EF}" type="presParOf" srcId="{D9D9B32F-C750-4909-BEBA-568EBB51F913}" destId="{9A97D0FB-710A-4884-B882-AC41EAD89FC0}" srcOrd="3" destOrd="0" presId="urn:microsoft.com/office/officeart/2016/7/layout/BasicLinearProcessNumbered"/>
    <dgm:cxn modelId="{00EEF719-A975-4B2D-AABA-D299449EFE6A}" type="presParOf" srcId="{5CCA3F82-8B44-4E83-AD8D-3A041791FE6A}" destId="{20E204D3-8322-4989-8F3D-3FC21E545888}" srcOrd="5" destOrd="0" presId="urn:microsoft.com/office/officeart/2016/7/layout/BasicLinearProcessNumbered"/>
    <dgm:cxn modelId="{0247B2E8-9CE0-436C-AE59-44F34DD03DBE}" type="presParOf" srcId="{5CCA3F82-8B44-4E83-AD8D-3A041791FE6A}" destId="{6C1D7F38-7F51-4758-8F20-84B04164DFBA}" srcOrd="6" destOrd="0" presId="urn:microsoft.com/office/officeart/2016/7/layout/BasicLinearProcessNumbered"/>
    <dgm:cxn modelId="{86994DF8-04D8-48B4-BFCD-D88042BB4365}" type="presParOf" srcId="{6C1D7F38-7F51-4758-8F20-84B04164DFBA}" destId="{9FEE9954-4E8C-4F36-A11C-B0FDC9F4024A}" srcOrd="0" destOrd="0" presId="urn:microsoft.com/office/officeart/2016/7/layout/BasicLinearProcessNumbered"/>
    <dgm:cxn modelId="{AD0FD6D7-A61B-48E9-8C79-931D2D0883DC}" type="presParOf" srcId="{6C1D7F38-7F51-4758-8F20-84B04164DFBA}" destId="{1BE3C647-C639-4DD5-B8C0-9FC9D0A49BE9}" srcOrd="1" destOrd="0" presId="urn:microsoft.com/office/officeart/2016/7/layout/BasicLinearProcessNumbered"/>
    <dgm:cxn modelId="{757D934C-17AE-4915-BFF0-9B7E4539CE80}" type="presParOf" srcId="{6C1D7F38-7F51-4758-8F20-84B04164DFBA}" destId="{5314F29D-9FF5-45CA-91BC-97D7BDAA9923}" srcOrd="2" destOrd="0" presId="urn:microsoft.com/office/officeart/2016/7/layout/BasicLinearProcessNumbered"/>
    <dgm:cxn modelId="{58B1076C-9398-429A-90F5-3F5D8F216322}" type="presParOf" srcId="{6C1D7F38-7F51-4758-8F20-84B04164DFBA}" destId="{6257767F-2106-4DEA-9766-6335CF5F5514}" srcOrd="3" destOrd="0" presId="urn:microsoft.com/office/officeart/2016/7/layout/BasicLinear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BA48F9-8949-4EDE-9471-85BF6BB82582}">
      <dsp:nvSpPr>
        <dsp:cNvPr id="0" name=""/>
        <dsp:cNvSpPr/>
      </dsp:nvSpPr>
      <dsp:spPr>
        <a:xfrm>
          <a:off x="3080" y="464830"/>
          <a:ext cx="2444055" cy="3421677"/>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90548" tIns="330200" rIns="190548" bIns="330200" numCol="1" spcCol="1270" anchor="t" anchorCtr="0">
          <a:noAutofit/>
        </a:bodyPr>
        <a:lstStyle/>
        <a:p>
          <a:pPr marL="0" lvl="0" indent="0" algn="l" defTabSz="711200">
            <a:lnSpc>
              <a:spcPct val="90000"/>
            </a:lnSpc>
            <a:spcBef>
              <a:spcPct val="0"/>
            </a:spcBef>
            <a:spcAft>
              <a:spcPct val="35000"/>
            </a:spcAft>
            <a:buNone/>
          </a:pPr>
          <a:r>
            <a:rPr lang="en-US" sz="1600" kern="1200" dirty="0"/>
            <a:t>Evaluate the need for a faith community nursing ministry in faith and alternative settings.</a:t>
          </a:r>
        </a:p>
      </dsp:txBody>
      <dsp:txXfrm>
        <a:off x="3080" y="1765067"/>
        <a:ext cx="2444055" cy="2053006"/>
      </dsp:txXfrm>
    </dsp:sp>
    <dsp:sp modelId="{458F19D5-8063-4415-96AF-CEF7F1A0CDF4}">
      <dsp:nvSpPr>
        <dsp:cNvPr id="0" name=""/>
        <dsp:cNvSpPr/>
      </dsp:nvSpPr>
      <dsp:spPr>
        <a:xfrm>
          <a:off x="711856" y="806997"/>
          <a:ext cx="1026503" cy="1026503"/>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862184" y="957325"/>
        <a:ext cx="725847" cy="725847"/>
      </dsp:txXfrm>
    </dsp:sp>
    <dsp:sp modelId="{8231E38D-530C-470D-B030-90FA2E6F6E36}">
      <dsp:nvSpPr>
        <dsp:cNvPr id="0" name=""/>
        <dsp:cNvSpPr/>
      </dsp:nvSpPr>
      <dsp:spPr>
        <a:xfrm>
          <a:off x="3080" y="3886435"/>
          <a:ext cx="2444055" cy="7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BBFA74F2-2D2D-44F3-9B93-7856A2064E3F}">
      <dsp:nvSpPr>
        <dsp:cNvPr id="0" name=""/>
        <dsp:cNvSpPr/>
      </dsp:nvSpPr>
      <dsp:spPr>
        <a:xfrm>
          <a:off x="2691541" y="464830"/>
          <a:ext cx="2444055" cy="3421677"/>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90548" tIns="330200" rIns="190548" bIns="330200" numCol="1" spcCol="1270" anchor="t" anchorCtr="0">
          <a:noAutofit/>
        </a:bodyPr>
        <a:lstStyle/>
        <a:p>
          <a:pPr marL="0" lvl="0" indent="0" algn="l" defTabSz="711200">
            <a:lnSpc>
              <a:spcPct val="90000"/>
            </a:lnSpc>
            <a:spcBef>
              <a:spcPct val="0"/>
            </a:spcBef>
            <a:spcAft>
              <a:spcPct val="35000"/>
            </a:spcAft>
            <a:buNone/>
          </a:pPr>
          <a:r>
            <a:rPr lang="en-US" sz="1600" kern="1200" dirty="0"/>
            <a:t>Create an infrastructure for beginning a faith community nurse ministry.</a:t>
          </a:r>
        </a:p>
      </dsp:txBody>
      <dsp:txXfrm>
        <a:off x="2691541" y="1765067"/>
        <a:ext cx="2444055" cy="2053006"/>
      </dsp:txXfrm>
    </dsp:sp>
    <dsp:sp modelId="{A237EEBF-9FB6-4F9B-9DC2-AE11BC5FD4EA}">
      <dsp:nvSpPr>
        <dsp:cNvPr id="0" name=""/>
        <dsp:cNvSpPr/>
      </dsp:nvSpPr>
      <dsp:spPr>
        <a:xfrm>
          <a:off x="3400317" y="806997"/>
          <a:ext cx="1026503" cy="1026503"/>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3550645" y="957325"/>
        <a:ext cx="725847" cy="725847"/>
      </dsp:txXfrm>
    </dsp:sp>
    <dsp:sp modelId="{0097042C-9101-4549-B36E-55BFF1E6F7D2}">
      <dsp:nvSpPr>
        <dsp:cNvPr id="0" name=""/>
        <dsp:cNvSpPr/>
      </dsp:nvSpPr>
      <dsp:spPr>
        <a:xfrm>
          <a:off x="2691541" y="3886435"/>
          <a:ext cx="2444055" cy="7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B710F883-C0B2-4BBA-9926-DF882995D43F}">
      <dsp:nvSpPr>
        <dsp:cNvPr id="0" name=""/>
        <dsp:cNvSpPr/>
      </dsp:nvSpPr>
      <dsp:spPr>
        <a:xfrm>
          <a:off x="5380002" y="464830"/>
          <a:ext cx="2444055" cy="3421677"/>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90548" tIns="330200" rIns="190548" bIns="330200" numCol="1" spcCol="1270" anchor="t" anchorCtr="0">
          <a:noAutofit/>
        </a:bodyPr>
        <a:lstStyle/>
        <a:p>
          <a:pPr marL="0" lvl="0" indent="0" algn="l" defTabSz="711200">
            <a:lnSpc>
              <a:spcPct val="90000"/>
            </a:lnSpc>
            <a:spcBef>
              <a:spcPct val="0"/>
            </a:spcBef>
            <a:spcAft>
              <a:spcPct val="35000"/>
            </a:spcAft>
            <a:buNone/>
          </a:pPr>
          <a:r>
            <a:rPr lang="en-US" sz="1600" kern="1200" dirty="0"/>
            <a:t>Collaborate with spiritual leaders and members of the faith community to establish and sustain a health ministry.</a:t>
          </a:r>
        </a:p>
      </dsp:txBody>
      <dsp:txXfrm>
        <a:off x="5380002" y="1765067"/>
        <a:ext cx="2444055" cy="2053006"/>
      </dsp:txXfrm>
    </dsp:sp>
    <dsp:sp modelId="{4B5D51CF-77D5-46D3-8E70-ED62FAB3EB70}">
      <dsp:nvSpPr>
        <dsp:cNvPr id="0" name=""/>
        <dsp:cNvSpPr/>
      </dsp:nvSpPr>
      <dsp:spPr>
        <a:xfrm>
          <a:off x="6088778" y="806997"/>
          <a:ext cx="1026503" cy="1026503"/>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6239106" y="957325"/>
        <a:ext cx="725847" cy="725847"/>
      </dsp:txXfrm>
    </dsp:sp>
    <dsp:sp modelId="{F8EED2F0-931B-450F-8A29-5837C7153606}">
      <dsp:nvSpPr>
        <dsp:cNvPr id="0" name=""/>
        <dsp:cNvSpPr/>
      </dsp:nvSpPr>
      <dsp:spPr>
        <a:xfrm>
          <a:off x="5380002" y="3886435"/>
          <a:ext cx="2444055" cy="7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9FEE9954-4E8C-4F36-A11C-B0FDC9F4024A}">
      <dsp:nvSpPr>
        <dsp:cNvPr id="0" name=""/>
        <dsp:cNvSpPr/>
      </dsp:nvSpPr>
      <dsp:spPr>
        <a:xfrm>
          <a:off x="8068463" y="464830"/>
          <a:ext cx="2444055" cy="3421677"/>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90548" tIns="330200" rIns="190548" bIns="330200" numCol="1" spcCol="1270" anchor="t" anchorCtr="0">
          <a:noAutofit/>
        </a:bodyPr>
        <a:lstStyle/>
        <a:p>
          <a:pPr marL="0" lvl="0" indent="0" algn="l" defTabSz="711200">
            <a:lnSpc>
              <a:spcPct val="90000"/>
            </a:lnSpc>
            <a:spcBef>
              <a:spcPct val="0"/>
            </a:spcBef>
            <a:spcAft>
              <a:spcPct val="35000"/>
            </a:spcAft>
            <a:buNone/>
          </a:pPr>
          <a:r>
            <a:rPr lang="en-US" sz="1600" kern="1200" dirty="0"/>
            <a:t>Access resources within the faith community.</a:t>
          </a:r>
        </a:p>
      </dsp:txBody>
      <dsp:txXfrm>
        <a:off x="8068463" y="1765067"/>
        <a:ext cx="2444055" cy="2053006"/>
      </dsp:txXfrm>
    </dsp:sp>
    <dsp:sp modelId="{1BE3C647-C639-4DD5-B8C0-9FC9D0A49BE9}">
      <dsp:nvSpPr>
        <dsp:cNvPr id="0" name=""/>
        <dsp:cNvSpPr/>
      </dsp:nvSpPr>
      <dsp:spPr>
        <a:xfrm>
          <a:off x="8777239" y="806997"/>
          <a:ext cx="1026503" cy="1026503"/>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4</a:t>
          </a:r>
        </a:p>
      </dsp:txBody>
      <dsp:txXfrm>
        <a:off x="8927567" y="957325"/>
        <a:ext cx="725847" cy="725847"/>
      </dsp:txXfrm>
    </dsp:sp>
    <dsp:sp modelId="{5314F29D-9FF5-45CA-91BC-97D7BDAA9923}">
      <dsp:nvSpPr>
        <dsp:cNvPr id="0" name=""/>
        <dsp:cNvSpPr/>
      </dsp:nvSpPr>
      <dsp:spPr>
        <a:xfrm>
          <a:off x="8068463" y="3886435"/>
          <a:ext cx="2444055" cy="7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A stained glass window with text&#10;&#10;Description automatically generated">
            <a:extLst>
              <a:ext uri="{FF2B5EF4-FFF2-40B4-BE49-F238E27FC236}">
                <a16:creationId xmlns:a16="http://schemas.microsoft.com/office/drawing/2014/main" id="{8469A50E-E8DA-5A43-13C4-BCB267C89676}"/>
              </a:ext>
            </a:extLst>
          </p:cNvPr>
          <p:cNvPicPr>
            <a:picLocks noChangeAspect="1"/>
          </p:cNvPicPr>
          <p:nvPr userDrawn="1"/>
        </p:nvPicPr>
        <p:blipFill>
          <a:blip r:embed="rId2">
            <a:alphaModFix amt="5000"/>
            <a:extLst>
              <a:ext uri="{28A0092B-C50C-407E-A947-70E740481C1C}">
                <a14:useLocalDpi xmlns:a14="http://schemas.microsoft.com/office/drawing/2010/main" val="0"/>
              </a:ext>
            </a:extLst>
          </a:blip>
          <a:stretch>
            <a:fillRect/>
          </a:stretch>
        </p:blipFill>
        <p:spPr>
          <a:xfrm>
            <a:off x="3168650" y="372385"/>
            <a:ext cx="4876800" cy="5696192"/>
          </a:xfrm>
          <a:prstGeom prst="rect">
            <a:avLst/>
          </a:prstGeom>
        </p:spPr>
      </p:pic>
      <p:sp>
        <p:nvSpPr>
          <p:cNvPr id="2" name="Title 1">
            <a:extLst>
              <a:ext uri="{FF2B5EF4-FFF2-40B4-BE49-F238E27FC236}">
                <a16:creationId xmlns:a16="http://schemas.microsoft.com/office/drawing/2014/main" id="{2128B90A-4D22-8B60-3047-98DEB9E6D4AE}"/>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2BE672AF-BB4D-5B94-E873-DF1DBD3F0252}"/>
              </a:ext>
            </a:extLst>
          </p:cNvPr>
          <p:cNvSpPr>
            <a:spLocks noGrp="1"/>
          </p:cNvSpPr>
          <p:nvPr>
            <p:ph type="subTitle" idx="1"/>
          </p:nvPr>
        </p:nvSpPr>
        <p:spPr>
          <a:xfrm>
            <a:off x="1524000" y="3602038"/>
            <a:ext cx="9144000" cy="1655762"/>
          </a:xfrm>
        </p:spPr>
        <p:txBody>
          <a:bodyPr>
            <a:normAutofit/>
          </a:bodyPr>
          <a:lstStyle>
            <a:lvl1pPr marL="0" indent="0" algn="ctr">
              <a:buNone/>
              <a:defRPr sz="3200">
                <a:solidFill>
                  <a:srgbClr val="215F9A"/>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1CFDF2D-263F-CBDA-BA50-FF7E52A4158B}"/>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5" name="Footer Placeholder 4">
            <a:extLst>
              <a:ext uri="{FF2B5EF4-FFF2-40B4-BE49-F238E27FC236}">
                <a16:creationId xmlns:a16="http://schemas.microsoft.com/office/drawing/2014/main" id="{E88EB79E-1AD1-B052-245B-6C432955DB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A4DDDE-69D5-538F-B0AF-46B4E6A824E1}"/>
              </a:ext>
            </a:extLst>
          </p:cNvPr>
          <p:cNvSpPr>
            <a:spLocks noGrp="1"/>
          </p:cNvSpPr>
          <p:nvPr>
            <p:ph type="sldNum" sz="quarter" idx="12"/>
          </p:nvPr>
        </p:nvSpPr>
        <p:spPr/>
        <p:txBody>
          <a:bodyPr/>
          <a:lstStyle/>
          <a:p>
            <a:fld id="{AE228950-0E85-476D-8876-2777341195BB}" type="slidenum">
              <a:rPr lang="en-US" smtClean="0"/>
              <a:t>‹#›</a:t>
            </a:fld>
            <a:endParaRPr lang="en-US"/>
          </a:p>
        </p:txBody>
      </p:sp>
    </p:spTree>
    <p:extLst>
      <p:ext uri="{BB962C8B-B14F-4D97-AF65-F5344CB8AC3E}">
        <p14:creationId xmlns:p14="http://schemas.microsoft.com/office/powerpoint/2010/main" val="1239308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57EB4-8274-F389-5E6A-6016A8A58CD4}"/>
              </a:ext>
            </a:extLst>
          </p:cNvPr>
          <p:cNvSpPr>
            <a:spLocks noGrp="1"/>
          </p:cNvSpPr>
          <p:nvPr>
            <p:ph type="title"/>
          </p:nvPr>
        </p:nvSpPr>
        <p:spPr/>
        <p:txBody>
          <a:bodyPr/>
          <a:lstStyle>
            <a:lvl1pPr>
              <a:defRPr>
                <a:solidFill>
                  <a:srgbClr val="00A9A2"/>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FF22E0FD-3A04-143A-74E8-A6B6EA18CFF3}"/>
              </a:ext>
            </a:extLst>
          </p:cNvPr>
          <p:cNvSpPr>
            <a:spLocks noGrp="1"/>
          </p:cNvSpPr>
          <p:nvPr>
            <p:ph idx="1"/>
          </p:nvPr>
        </p:nvSpPr>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A1748F-AFFC-5FBC-C070-17A649A75721}"/>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5" name="Footer Placeholder 4">
            <a:extLst>
              <a:ext uri="{FF2B5EF4-FFF2-40B4-BE49-F238E27FC236}">
                <a16:creationId xmlns:a16="http://schemas.microsoft.com/office/drawing/2014/main" id="{53EDA8CA-0D53-F91F-709F-594ED11948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A72BA9D-0FBE-E21C-CD7A-9B50B349F5F3}"/>
              </a:ext>
            </a:extLst>
          </p:cNvPr>
          <p:cNvSpPr>
            <a:spLocks noGrp="1"/>
          </p:cNvSpPr>
          <p:nvPr>
            <p:ph type="sldNum" sz="quarter" idx="12"/>
          </p:nvPr>
        </p:nvSpPr>
        <p:spPr>
          <a:xfrm>
            <a:off x="8610601" y="6356350"/>
            <a:ext cx="1981200" cy="365125"/>
          </a:xfrm>
        </p:spPr>
        <p:txBody>
          <a:bodyPr/>
          <a:lstStyle/>
          <a:p>
            <a:fld id="{AE228950-0E85-476D-8876-2777341195BB}" type="slidenum">
              <a:rPr lang="en-US" smtClean="0"/>
              <a:t>‹#›</a:t>
            </a:fld>
            <a:endParaRPr lang="en-US"/>
          </a:p>
        </p:txBody>
      </p:sp>
      <p:pic>
        <p:nvPicPr>
          <p:cNvPr id="8" name="Picture 7" descr="A stained glass window with text&#10;&#10;Description automatically generated">
            <a:extLst>
              <a:ext uri="{FF2B5EF4-FFF2-40B4-BE49-F238E27FC236}">
                <a16:creationId xmlns:a16="http://schemas.microsoft.com/office/drawing/2014/main" id="{DE7EFD57-83D4-31D7-53B0-339B2D7D150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639279" y="5248275"/>
            <a:ext cx="1261281" cy="1473200"/>
          </a:xfrm>
          <a:prstGeom prst="rect">
            <a:avLst/>
          </a:prstGeom>
        </p:spPr>
      </p:pic>
      <p:sp>
        <p:nvSpPr>
          <p:cNvPr id="9" name="Rectangle 8">
            <a:extLst>
              <a:ext uri="{FF2B5EF4-FFF2-40B4-BE49-F238E27FC236}">
                <a16:creationId xmlns:a16="http://schemas.microsoft.com/office/drawing/2014/main" id="{65B70881-2B67-3714-516A-E620209388D0}"/>
              </a:ext>
            </a:extLst>
          </p:cNvPr>
          <p:cNvSpPr/>
          <p:nvPr userDrawn="1"/>
        </p:nvSpPr>
        <p:spPr>
          <a:xfrm>
            <a:off x="0" y="0"/>
            <a:ext cx="514350" cy="6858000"/>
          </a:xfrm>
          <a:prstGeom prst="rect">
            <a:avLst/>
          </a:prstGeom>
          <a:solidFill>
            <a:srgbClr val="215F9A">
              <a:alpha val="45098"/>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C5ED40C-E6F9-C8D2-93BE-DB599A4054B7}"/>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050067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A stained glass window with text&#10;&#10;Description automatically generated">
            <a:extLst>
              <a:ext uri="{FF2B5EF4-FFF2-40B4-BE49-F238E27FC236}">
                <a16:creationId xmlns:a16="http://schemas.microsoft.com/office/drawing/2014/main" id="{72FA5AAB-C49A-24EE-5805-BB0D1CB6EF4F}"/>
              </a:ext>
            </a:extLst>
          </p:cNvPr>
          <p:cNvPicPr>
            <a:picLocks noChangeAspect="1"/>
          </p:cNvPicPr>
          <p:nvPr userDrawn="1"/>
        </p:nvPicPr>
        <p:blipFill>
          <a:blip r:embed="rId2">
            <a:alphaModFix amt="5000"/>
            <a:extLst>
              <a:ext uri="{28A0092B-C50C-407E-A947-70E740481C1C}">
                <a14:useLocalDpi xmlns:a14="http://schemas.microsoft.com/office/drawing/2010/main" val="0"/>
              </a:ext>
            </a:extLst>
          </a:blip>
          <a:stretch>
            <a:fillRect/>
          </a:stretch>
        </p:blipFill>
        <p:spPr>
          <a:xfrm>
            <a:off x="3168650" y="372385"/>
            <a:ext cx="4876800" cy="5696192"/>
          </a:xfrm>
          <a:prstGeom prst="rect">
            <a:avLst/>
          </a:prstGeom>
        </p:spPr>
      </p:pic>
      <p:sp>
        <p:nvSpPr>
          <p:cNvPr id="2" name="Title 1">
            <a:extLst>
              <a:ext uri="{FF2B5EF4-FFF2-40B4-BE49-F238E27FC236}">
                <a16:creationId xmlns:a16="http://schemas.microsoft.com/office/drawing/2014/main" id="{70647CEA-CCBC-85C8-769F-6EB1E817FE1A}"/>
              </a:ext>
            </a:extLst>
          </p:cNvPr>
          <p:cNvSpPr>
            <a:spLocks noGrp="1"/>
          </p:cNvSpPr>
          <p:nvPr>
            <p:ph type="title"/>
          </p:nvPr>
        </p:nvSpPr>
        <p:spPr>
          <a:xfrm>
            <a:off x="831850" y="1709738"/>
            <a:ext cx="10515600" cy="2852737"/>
          </a:xfrm>
        </p:spPr>
        <p:txBody>
          <a:bodyPr anchor="b"/>
          <a:lstStyle>
            <a:lvl1pPr>
              <a:defRPr sz="6000">
                <a:solidFill>
                  <a:srgbClr val="00A9A2"/>
                </a:solidFill>
              </a:defRPr>
            </a:lvl1pPr>
          </a:lstStyle>
          <a:p>
            <a:r>
              <a:rPr lang="en-US"/>
              <a:t>Click to edit Master title style</a:t>
            </a:r>
          </a:p>
        </p:txBody>
      </p:sp>
      <p:sp>
        <p:nvSpPr>
          <p:cNvPr id="3" name="Text Placeholder 2">
            <a:extLst>
              <a:ext uri="{FF2B5EF4-FFF2-40B4-BE49-F238E27FC236}">
                <a16:creationId xmlns:a16="http://schemas.microsoft.com/office/drawing/2014/main" id="{C35389DB-D65C-526B-69F1-A74BA8F43DE0}"/>
              </a:ext>
            </a:extLst>
          </p:cNvPr>
          <p:cNvSpPr>
            <a:spLocks noGrp="1"/>
          </p:cNvSpPr>
          <p:nvPr>
            <p:ph type="body" idx="1"/>
          </p:nvPr>
        </p:nvSpPr>
        <p:spPr>
          <a:xfrm>
            <a:off x="831850" y="4589463"/>
            <a:ext cx="10515600" cy="1500187"/>
          </a:xfrm>
        </p:spPr>
        <p:txBody>
          <a:bodyPr>
            <a:normAutofit/>
          </a:bodyPr>
          <a:lstStyle>
            <a:lvl1pPr marL="0" indent="0">
              <a:buNone/>
              <a:defRPr sz="2800">
                <a:solidFill>
                  <a:srgbClr val="215F9A"/>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73E3BE5-3F07-AD73-4E5E-F37E4C05E9A7}"/>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5" name="Footer Placeholder 4">
            <a:extLst>
              <a:ext uri="{FF2B5EF4-FFF2-40B4-BE49-F238E27FC236}">
                <a16:creationId xmlns:a16="http://schemas.microsoft.com/office/drawing/2014/main" id="{FC736906-3AC4-3CBB-1F98-C86AC6539D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3FB382-6624-07D2-8368-F8F77F7CC4E0}"/>
              </a:ext>
            </a:extLst>
          </p:cNvPr>
          <p:cNvSpPr>
            <a:spLocks noGrp="1"/>
          </p:cNvSpPr>
          <p:nvPr>
            <p:ph type="sldNum" sz="quarter" idx="12"/>
          </p:nvPr>
        </p:nvSpPr>
        <p:spPr/>
        <p:txBody>
          <a:bodyPr/>
          <a:lstStyle/>
          <a:p>
            <a:fld id="{AE228950-0E85-476D-8876-2777341195BB}" type="slidenum">
              <a:rPr lang="en-US" smtClean="0"/>
              <a:t>‹#›</a:t>
            </a:fld>
            <a:endParaRPr lang="en-US"/>
          </a:p>
        </p:txBody>
      </p:sp>
    </p:spTree>
    <p:extLst>
      <p:ext uri="{BB962C8B-B14F-4D97-AF65-F5344CB8AC3E}">
        <p14:creationId xmlns:p14="http://schemas.microsoft.com/office/powerpoint/2010/main" val="11080089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89F44-B6D1-8544-68B7-A872C16D09CE}"/>
              </a:ext>
            </a:extLst>
          </p:cNvPr>
          <p:cNvSpPr>
            <a:spLocks noGrp="1"/>
          </p:cNvSpPr>
          <p:nvPr>
            <p:ph type="title"/>
          </p:nvPr>
        </p:nvSpPr>
        <p:spPr/>
        <p:txBody>
          <a:bodyPr/>
          <a:lstStyle>
            <a:lvl1pPr>
              <a:defRPr>
                <a:solidFill>
                  <a:srgbClr val="00A9A2"/>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57EA03A-3391-2CE7-D730-334F5E931359}"/>
              </a:ext>
            </a:extLst>
          </p:cNvPr>
          <p:cNvSpPr>
            <a:spLocks noGrp="1"/>
          </p:cNvSpPr>
          <p:nvPr>
            <p:ph sz="half" idx="1"/>
          </p:nvPr>
        </p:nvSpPr>
        <p:spPr>
          <a:xfrm>
            <a:off x="838200" y="1825625"/>
            <a:ext cx="5181600" cy="4351338"/>
          </a:xfrm>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CAB949F-B28A-9264-B8EC-031E6DC968FF}"/>
              </a:ext>
            </a:extLst>
          </p:cNvPr>
          <p:cNvSpPr>
            <a:spLocks noGrp="1"/>
          </p:cNvSpPr>
          <p:nvPr>
            <p:ph sz="half" idx="2"/>
          </p:nvPr>
        </p:nvSpPr>
        <p:spPr>
          <a:xfrm>
            <a:off x="6172200" y="1825625"/>
            <a:ext cx="5181600" cy="4351338"/>
          </a:xfrm>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ABAAFB8-A51A-F1CB-253C-31E1280EBED6}"/>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6" name="Footer Placeholder 5">
            <a:extLst>
              <a:ext uri="{FF2B5EF4-FFF2-40B4-BE49-F238E27FC236}">
                <a16:creationId xmlns:a16="http://schemas.microsoft.com/office/drawing/2014/main" id="{C6560F56-B312-0F8B-E579-4699BBAD604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020F34A-E942-9980-2019-C5918B4A5104}"/>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8" name="Rectangle 7">
            <a:extLst>
              <a:ext uri="{FF2B5EF4-FFF2-40B4-BE49-F238E27FC236}">
                <a16:creationId xmlns:a16="http://schemas.microsoft.com/office/drawing/2014/main" id="{EC73267D-C5AE-9761-7C78-53D5A4FEAC92}"/>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FB6A8C8-8A76-EE5C-9FAB-FDB47ACF0439}"/>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796085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B201A-8BEC-3603-F348-CA5D5169BAB3}"/>
              </a:ext>
            </a:extLst>
          </p:cNvPr>
          <p:cNvSpPr>
            <a:spLocks noGrp="1"/>
          </p:cNvSpPr>
          <p:nvPr>
            <p:ph type="title"/>
          </p:nvPr>
        </p:nvSpPr>
        <p:spPr>
          <a:xfrm>
            <a:off x="839788" y="365125"/>
            <a:ext cx="10515600" cy="1325563"/>
          </a:xfrm>
        </p:spPr>
        <p:txBody>
          <a:bodyPr/>
          <a:lstStyle>
            <a:lvl1pPr>
              <a:defRPr>
                <a:solidFill>
                  <a:srgbClr val="00A9A2"/>
                </a:solidFill>
              </a:defRPr>
            </a:lvl1pPr>
          </a:lstStyle>
          <a:p>
            <a:r>
              <a:rPr lang="en-US"/>
              <a:t>Click to edit Master title style</a:t>
            </a:r>
          </a:p>
        </p:txBody>
      </p:sp>
      <p:sp>
        <p:nvSpPr>
          <p:cNvPr id="3" name="Text Placeholder 2">
            <a:extLst>
              <a:ext uri="{FF2B5EF4-FFF2-40B4-BE49-F238E27FC236}">
                <a16:creationId xmlns:a16="http://schemas.microsoft.com/office/drawing/2014/main" id="{5E772CB7-54F2-96B7-F81B-C3E349E64D90}"/>
              </a:ext>
            </a:extLst>
          </p:cNvPr>
          <p:cNvSpPr>
            <a:spLocks noGrp="1"/>
          </p:cNvSpPr>
          <p:nvPr>
            <p:ph type="body" idx="1"/>
          </p:nvPr>
        </p:nvSpPr>
        <p:spPr>
          <a:xfrm>
            <a:off x="839788" y="1681163"/>
            <a:ext cx="5157787" cy="823912"/>
          </a:xfrm>
        </p:spPr>
        <p:txBody>
          <a:bodyPr anchor="b">
            <a:normAutofit/>
          </a:bodyPr>
          <a:lstStyle>
            <a:lvl1pPr marL="0" indent="0">
              <a:buNone/>
              <a:defRPr sz="2800" b="1">
                <a:solidFill>
                  <a:srgbClr val="215F9A"/>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728ECBF-97B9-BC61-4ECE-312CC1AE249F}"/>
              </a:ext>
            </a:extLst>
          </p:cNvPr>
          <p:cNvSpPr>
            <a:spLocks noGrp="1"/>
          </p:cNvSpPr>
          <p:nvPr>
            <p:ph sz="half" idx="2"/>
          </p:nvPr>
        </p:nvSpPr>
        <p:spPr>
          <a:xfrm>
            <a:off x="839788" y="2505075"/>
            <a:ext cx="5157787" cy="3684588"/>
          </a:xfrm>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FECFAE4-E407-25D9-B60E-93DF16EB5378}"/>
              </a:ext>
            </a:extLst>
          </p:cNvPr>
          <p:cNvSpPr>
            <a:spLocks noGrp="1"/>
          </p:cNvSpPr>
          <p:nvPr>
            <p:ph type="body" sz="quarter" idx="3"/>
          </p:nvPr>
        </p:nvSpPr>
        <p:spPr>
          <a:xfrm>
            <a:off x="6172200" y="1681163"/>
            <a:ext cx="5183188" cy="823912"/>
          </a:xfrm>
        </p:spPr>
        <p:txBody>
          <a:bodyPr anchor="b">
            <a:normAutofit/>
          </a:bodyPr>
          <a:lstStyle>
            <a:lvl1pPr marL="0" indent="0">
              <a:buNone/>
              <a:defRPr sz="2800" b="1">
                <a:solidFill>
                  <a:srgbClr val="215F9A"/>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1985CB2-5ED4-7517-266E-13E562F3846D}"/>
              </a:ext>
            </a:extLst>
          </p:cNvPr>
          <p:cNvSpPr>
            <a:spLocks noGrp="1"/>
          </p:cNvSpPr>
          <p:nvPr>
            <p:ph sz="quarter" idx="4"/>
          </p:nvPr>
        </p:nvSpPr>
        <p:spPr>
          <a:xfrm>
            <a:off x="6172200" y="2505075"/>
            <a:ext cx="5183188" cy="3684588"/>
          </a:xfrm>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AC92916-6ED3-6B46-1B84-579C4DC2C068}"/>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8" name="Footer Placeholder 7">
            <a:extLst>
              <a:ext uri="{FF2B5EF4-FFF2-40B4-BE49-F238E27FC236}">
                <a16:creationId xmlns:a16="http://schemas.microsoft.com/office/drawing/2014/main" id="{5F7DFE36-08E7-4120-20E6-87441847095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BD5EFEF-AF1A-FACC-71D2-F9877ECA1210}"/>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10" name="Rectangle 9">
            <a:extLst>
              <a:ext uri="{FF2B5EF4-FFF2-40B4-BE49-F238E27FC236}">
                <a16:creationId xmlns:a16="http://schemas.microsoft.com/office/drawing/2014/main" id="{685E037D-5DFF-A4D6-BE22-AA8E8ADECBD3}"/>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4A4782B-ADBE-2B4D-719C-CFC73DF5C473}"/>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201614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BDFE1-75BC-8BD6-54AE-4977705CF710}"/>
              </a:ext>
            </a:extLst>
          </p:cNvPr>
          <p:cNvSpPr>
            <a:spLocks noGrp="1"/>
          </p:cNvSpPr>
          <p:nvPr>
            <p:ph type="title"/>
          </p:nvPr>
        </p:nvSpPr>
        <p:spPr/>
        <p:txBody>
          <a:bodyPr/>
          <a:lstStyle>
            <a:lvl1pPr>
              <a:defRPr>
                <a:solidFill>
                  <a:srgbClr val="00A9A2"/>
                </a:solidFill>
              </a:defRPr>
            </a:lvl1pPr>
          </a:lstStyle>
          <a:p>
            <a:r>
              <a:rPr lang="en-US"/>
              <a:t>Click to edit Master title style</a:t>
            </a:r>
          </a:p>
        </p:txBody>
      </p:sp>
      <p:sp>
        <p:nvSpPr>
          <p:cNvPr id="3" name="Date Placeholder 2">
            <a:extLst>
              <a:ext uri="{FF2B5EF4-FFF2-40B4-BE49-F238E27FC236}">
                <a16:creationId xmlns:a16="http://schemas.microsoft.com/office/drawing/2014/main" id="{074FDEC0-FF32-2743-833F-C0B7A0E975B2}"/>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4" name="Footer Placeholder 3">
            <a:extLst>
              <a:ext uri="{FF2B5EF4-FFF2-40B4-BE49-F238E27FC236}">
                <a16:creationId xmlns:a16="http://schemas.microsoft.com/office/drawing/2014/main" id="{7D32EA48-69FB-2237-216F-9215D5D0ABC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B43EE36-EC03-E904-96E2-C4286659C64C}"/>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6" name="Rectangle 5">
            <a:extLst>
              <a:ext uri="{FF2B5EF4-FFF2-40B4-BE49-F238E27FC236}">
                <a16:creationId xmlns:a16="http://schemas.microsoft.com/office/drawing/2014/main" id="{91862F37-C05E-5BF5-EDC0-8A4F5E917586}"/>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FA1DF04-783D-8359-1448-2CDFC7E8363F}"/>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319640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43A2CE6-A69E-CCCA-DF66-4FD1FFEAAD9F}"/>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3" name="Footer Placeholder 2">
            <a:extLst>
              <a:ext uri="{FF2B5EF4-FFF2-40B4-BE49-F238E27FC236}">
                <a16:creationId xmlns:a16="http://schemas.microsoft.com/office/drawing/2014/main" id="{07BC3A84-0208-0B3B-689E-AAF80DE8EC2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2D1C485-DDAE-AB1C-4636-ADC0D7C4F4AF}"/>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5" name="Rectangle 4">
            <a:extLst>
              <a:ext uri="{FF2B5EF4-FFF2-40B4-BE49-F238E27FC236}">
                <a16:creationId xmlns:a16="http://schemas.microsoft.com/office/drawing/2014/main" id="{40790040-9BC8-E946-FE37-C02EAE69FE50}"/>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7EC329B-C99E-5D7B-1F29-A4F0EFF4E1E6}"/>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0918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79380-DE9C-8CCD-4DA1-F05586C0F14F}"/>
              </a:ext>
            </a:extLst>
          </p:cNvPr>
          <p:cNvSpPr>
            <a:spLocks noGrp="1"/>
          </p:cNvSpPr>
          <p:nvPr>
            <p:ph type="title"/>
          </p:nvPr>
        </p:nvSpPr>
        <p:spPr>
          <a:xfrm>
            <a:off x="839788" y="457200"/>
            <a:ext cx="3932237" cy="1600200"/>
          </a:xfrm>
        </p:spPr>
        <p:txBody>
          <a:bodyPr anchor="b"/>
          <a:lstStyle>
            <a:lvl1pPr>
              <a:defRPr sz="3200">
                <a:solidFill>
                  <a:srgbClr val="00A9A2"/>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607D30B2-55DE-C504-9E3A-3BD62A2029C8}"/>
              </a:ext>
            </a:extLst>
          </p:cNvPr>
          <p:cNvSpPr>
            <a:spLocks noGrp="1"/>
          </p:cNvSpPr>
          <p:nvPr>
            <p:ph idx="1"/>
          </p:nvPr>
        </p:nvSpPr>
        <p:spPr>
          <a:xfrm>
            <a:off x="5183188" y="987425"/>
            <a:ext cx="6172200" cy="4873625"/>
          </a:xfrm>
        </p:spPr>
        <p:txBody>
          <a:bodyPr/>
          <a:lstStyle>
            <a:lvl1pPr>
              <a:defRPr sz="3200">
                <a:solidFill>
                  <a:srgbClr val="00A9A2"/>
                </a:solidFill>
              </a:defRPr>
            </a:lvl1pPr>
            <a:lvl2pPr>
              <a:defRPr sz="2800"/>
            </a:lvl2pPr>
            <a:lvl3pPr>
              <a:defRPr sz="2400"/>
            </a:lvl3pPr>
            <a:lvl4pPr>
              <a:defRPr sz="2400"/>
            </a:lvl4pPr>
            <a:lvl5pPr>
              <a:defRPr sz="2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2450FA9-07D6-166A-39B7-F8124FC5F701}"/>
              </a:ext>
            </a:extLst>
          </p:cNvPr>
          <p:cNvSpPr>
            <a:spLocks noGrp="1"/>
          </p:cNvSpPr>
          <p:nvPr>
            <p:ph type="body" sz="half" idx="2"/>
          </p:nvPr>
        </p:nvSpPr>
        <p:spPr>
          <a:xfrm>
            <a:off x="839788" y="2057400"/>
            <a:ext cx="3932237" cy="3811588"/>
          </a:xfrm>
        </p:spPr>
        <p:txBody>
          <a:bodyPr>
            <a:normAutofit/>
          </a:bodyPr>
          <a:lstStyle>
            <a:lvl1pPr marL="0" indent="0">
              <a:buNone/>
              <a:defRPr sz="2400">
                <a:solidFill>
                  <a:srgbClr val="215F9A"/>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681E4D-E08B-F878-733E-C77BE40B84F3}"/>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6" name="Footer Placeholder 5">
            <a:extLst>
              <a:ext uri="{FF2B5EF4-FFF2-40B4-BE49-F238E27FC236}">
                <a16:creationId xmlns:a16="http://schemas.microsoft.com/office/drawing/2014/main" id="{9B365FB8-647B-4D32-2262-8D13CB1AD4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3C14A60-B17B-CC83-1A18-ABD7AC66D68B}"/>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8" name="Rectangle 7">
            <a:extLst>
              <a:ext uri="{FF2B5EF4-FFF2-40B4-BE49-F238E27FC236}">
                <a16:creationId xmlns:a16="http://schemas.microsoft.com/office/drawing/2014/main" id="{31A3E2FD-63E9-94FE-1739-7DFFDCA12182}"/>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703937D-E1CD-84E3-B4DD-63E96CE2638E}"/>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365424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CDF55-BA57-E5DC-80D0-3DE06102D1F2}"/>
              </a:ext>
            </a:extLst>
          </p:cNvPr>
          <p:cNvSpPr>
            <a:spLocks noGrp="1"/>
          </p:cNvSpPr>
          <p:nvPr>
            <p:ph type="title"/>
          </p:nvPr>
        </p:nvSpPr>
        <p:spPr>
          <a:xfrm>
            <a:off x="839788" y="457200"/>
            <a:ext cx="3932237" cy="1600200"/>
          </a:xfrm>
        </p:spPr>
        <p:txBody>
          <a:bodyPr anchor="b"/>
          <a:lstStyle>
            <a:lvl1pPr>
              <a:defRPr sz="3200">
                <a:solidFill>
                  <a:srgbClr val="00A9A2"/>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9AE88713-97F1-093C-46EC-6BBE819CCD1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43050D8-5397-E71A-BF43-2EF01C376BBD}"/>
              </a:ext>
            </a:extLst>
          </p:cNvPr>
          <p:cNvSpPr>
            <a:spLocks noGrp="1"/>
          </p:cNvSpPr>
          <p:nvPr>
            <p:ph type="body" sz="half" idx="2"/>
          </p:nvPr>
        </p:nvSpPr>
        <p:spPr>
          <a:xfrm>
            <a:off x="839788" y="2057400"/>
            <a:ext cx="3932237" cy="3811588"/>
          </a:xfrm>
        </p:spPr>
        <p:txBody>
          <a:bodyPr>
            <a:normAutofit/>
          </a:bodyPr>
          <a:lstStyle>
            <a:lvl1pPr marL="0" indent="0">
              <a:buNone/>
              <a:defRPr sz="2400">
                <a:solidFill>
                  <a:srgbClr val="215F9A"/>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F4A7C7-D3BC-CB13-9F52-0FED231D0FCD}"/>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6" name="Footer Placeholder 5">
            <a:extLst>
              <a:ext uri="{FF2B5EF4-FFF2-40B4-BE49-F238E27FC236}">
                <a16:creationId xmlns:a16="http://schemas.microsoft.com/office/drawing/2014/main" id="{65881323-2052-4C0B-7913-50DA1C6A927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8C19BE0-827B-CD1C-40FE-08F4D9D7DA31}"/>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8" name="Rectangle 7">
            <a:extLst>
              <a:ext uri="{FF2B5EF4-FFF2-40B4-BE49-F238E27FC236}">
                <a16:creationId xmlns:a16="http://schemas.microsoft.com/office/drawing/2014/main" id="{77EE8703-C482-9A21-673E-78D731CFAABA}"/>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3749FE7-F790-1538-D21B-1D66AEA12D69}"/>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26007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Title Slide">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156CE3B-4443-4245-9388-645771802984}"/>
              </a:ext>
            </a:extLst>
          </p:cNvPr>
          <p:cNvSpPr/>
          <p:nvPr userDrawn="1"/>
        </p:nvSpPr>
        <p:spPr>
          <a:xfrm flipH="1">
            <a:off x="-3" y="4108348"/>
            <a:ext cx="12192001" cy="2772877"/>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95862E9-536E-4626-8C0C-6FAA6AE303A2}"/>
              </a:ext>
            </a:extLst>
          </p:cNvPr>
          <p:cNvSpPr/>
          <p:nvPr userDrawn="1"/>
        </p:nvSpPr>
        <p:spPr>
          <a:xfrm>
            <a:off x="-2" y="0"/>
            <a:ext cx="12192000" cy="41083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4" name="Date Placeholder 3">
            <a:extLst>
              <a:ext uri="{FF2B5EF4-FFF2-40B4-BE49-F238E27FC236}">
                <a16:creationId xmlns:a16="http://schemas.microsoft.com/office/drawing/2014/main" id="{6A319F45-EB56-4FA5-808F-BB728E7C2028}"/>
              </a:ext>
            </a:extLst>
          </p:cNvPr>
          <p:cNvSpPr>
            <a:spLocks noGrp="1"/>
          </p:cNvSpPr>
          <p:nvPr>
            <p:ph type="dt" sz="half" idx="10"/>
          </p:nvPr>
        </p:nvSpPr>
        <p:spPr/>
        <p:txBody>
          <a:bodyPr/>
          <a:lstStyle/>
          <a:p>
            <a:fld id="{E9C81213-1F96-E346-BD7E-3C55A8DAD8B0}" type="datetime1">
              <a:rPr lang="en-US" smtClean="0"/>
              <a:t>10/25/2025</a:t>
            </a:fld>
            <a:endParaRPr lang="en-US"/>
          </a:p>
        </p:txBody>
      </p:sp>
      <p:sp>
        <p:nvSpPr>
          <p:cNvPr id="5" name="Footer Placeholder 4">
            <a:extLst>
              <a:ext uri="{FF2B5EF4-FFF2-40B4-BE49-F238E27FC236}">
                <a16:creationId xmlns:a16="http://schemas.microsoft.com/office/drawing/2014/main" id="{0AB7CB3A-28E9-4AEA-B6B8-C04BD861827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C5F722E-367B-4CF9-89DC-0DE0C438B550}"/>
              </a:ext>
            </a:extLst>
          </p:cNvPr>
          <p:cNvSpPr>
            <a:spLocks noGrp="1"/>
          </p:cNvSpPr>
          <p:nvPr>
            <p:ph type="sldNum" sz="quarter" idx="12"/>
          </p:nvPr>
        </p:nvSpPr>
        <p:spPr/>
        <p:txBody>
          <a:bodyPr/>
          <a:lstStyle/>
          <a:p>
            <a:fld id="{0B2384F0-66C6-4BCA-8B76-EE0A04A347B9}" type="slidenum">
              <a:rPr lang="en-US" smtClean="0"/>
              <a:t>‹#›</a:t>
            </a:fld>
            <a:endParaRPr lang="en-US"/>
          </a:p>
        </p:txBody>
      </p:sp>
      <p:pic>
        <p:nvPicPr>
          <p:cNvPr id="8" name="Picture 7" descr="A sign on a window&#10;&#10;Description automatically generated">
            <a:extLst>
              <a:ext uri="{FF2B5EF4-FFF2-40B4-BE49-F238E27FC236}">
                <a16:creationId xmlns:a16="http://schemas.microsoft.com/office/drawing/2014/main" id="{C01689B2-989C-40CB-A763-1976CC488E1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779274" y="676059"/>
            <a:ext cx="2755166" cy="3217549"/>
          </a:xfrm>
          <a:prstGeom prst="rect">
            <a:avLst/>
          </a:prstGeom>
        </p:spPr>
      </p:pic>
      <p:sp>
        <p:nvSpPr>
          <p:cNvPr id="9" name="Title 1">
            <a:extLst>
              <a:ext uri="{FF2B5EF4-FFF2-40B4-BE49-F238E27FC236}">
                <a16:creationId xmlns:a16="http://schemas.microsoft.com/office/drawing/2014/main" id="{D3CF7990-5974-46B6-A516-7B7BCDCFF7D1}"/>
              </a:ext>
            </a:extLst>
          </p:cNvPr>
          <p:cNvSpPr>
            <a:spLocks noGrp="1"/>
          </p:cNvSpPr>
          <p:nvPr>
            <p:ph type="ctrTitle" hasCustomPrompt="1"/>
          </p:nvPr>
        </p:nvSpPr>
        <p:spPr>
          <a:xfrm>
            <a:off x="466928" y="4108348"/>
            <a:ext cx="11099260" cy="1956441"/>
          </a:xfrm>
        </p:spPr>
        <p:txBody>
          <a:bodyPr anchor="b">
            <a:normAutofit/>
          </a:bodyPr>
          <a:lstStyle>
            <a:lvl1pPr algn="ctr">
              <a:defRPr sz="7200" b="1">
                <a:solidFill>
                  <a:schemeClr val="bg1"/>
                </a:solidFill>
              </a:defRPr>
            </a:lvl1pPr>
          </a:lstStyle>
          <a:p>
            <a:r>
              <a:rPr lang="en-US" dirty="0"/>
              <a:t>Module Title Here</a:t>
            </a:r>
          </a:p>
        </p:txBody>
      </p:sp>
    </p:spTree>
    <p:extLst>
      <p:ext uri="{BB962C8B-B14F-4D97-AF65-F5344CB8AC3E}">
        <p14:creationId xmlns:p14="http://schemas.microsoft.com/office/powerpoint/2010/main" val="1053246576"/>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F1784D8-B7BF-7715-D011-755248852D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0833240D-B491-079A-F566-20DE919E3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B10AC80-8581-C188-24D5-DC99B8FF960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7B1FFB7-8429-4628-9E52-F6ECCFB9BBA8}" type="datetimeFigureOut">
              <a:rPr lang="en-US" smtClean="0"/>
              <a:t>10/25/2025</a:t>
            </a:fld>
            <a:endParaRPr lang="en-US"/>
          </a:p>
        </p:txBody>
      </p:sp>
      <p:sp>
        <p:nvSpPr>
          <p:cNvPr id="5" name="Footer Placeholder 4">
            <a:extLst>
              <a:ext uri="{FF2B5EF4-FFF2-40B4-BE49-F238E27FC236}">
                <a16:creationId xmlns:a16="http://schemas.microsoft.com/office/drawing/2014/main" id="{ABDE6D1F-2DD7-C86D-230F-37693ADF59E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7A8882C2-4551-F705-DB8D-0C52EE66D880}"/>
              </a:ext>
            </a:extLst>
          </p:cNvPr>
          <p:cNvSpPr>
            <a:spLocks noGrp="1"/>
          </p:cNvSpPr>
          <p:nvPr>
            <p:ph type="sldNum" sz="quarter" idx="4"/>
          </p:nvPr>
        </p:nvSpPr>
        <p:spPr>
          <a:xfrm>
            <a:off x="8610600" y="6356350"/>
            <a:ext cx="2043545"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E228950-0E85-476D-8876-2777341195BB}" type="slidenum">
              <a:rPr lang="en-US" smtClean="0"/>
              <a:t>‹#›</a:t>
            </a:fld>
            <a:endParaRPr lang="en-US"/>
          </a:p>
        </p:txBody>
      </p:sp>
      <p:sp>
        <p:nvSpPr>
          <p:cNvPr id="7" name="Rectangle 6">
            <a:extLst>
              <a:ext uri="{FF2B5EF4-FFF2-40B4-BE49-F238E27FC236}">
                <a16:creationId xmlns:a16="http://schemas.microsoft.com/office/drawing/2014/main" id="{69484530-0690-06CA-F0E1-FFD1FE1B9635}"/>
              </a:ext>
            </a:extLst>
          </p:cNvPr>
          <p:cNvSpPr/>
          <p:nvPr userDrawn="1"/>
        </p:nvSpPr>
        <p:spPr>
          <a:xfrm>
            <a:off x="0" y="0"/>
            <a:ext cx="514350" cy="6858000"/>
          </a:xfrm>
          <a:prstGeom prst="rect">
            <a:avLst/>
          </a:prstGeom>
          <a:solidFill>
            <a:srgbClr val="215F9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D32CCC2-4C18-EA26-75D4-8E068864F5EB}"/>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stained glass window with text&#10;&#10;Description automatically generated">
            <a:extLst>
              <a:ext uri="{FF2B5EF4-FFF2-40B4-BE49-F238E27FC236}">
                <a16:creationId xmlns:a16="http://schemas.microsoft.com/office/drawing/2014/main" id="{5E977648-6887-9E8D-46BB-3263FBA5D01A}"/>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10639279" y="5248275"/>
            <a:ext cx="1261281" cy="1473200"/>
          </a:xfrm>
          <a:prstGeom prst="rect">
            <a:avLst/>
          </a:prstGeom>
        </p:spPr>
      </p:pic>
    </p:spTree>
    <p:extLst>
      <p:ext uri="{BB962C8B-B14F-4D97-AF65-F5344CB8AC3E}">
        <p14:creationId xmlns:p14="http://schemas.microsoft.com/office/powerpoint/2010/main" val="40137771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000" kern="1200">
          <a:solidFill>
            <a:srgbClr val="00A9A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49463-3AF2-422A-A03A-CE5CFCB4C200}"/>
              </a:ext>
            </a:extLst>
          </p:cNvPr>
          <p:cNvSpPr>
            <a:spLocks noGrp="1"/>
          </p:cNvSpPr>
          <p:nvPr>
            <p:ph type="ctrTitle"/>
          </p:nvPr>
        </p:nvSpPr>
        <p:spPr>
          <a:xfrm>
            <a:off x="466928" y="4108348"/>
            <a:ext cx="11099260" cy="1956441"/>
          </a:xfrm>
        </p:spPr>
        <p:txBody>
          <a:bodyPr/>
          <a:lstStyle/>
          <a:p>
            <a:r>
              <a:rPr lang="en-US" dirty="0"/>
              <a:t>Beginning Your Ministry</a:t>
            </a:r>
          </a:p>
        </p:txBody>
      </p:sp>
    </p:spTree>
    <p:extLst>
      <p:ext uri="{BB962C8B-B14F-4D97-AF65-F5344CB8AC3E}">
        <p14:creationId xmlns:p14="http://schemas.microsoft.com/office/powerpoint/2010/main" val="31631660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C521BA7-7DCC-483C-984C-EC3E10527F62}"/>
              </a:ext>
            </a:extLst>
          </p:cNvPr>
          <p:cNvSpPr>
            <a:spLocks noGrp="1"/>
          </p:cNvSpPr>
          <p:nvPr>
            <p:ph type="title"/>
          </p:nvPr>
        </p:nvSpPr>
        <p:spPr/>
        <p:txBody>
          <a:bodyPr anchor="ctr">
            <a:normAutofit/>
          </a:bodyPr>
          <a:lstStyle/>
          <a:p>
            <a:r>
              <a:rPr lang="en-US" dirty="0">
                <a:effectLst>
                  <a:outerShdw blurRad="38100" dist="38100" dir="2700000" algn="tl">
                    <a:srgbClr val="000000">
                      <a:alpha val="43137"/>
                    </a:srgbClr>
                  </a:outerShdw>
                </a:effectLst>
              </a:rPr>
              <a:t>Learning Outcomes</a:t>
            </a:r>
          </a:p>
        </p:txBody>
      </p:sp>
      <p:graphicFrame>
        <p:nvGraphicFramePr>
          <p:cNvPr id="11" name="Text Placeholder 4">
            <a:extLst>
              <a:ext uri="{FF2B5EF4-FFF2-40B4-BE49-F238E27FC236}">
                <a16:creationId xmlns:a16="http://schemas.microsoft.com/office/drawing/2014/main" id="{931BBEDD-2922-ACFB-DF96-C52DD12B75F0}"/>
              </a:ext>
            </a:extLst>
          </p:cNvPr>
          <p:cNvGraphicFramePr>
            <a:graphicFrameLocks noGrp="1"/>
          </p:cNvGraphicFramePr>
          <p:nvPr>
            <p:ph idx="1"/>
            <p:extLst>
              <p:ext uri="{D42A27DB-BD31-4B8C-83A1-F6EECF244321}">
                <p14:modId xmlns:p14="http://schemas.microsoft.com/office/powerpoint/2010/main" val="29767960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Slide Number Placeholder 1" hidden="1">
            <a:extLst>
              <a:ext uri="{FF2B5EF4-FFF2-40B4-BE49-F238E27FC236}">
                <a16:creationId xmlns:a16="http://schemas.microsoft.com/office/drawing/2014/main" id="{406B28BC-383B-CC4F-A8E3-885DC2A06750}"/>
              </a:ext>
            </a:extLst>
          </p:cNvPr>
          <p:cNvSpPr>
            <a:spLocks noGrp="1"/>
          </p:cNvSpPr>
          <p:nvPr>
            <p:ph type="sldNum" sz="quarter" idx="12"/>
          </p:nvPr>
        </p:nvSpPr>
        <p:spPr/>
        <p:txBody>
          <a:bodyPr/>
          <a:lstStyle/>
          <a:p>
            <a:pPr>
              <a:spcAft>
                <a:spcPts val="600"/>
              </a:spcAft>
            </a:pPr>
            <a:fld id="{0B2384F0-66C6-4BCA-8B76-EE0A04A347B9}" type="slidenum">
              <a:rPr lang="en-US" smtClean="0"/>
              <a:pPr>
                <a:spcAft>
                  <a:spcPts val="600"/>
                </a:spcAft>
              </a:pPr>
              <a:t>2</a:t>
            </a:fld>
            <a:endParaRPr lang="en-US"/>
          </a:p>
        </p:txBody>
      </p:sp>
    </p:spTree>
    <p:extLst>
      <p:ext uri="{BB962C8B-B14F-4D97-AF65-F5344CB8AC3E}">
        <p14:creationId xmlns:p14="http://schemas.microsoft.com/office/powerpoint/2010/main" val="27744719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lnSpcReduction="10000"/>
          </a:bodyPr>
          <a:lstStyle/>
          <a:p>
            <a:pPr marL="0" indent="0">
              <a:buNone/>
            </a:pPr>
            <a:r>
              <a:rPr lang="en-US" b="1" dirty="0"/>
              <a:t>Faith community nurse (FCN)</a:t>
            </a:r>
            <a:r>
              <a:rPr lang="en-US" dirty="0"/>
              <a:t>:</a:t>
            </a:r>
            <a:r>
              <a:rPr lang="en-US" b="1" dirty="0"/>
              <a:t> </a:t>
            </a:r>
            <a:r>
              <a:rPr lang="en-US" dirty="0"/>
              <a:t>a registered professional nurse with an active, unrestricted license in a given state, providence, or country who serves as a member of the staff of a faith community or other organization.</a:t>
            </a:r>
          </a:p>
          <a:p>
            <a:endParaRPr lang="en-US" sz="2000"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3</a:t>
            </a:fld>
            <a:endParaRPr lang="en-US"/>
          </a:p>
        </p:txBody>
      </p:sp>
    </p:spTree>
    <p:extLst>
      <p:ext uri="{BB962C8B-B14F-4D97-AF65-F5344CB8AC3E}">
        <p14:creationId xmlns:p14="http://schemas.microsoft.com/office/powerpoint/2010/main" val="15082719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a:bodyPr>
          <a:lstStyle/>
          <a:p>
            <a:pPr marL="0" indent="0">
              <a:buNone/>
            </a:pPr>
            <a:r>
              <a:rPr lang="en-US" sz="2400" b="1" dirty="0"/>
              <a:t>Faith community nursing</a:t>
            </a:r>
            <a:r>
              <a:rPr lang="en-US" sz="2400" dirty="0"/>
              <a:t>: the specialized practice of professional nursing that focuses on the intentional care of the spirit as well as the promotion of wholistic health and prevention or minimization of illness within the context of a faith community or other organization.</a:t>
            </a:r>
          </a:p>
          <a:p>
            <a:endParaRPr lang="en-US" sz="2400"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4</a:t>
            </a:fld>
            <a:endParaRPr lang="en-US"/>
          </a:p>
        </p:txBody>
      </p:sp>
    </p:spTree>
    <p:extLst>
      <p:ext uri="{BB962C8B-B14F-4D97-AF65-F5344CB8AC3E}">
        <p14:creationId xmlns:p14="http://schemas.microsoft.com/office/powerpoint/2010/main" val="7761898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7F226C-74B1-2D0C-1E88-26FDB24FA234}"/>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4B0821C3-FCF9-E00A-8970-DABF80B1A5D3}"/>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CED6DB56-55F9-03AB-381E-85314FA54CFE}"/>
              </a:ext>
            </a:extLst>
          </p:cNvPr>
          <p:cNvSpPr>
            <a:spLocks noGrp="1"/>
          </p:cNvSpPr>
          <p:nvPr>
            <p:ph type="body" idx="1"/>
          </p:nvPr>
        </p:nvSpPr>
        <p:spPr>
          <a:xfrm>
            <a:off x="831850" y="4589463"/>
            <a:ext cx="10515600" cy="1500187"/>
          </a:xfrm>
        </p:spPr>
        <p:txBody>
          <a:bodyPr>
            <a:normAutofit/>
          </a:bodyPr>
          <a:lstStyle/>
          <a:p>
            <a:pPr marL="0" indent="0">
              <a:buNone/>
            </a:pPr>
            <a:r>
              <a:rPr lang="en-US" b="1" dirty="0"/>
              <a:t>Health ministry team</a:t>
            </a:r>
            <a:r>
              <a:rPr lang="en-US" dirty="0"/>
              <a:t>: group of professionals and laypeople committed to the concept of a ministry of health and wellness. </a:t>
            </a:r>
          </a:p>
          <a:p>
            <a:endParaRPr lang="en-US" dirty="0"/>
          </a:p>
        </p:txBody>
      </p:sp>
      <p:sp>
        <p:nvSpPr>
          <p:cNvPr id="2" name="Slide Number Placeholder 1" hidden="1">
            <a:extLst>
              <a:ext uri="{FF2B5EF4-FFF2-40B4-BE49-F238E27FC236}">
                <a16:creationId xmlns:a16="http://schemas.microsoft.com/office/drawing/2014/main" id="{54DCDC21-61F6-23DF-2468-EC36061756E7}"/>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5</a:t>
            </a:fld>
            <a:endParaRPr lang="en-US"/>
          </a:p>
        </p:txBody>
      </p:sp>
    </p:spTree>
    <p:extLst>
      <p:ext uri="{BB962C8B-B14F-4D97-AF65-F5344CB8AC3E}">
        <p14:creationId xmlns:p14="http://schemas.microsoft.com/office/powerpoint/2010/main" val="12970086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ABACBB-38BA-E60D-1A5D-56DB645F4BB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1D1F0A1D-5D18-0B6C-C250-F74939612417}"/>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87668468-FEAA-012C-0A09-0586A4D742DB}"/>
              </a:ext>
            </a:extLst>
          </p:cNvPr>
          <p:cNvSpPr>
            <a:spLocks noGrp="1"/>
          </p:cNvSpPr>
          <p:nvPr>
            <p:ph type="body" idx="1"/>
          </p:nvPr>
        </p:nvSpPr>
        <p:spPr>
          <a:xfrm>
            <a:off x="831850" y="4589463"/>
            <a:ext cx="10515600" cy="1500187"/>
          </a:xfrm>
        </p:spPr>
        <p:txBody>
          <a:bodyPr>
            <a:normAutofit/>
          </a:bodyPr>
          <a:lstStyle/>
          <a:p>
            <a:pPr marL="0" indent="0">
              <a:buNone/>
            </a:pPr>
            <a:r>
              <a:rPr lang="en-US" b="1" dirty="0"/>
              <a:t>Politics</a:t>
            </a:r>
            <a:r>
              <a:rPr lang="en-US" dirty="0"/>
              <a:t>: the practice and theory of influencing other people on a civic or individual level. </a:t>
            </a:r>
          </a:p>
          <a:p>
            <a:endParaRPr lang="en-US" dirty="0"/>
          </a:p>
        </p:txBody>
      </p:sp>
      <p:sp>
        <p:nvSpPr>
          <p:cNvPr id="2" name="Slide Number Placeholder 1" hidden="1">
            <a:extLst>
              <a:ext uri="{FF2B5EF4-FFF2-40B4-BE49-F238E27FC236}">
                <a16:creationId xmlns:a16="http://schemas.microsoft.com/office/drawing/2014/main" id="{F1852DBC-5FEF-3EE1-94BF-04F7F2AFB43D}"/>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6</a:t>
            </a:fld>
            <a:endParaRPr lang="en-US"/>
          </a:p>
        </p:txBody>
      </p:sp>
    </p:spTree>
    <p:extLst>
      <p:ext uri="{BB962C8B-B14F-4D97-AF65-F5344CB8AC3E}">
        <p14:creationId xmlns:p14="http://schemas.microsoft.com/office/powerpoint/2010/main" val="29989232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ctrTitle"/>
          </p:nvPr>
        </p:nvSpPr>
        <p:spPr>
          <a:xfrm>
            <a:off x="1524000" y="1122363"/>
            <a:ext cx="9144000" cy="2387600"/>
          </a:xfrm>
        </p:spPr>
        <p:txBody>
          <a:bodyPr anchor="b">
            <a:normAutofit/>
          </a:bodyPr>
          <a:lstStyle/>
          <a:p>
            <a:r>
              <a:rPr lang="en-US" dirty="0"/>
              <a:t>Outcome 1</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subTitle" idx="1"/>
          </p:nvPr>
        </p:nvSpPr>
        <p:spPr>
          <a:xfrm>
            <a:off x="1524000" y="3602038"/>
            <a:ext cx="9144000" cy="1655762"/>
          </a:xfrm>
        </p:spPr>
        <p:txBody>
          <a:bodyPr>
            <a:normAutofit/>
          </a:bodyPr>
          <a:lstStyle/>
          <a:p>
            <a:pPr marL="0" indent="0">
              <a:buNone/>
            </a:pPr>
            <a:r>
              <a:rPr lang="en-US" dirty="0"/>
              <a:t>Evaluate the need for a faith community nursing ministry in faith and alternative settings.</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7</a:t>
            </a:fld>
            <a:endParaRPr lang="en-US"/>
          </a:p>
        </p:txBody>
      </p:sp>
    </p:spTree>
    <p:extLst>
      <p:ext uri="{BB962C8B-B14F-4D97-AF65-F5344CB8AC3E}">
        <p14:creationId xmlns:p14="http://schemas.microsoft.com/office/powerpoint/2010/main" val="29587361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8E3B2F-4445-7C3F-DF96-340A647AE4E5}"/>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Begin with Prayer</a:t>
            </a:r>
          </a:p>
        </p:txBody>
      </p:sp>
      <p:sp>
        <p:nvSpPr>
          <p:cNvPr id="3" name="Content Placeholder 2">
            <a:extLst>
              <a:ext uri="{FF2B5EF4-FFF2-40B4-BE49-F238E27FC236}">
                <a16:creationId xmlns:a16="http://schemas.microsoft.com/office/drawing/2014/main" id="{E220E5BC-E9BA-55C4-6786-C737DC54A933}"/>
              </a:ext>
            </a:extLst>
          </p:cNvPr>
          <p:cNvSpPr>
            <a:spLocks noGrp="1"/>
          </p:cNvSpPr>
          <p:nvPr>
            <p:ph idx="1"/>
          </p:nvPr>
        </p:nvSpPr>
        <p:spPr/>
        <p:txBody>
          <a:bodyPr/>
          <a:lstStyle/>
          <a:p>
            <a:r>
              <a:rPr lang="en-US" dirty="0"/>
              <a:t>Ask for guidance</a:t>
            </a:r>
          </a:p>
          <a:p>
            <a:r>
              <a:rPr lang="en-US" dirty="0"/>
              <a:t>Pray for a nurse colleague to join the health ministry team</a:t>
            </a:r>
          </a:p>
          <a:p>
            <a:r>
              <a:rPr lang="en-US" dirty="0"/>
              <a:t>Invite prayer for discernment</a:t>
            </a:r>
          </a:p>
          <a:p>
            <a:r>
              <a:rPr lang="en-US" dirty="0"/>
              <a:t>Reflect on personal spiritual growth</a:t>
            </a:r>
          </a:p>
          <a:p>
            <a:endParaRPr lang="en-US" dirty="0"/>
          </a:p>
        </p:txBody>
      </p:sp>
    </p:spTree>
    <p:extLst>
      <p:ext uri="{BB962C8B-B14F-4D97-AF65-F5344CB8AC3E}">
        <p14:creationId xmlns:p14="http://schemas.microsoft.com/office/powerpoint/2010/main" val="11268256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707E7-9C52-2F66-0758-19B7952AA769}"/>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Note:</a:t>
            </a:r>
          </a:p>
        </p:txBody>
      </p:sp>
      <p:sp>
        <p:nvSpPr>
          <p:cNvPr id="3" name="Content Placeholder 2">
            <a:extLst>
              <a:ext uri="{FF2B5EF4-FFF2-40B4-BE49-F238E27FC236}">
                <a16:creationId xmlns:a16="http://schemas.microsoft.com/office/drawing/2014/main" id="{4C50C679-50BB-DA49-55FE-1234C04BD1C4}"/>
              </a:ext>
            </a:extLst>
          </p:cNvPr>
          <p:cNvSpPr>
            <a:spLocks noGrp="1"/>
          </p:cNvSpPr>
          <p:nvPr>
            <p:ph idx="1"/>
          </p:nvPr>
        </p:nvSpPr>
        <p:spPr/>
        <p:txBody>
          <a:bodyPr/>
          <a:lstStyle/>
          <a:p>
            <a:pPr marL="0" indent="0" algn="ctr">
              <a:buNone/>
            </a:pPr>
            <a:r>
              <a:rPr lang="en-US" b="1" dirty="0"/>
              <a:t>Talk with family and significant others about the FCN ministry expectations and possible changes in the FCN’s life and theirs. </a:t>
            </a:r>
          </a:p>
        </p:txBody>
      </p:sp>
    </p:spTree>
    <p:extLst>
      <p:ext uri="{BB962C8B-B14F-4D97-AF65-F5344CB8AC3E}">
        <p14:creationId xmlns:p14="http://schemas.microsoft.com/office/powerpoint/2010/main" val="32166577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Gather Leadership for Exploration</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Talk with someone from the faith community staff</a:t>
            </a:r>
          </a:p>
          <a:p>
            <a:r>
              <a:rPr lang="en-US" dirty="0"/>
              <a:t>Consider wider denominational structure</a:t>
            </a:r>
          </a:p>
          <a:p>
            <a:r>
              <a:rPr lang="en-US" dirty="0"/>
              <a:t>Prepare to explain the ministry of faith community nursing</a:t>
            </a:r>
          </a:p>
          <a:p>
            <a:r>
              <a:rPr lang="en-US" dirty="0"/>
              <a:t>Be familiar with the </a:t>
            </a:r>
            <a:r>
              <a:rPr lang="en-US" i="1" dirty="0"/>
              <a:t>Faith Community Nursing: Scope and Standards of Practice</a:t>
            </a:r>
          </a:p>
          <a:p>
            <a:r>
              <a:rPr lang="en-US" dirty="0"/>
              <a:t>Complete a stakeholder analysis</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10</a:t>
            </a:fld>
            <a:endParaRPr lang="en-US"/>
          </a:p>
        </p:txBody>
      </p:sp>
    </p:spTree>
    <p:extLst>
      <p:ext uri="{BB962C8B-B14F-4D97-AF65-F5344CB8AC3E}">
        <p14:creationId xmlns:p14="http://schemas.microsoft.com/office/powerpoint/2010/main" val="38054345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dirty="0">
                <a:effectLst>
                  <a:outerShdw blurRad="38100" dist="38100" dir="2700000" algn="tl">
                    <a:srgbClr val="000000">
                      <a:alpha val="43137"/>
                    </a:srgbClr>
                  </a:outerShdw>
                </a:effectLst>
              </a:rPr>
              <a:t>The Relationship Between the Faith Community and the FCN</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normAutofit/>
          </a:bodyPr>
          <a:lstStyle/>
          <a:p>
            <a:r>
              <a:rPr lang="en-US" dirty="0"/>
              <a:t>The role of the FCN</a:t>
            </a:r>
          </a:p>
          <a:p>
            <a:r>
              <a:rPr lang="en-US" dirty="0"/>
              <a:t>The theological rational for the practice</a:t>
            </a:r>
          </a:p>
          <a:p>
            <a:r>
              <a:rPr lang="en-US" dirty="0"/>
              <a:t>Job description</a:t>
            </a:r>
          </a:p>
          <a:p>
            <a:r>
              <a:rPr lang="en-US" dirty="0"/>
              <a:t>Paid or unpaid models, advantages and disadvantages</a:t>
            </a:r>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11</a:t>
            </a:fld>
            <a:endParaRPr lang="en-US"/>
          </a:p>
        </p:txBody>
      </p:sp>
    </p:spTree>
    <p:extLst>
      <p:ext uri="{BB962C8B-B14F-4D97-AF65-F5344CB8AC3E}">
        <p14:creationId xmlns:p14="http://schemas.microsoft.com/office/powerpoint/2010/main" val="25639553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9FBFAC-204B-BAD6-80E2-25598FA7235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216F345-32E7-E500-B38F-E73D49354C5E}"/>
              </a:ext>
            </a:extLst>
          </p:cNvPr>
          <p:cNvSpPr>
            <a:spLocks noGrp="1"/>
          </p:cNvSpPr>
          <p:nvPr>
            <p:ph type="title"/>
          </p:nvPr>
        </p:nvSpPr>
        <p:spPr/>
        <p:txBody>
          <a:bodyPr>
            <a:normAutofit/>
          </a:bodyPr>
          <a:lstStyle/>
          <a:p>
            <a:r>
              <a:rPr lang="en-US" dirty="0">
                <a:effectLst>
                  <a:outerShdw blurRad="38100" dist="38100" dir="2700000" algn="tl">
                    <a:srgbClr val="000000">
                      <a:alpha val="43137"/>
                    </a:srgbClr>
                  </a:outerShdw>
                </a:effectLst>
              </a:rPr>
              <a:t>The Relationship Between the Faith Community and the FCN (continued)</a:t>
            </a:r>
          </a:p>
        </p:txBody>
      </p:sp>
      <p:sp>
        <p:nvSpPr>
          <p:cNvPr id="5" name="Content Placeholder 4">
            <a:extLst>
              <a:ext uri="{FF2B5EF4-FFF2-40B4-BE49-F238E27FC236}">
                <a16:creationId xmlns:a16="http://schemas.microsoft.com/office/drawing/2014/main" id="{0FE1661C-3C7C-CAB0-D7B1-0A7FC77AE485}"/>
              </a:ext>
            </a:extLst>
          </p:cNvPr>
          <p:cNvSpPr>
            <a:spLocks noGrp="1"/>
          </p:cNvSpPr>
          <p:nvPr>
            <p:ph idx="1"/>
          </p:nvPr>
        </p:nvSpPr>
        <p:spPr/>
        <p:txBody>
          <a:bodyPr>
            <a:normAutofit/>
          </a:bodyPr>
          <a:lstStyle/>
          <a:p>
            <a:r>
              <a:rPr lang="en-US" dirty="0"/>
              <a:t>Faith community leader to complete FCNs annual evaluation and establish accountability structure</a:t>
            </a:r>
          </a:p>
          <a:p>
            <a:r>
              <a:rPr lang="en-US" dirty="0"/>
              <a:t>Resources available for programs, source of funding</a:t>
            </a:r>
          </a:p>
          <a:p>
            <a:r>
              <a:rPr lang="en-US" dirty="0"/>
              <a:t>Legal concerns and coverage of the FCN and volunteers by insurance policy</a:t>
            </a:r>
          </a:p>
          <a:p>
            <a:r>
              <a:rPr lang="en-US" dirty="0"/>
              <a:t>Recruitment of potential candidates</a:t>
            </a:r>
          </a:p>
        </p:txBody>
      </p:sp>
      <p:sp>
        <p:nvSpPr>
          <p:cNvPr id="2" name="Slide Number Placeholder 1">
            <a:extLst>
              <a:ext uri="{FF2B5EF4-FFF2-40B4-BE49-F238E27FC236}">
                <a16:creationId xmlns:a16="http://schemas.microsoft.com/office/drawing/2014/main" id="{945CD2DC-263A-02F4-EFFF-3BF8EBEB5FF0}"/>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12</a:t>
            </a:fld>
            <a:endParaRPr lang="en-US"/>
          </a:p>
        </p:txBody>
      </p:sp>
    </p:spTree>
    <p:extLst>
      <p:ext uri="{BB962C8B-B14F-4D97-AF65-F5344CB8AC3E}">
        <p14:creationId xmlns:p14="http://schemas.microsoft.com/office/powerpoint/2010/main" val="42258444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AD070A-0444-1851-84AC-8C47EE88BBB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B30C210-584F-EB1A-AB7B-F499E1526AF2}"/>
              </a:ext>
            </a:extLst>
          </p:cNvPr>
          <p:cNvSpPr>
            <a:spLocks noGrp="1"/>
          </p:cNvSpPr>
          <p:nvPr>
            <p:ph type="title"/>
          </p:nvPr>
        </p:nvSpPr>
        <p:spPr/>
        <p:txBody>
          <a:bodyPr>
            <a:normAutofit/>
          </a:bodyPr>
          <a:lstStyle/>
          <a:p>
            <a:r>
              <a:rPr lang="en-US" dirty="0">
                <a:effectLst>
                  <a:outerShdw blurRad="38100" dist="38100" dir="2700000" algn="tl">
                    <a:srgbClr val="000000">
                      <a:alpha val="43137"/>
                    </a:srgbClr>
                  </a:outerShdw>
                </a:effectLst>
              </a:rPr>
              <a:t>The Relationship Between the Faith Community and the FCN (continued)</a:t>
            </a:r>
          </a:p>
        </p:txBody>
      </p:sp>
      <p:sp>
        <p:nvSpPr>
          <p:cNvPr id="5" name="Content Placeholder 4">
            <a:extLst>
              <a:ext uri="{FF2B5EF4-FFF2-40B4-BE49-F238E27FC236}">
                <a16:creationId xmlns:a16="http://schemas.microsoft.com/office/drawing/2014/main" id="{AB3CF3BF-A8FB-6C91-CA62-CF09E1495C9D}"/>
              </a:ext>
            </a:extLst>
          </p:cNvPr>
          <p:cNvSpPr>
            <a:spLocks noGrp="1"/>
          </p:cNvSpPr>
          <p:nvPr>
            <p:ph idx="1"/>
          </p:nvPr>
        </p:nvSpPr>
        <p:spPr/>
        <p:txBody>
          <a:bodyPr>
            <a:normAutofit/>
          </a:bodyPr>
          <a:lstStyle/>
          <a:p>
            <a:r>
              <a:rPr lang="en-US" dirty="0"/>
              <a:t>Providing FCN connection with colleagues</a:t>
            </a:r>
          </a:p>
          <a:p>
            <a:r>
              <a:rPr lang="en-US" dirty="0"/>
              <a:t>Succession planning strategies</a:t>
            </a:r>
          </a:p>
          <a:p>
            <a:r>
              <a:rPr lang="en-US" dirty="0"/>
              <a:t>Malpractice insurance</a:t>
            </a:r>
          </a:p>
          <a:p>
            <a:r>
              <a:rPr lang="en-US" dirty="0"/>
              <a:t>HIPAA implications for the FCN</a:t>
            </a:r>
          </a:p>
        </p:txBody>
      </p:sp>
      <p:sp>
        <p:nvSpPr>
          <p:cNvPr id="2" name="Slide Number Placeholder 1">
            <a:extLst>
              <a:ext uri="{FF2B5EF4-FFF2-40B4-BE49-F238E27FC236}">
                <a16:creationId xmlns:a16="http://schemas.microsoft.com/office/drawing/2014/main" id="{B6806441-81D3-E6CB-01B6-CC41880CC7A8}"/>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13</a:t>
            </a:fld>
            <a:endParaRPr lang="en-US"/>
          </a:p>
        </p:txBody>
      </p:sp>
    </p:spTree>
    <p:extLst>
      <p:ext uri="{BB962C8B-B14F-4D97-AF65-F5344CB8AC3E}">
        <p14:creationId xmlns:p14="http://schemas.microsoft.com/office/powerpoint/2010/main" val="4773585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dirty="0">
                <a:effectLst>
                  <a:outerShdw blurRad="38100" dist="38100" dir="2700000" algn="tl">
                    <a:srgbClr val="000000">
                      <a:alpha val="43137"/>
                    </a:srgbClr>
                  </a:outerShdw>
                </a:effectLst>
              </a:rPr>
              <a:t>Practicing in Alternative Settings Beyond the Faith Community</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Hospitals, community agencies, prisons, clinics, community food pantries, retirement settings, women’s shelters, mortuaries, day care centers, rural contexts, theme parks, and commercial business settings</a:t>
            </a:r>
          </a:p>
          <a:p>
            <a:r>
              <a:rPr lang="en-US" dirty="0"/>
              <a:t>Need for wholistic care is universal</a:t>
            </a:r>
          </a:p>
          <a:p>
            <a:r>
              <a:rPr lang="en-US" dirty="0"/>
              <a:t>FCNs are being recruited to serve in variety of institutions</a:t>
            </a:r>
          </a:p>
          <a:p>
            <a:r>
              <a:rPr lang="en-US" dirty="0"/>
              <a:t>Provides reductions in health insurance payouts for illness and injury</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14</a:t>
            </a:fld>
            <a:endParaRPr lang="en-US"/>
          </a:p>
        </p:txBody>
      </p:sp>
    </p:spTree>
    <p:extLst>
      <p:ext uri="{BB962C8B-B14F-4D97-AF65-F5344CB8AC3E}">
        <p14:creationId xmlns:p14="http://schemas.microsoft.com/office/powerpoint/2010/main" val="31999517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FEE659-F79D-8E5E-1CE6-4E3A0A0EFDE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779F969-31B6-37EB-F85A-A868C4C231C5}"/>
              </a:ext>
            </a:extLst>
          </p:cNvPr>
          <p:cNvSpPr>
            <a:spLocks noGrp="1"/>
          </p:cNvSpPr>
          <p:nvPr>
            <p:ph type="title"/>
          </p:nvPr>
        </p:nvSpPr>
        <p:spPr/>
        <p:txBody>
          <a:bodyPr>
            <a:normAutofit/>
          </a:bodyPr>
          <a:lstStyle/>
          <a:p>
            <a:r>
              <a:rPr lang="en-US" dirty="0">
                <a:effectLst>
                  <a:outerShdw blurRad="38100" dist="38100" dir="2700000" algn="tl">
                    <a:srgbClr val="000000">
                      <a:alpha val="43137"/>
                    </a:srgbClr>
                  </a:outerShdw>
                </a:effectLst>
              </a:rPr>
              <a:t>Practicing in Alternative Settings Beyond the Faith Community (continued)</a:t>
            </a:r>
          </a:p>
        </p:txBody>
      </p:sp>
      <p:sp>
        <p:nvSpPr>
          <p:cNvPr id="5" name="Content Placeholder 4">
            <a:extLst>
              <a:ext uri="{FF2B5EF4-FFF2-40B4-BE49-F238E27FC236}">
                <a16:creationId xmlns:a16="http://schemas.microsoft.com/office/drawing/2014/main" id="{81B64B44-0770-E857-7AEE-110FD018765D}"/>
              </a:ext>
            </a:extLst>
          </p:cNvPr>
          <p:cNvSpPr>
            <a:spLocks noGrp="1"/>
          </p:cNvSpPr>
          <p:nvPr>
            <p:ph idx="1"/>
          </p:nvPr>
        </p:nvSpPr>
        <p:spPr/>
        <p:txBody>
          <a:bodyPr/>
          <a:lstStyle/>
          <a:p>
            <a:pPr marL="0" indent="0">
              <a:buNone/>
            </a:pPr>
            <a:r>
              <a:rPr lang="en-US" dirty="0">
                <a:solidFill>
                  <a:srgbClr val="215F9A"/>
                </a:solidFill>
              </a:rPr>
              <a:t>The role of the FCN through the four spheres of care:</a:t>
            </a:r>
          </a:p>
          <a:p>
            <a:r>
              <a:rPr lang="en-US" dirty="0"/>
              <a:t>Disease prevention and promotion of health and well-being</a:t>
            </a:r>
          </a:p>
          <a:p>
            <a:r>
              <a:rPr lang="en-US" dirty="0"/>
              <a:t>Chronic disease care</a:t>
            </a:r>
          </a:p>
          <a:p>
            <a:r>
              <a:rPr lang="en-US" dirty="0"/>
              <a:t>Regenerative or restorative care</a:t>
            </a:r>
          </a:p>
          <a:p>
            <a:r>
              <a:rPr lang="en-US" dirty="0"/>
              <a:t>Hospice, palliative, or supportive care</a:t>
            </a:r>
          </a:p>
        </p:txBody>
      </p:sp>
      <p:sp>
        <p:nvSpPr>
          <p:cNvPr id="2" name="Slide Number Placeholder 1">
            <a:extLst>
              <a:ext uri="{FF2B5EF4-FFF2-40B4-BE49-F238E27FC236}">
                <a16:creationId xmlns:a16="http://schemas.microsoft.com/office/drawing/2014/main" id="{152BDB62-0303-B1F2-0461-3E7E08C40EE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15</a:t>
            </a:fld>
            <a:endParaRPr lang="en-US"/>
          </a:p>
        </p:txBody>
      </p:sp>
    </p:spTree>
    <p:extLst>
      <p:ext uri="{BB962C8B-B14F-4D97-AF65-F5344CB8AC3E}">
        <p14:creationId xmlns:p14="http://schemas.microsoft.com/office/powerpoint/2010/main" val="15880934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24CA64-07DC-39D3-5EE4-D82CA4E7546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C30BAF8-525A-3DF6-26CA-8F6C7454ABB8}"/>
              </a:ext>
            </a:extLst>
          </p:cNvPr>
          <p:cNvSpPr>
            <a:spLocks noGrp="1"/>
          </p:cNvSpPr>
          <p:nvPr>
            <p:ph type="title"/>
          </p:nvPr>
        </p:nvSpPr>
        <p:spPr>
          <a:xfrm>
            <a:off x="838200" y="428017"/>
            <a:ext cx="10515600" cy="1536970"/>
          </a:xfrm>
        </p:spPr>
        <p:txBody>
          <a:bodyPr>
            <a:normAutofit/>
          </a:bodyPr>
          <a:lstStyle/>
          <a:p>
            <a:r>
              <a:rPr lang="en-US" dirty="0">
                <a:effectLst>
                  <a:outerShdw blurRad="38100" dist="38100" dir="2700000" algn="tl">
                    <a:srgbClr val="000000">
                      <a:alpha val="43137"/>
                    </a:srgbClr>
                  </a:outerShdw>
                </a:effectLst>
              </a:rPr>
              <a:t>Policies and Communication</a:t>
            </a:r>
          </a:p>
        </p:txBody>
      </p:sp>
      <p:sp>
        <p:nvSpPr>
          <p:cNvPr id="5" name="Content Placeholder 4">
            <a:extLst>
              <a:ext uri="{FF2B5EF4-FFF2-40B4-BE49-F238E27FC236}">
                <a16:creationId xmlns:a16="http://schemas.microsoft.com/office/drawing/2014/main" id="{C6B8552F-D644-D923-F615-DC006BED172A}"/>
              </a:ext>
            </a:extLst>
          </p:cNvPr>
          <p:cNvSpPr>
            <a:spLocks noGrp="1"/>
          </p:cNvSpPr>
          <p:nvPr>
            <p:ph idx="1"/>
          </p:nvPr>
        </p:nvSpPr>
        <p:spPr/>
        <p:txBody>
          <a:bodyPr>
            <a:normAutofit/>
          </a:bodyPr>
          <a:lstStyle/>
          <a:p>
            <a:r>
              <a:rPr lang="en-US" dirty="0"/>
              <a:t>Policies need to be general</a:t>
            </a:r>
          </a:p>
          <a:p>
            <a:r>
              <a:rPr lang="en-US" dirty="0"/>
              <a:t>Choice of words needs to be measurable</a:t>
            </a:r>
          </a:p>
          <a:p>
            <a:r>
              <a:rPr lang="en-US" dirty="0"/>
              <a:t>Who should write the policies, the FCN or the committee?</a:t>
            </a:r>
          </a:p>
          <a:p>
            <a:r>
              <a:rPr lang="en-US" dirty="0"/>
              <a:t>How will policies reflect policy and doctrinal beliefs of congregation?</a:t>
            </a:r>
          </a:p>
          <a:p>
            <a:endParaRPr lang="en-US" dirty="0"/>
          </a:p>
        </p:txBody>
      </p:sp>
      <p:sp>
        <p:nvSpPr>
          <p:cNvPr id="2" name="Slide Number Placeholder 1">
            <a:extLst>
              <a:ext uri="{FF2B5EF4-FFF2-40B4-BE49-F238E27FC236}">
                <a16:creationId xmlns:a16="http://schemas.microsoft.com/office/drawing/2014/main" id="{30C52B8A-E1E2-BF8F-0FA0-9993A773A84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16</a:t>
            </a:fld>
            <a:endParaRPr lang="en-US"/>
          </a:p>
        </p:txBody>
      </p:sp>
    </p:spTree>
    <p:extLst>
      <p:ext uri="{BB962C8B-B14F-4D97-AF65-F5344CB8AC3E}">
        <p14:creationId xmlns:p14="http://schemas.microsoft.com/office/powerpoint/2010/main" val="18056989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428017"/>
            <a:ext cx="10515600" cy="1536970"/>
          </a:xfrm>
        </p:spPr>
        <p:txBody>
          <a:bodyPr>
            <a:normAutofit/>
          </a:bodyPr>
          <a:lstStyle/>
          <a:p>
            <a:r>
              <a:rPr lang="en-US" dirty="0">
                <a:effectLst>
                  <a:outerShdw blurRad="38100" dist="38100" dir="2700000" algn="tl">
                    <a:srgbClr val="000000">
                      <a:alpha val="43137"/>
                    </a:srgbClr>
                  </a:outerShdw>
                </a:effectLst>
              </a:rPr>
              <a:t>Policies and Communication (continued)</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normAutofit/>
          </a:bodyPr>
          <a:lstStyle/>
          <a:p>
            <a:r>
              <a:rPr lang="en-US" dirty="0"/>
              <a:t>Base policy on the FCN role, not your own qualifications.</a:t>
            </a:r>
          </a:p>
          <a:p>
            <a:r>
              <a:rPr lang="en-US" dirty="0"/>
              <a:t>Make sure the congregational clergy or other governing body reviews policy</a:t>
            </a:r>
          </a:p>
          <a:p>
            <a:r>
              <a:rPr lang="en-US" dirty="0"/>
              <a:t>Ensure policies state responsibilities in broad areas.</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17</a:t>
            </a:fld>
            <a:endParaRPr lang="en-US"/>
          </a:p>
        </p:txBody>
      </p:sp>
    </p:spTree>
    <p:extLst>
      <p:ext uri="{BB962C8B-B14F-4D97-AF65-F5344CB8AC3E}">
        <p14:creationId xmlns:p14="http://schemas.microsoft.com/office/powerpoint/2010/main" val="6532613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rmAutofit/>
          </a:bodyPr>
          <a:lstStyle/>
          <a:p>
            <a:r>
              <a:rPr lang="en-US"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1"/>
          </p:nvPr>
        </p:nvSpPr>
        <p:spPr>
          <a:xfrm>
            <a:off x="838200" y="1825625"/>
            <a:ext cx="5181600" cy="4351338"/>
          </a:xfrm>
        </p:spPr>
        <p:txBody>
          <a:bodyPr>
            <a:normAutofit/>
          </a:bodyPr>
          <a:lstStyle/>
          <a:p>
            <a:pPr marL="0" indent="0">
              <a:buNone/>
            </a:pPr>
            <a:r>
              <a:rPr lang="en-US" dirty="0"/>
              <a:t>Discuss the importance of advance preparation as part of the process of beginning an FCN ministry in the faith community.</a:t>
            </a:r>
          </a:p>
          <a:p>
            <a:endParaRPr lang="en-US" dirty="0"/>
          </a:p>
        </p:txBody>
      </p:sp>
      <p:pic>
        <p:nvPicPr>
          <p:cNvPr id="3" name="Picture 2" descr="A head with gears and lines&#10;&#10;AI-generated content may be incorrect.">
            <a:extLst>
              <a:ext uri="{FF2B5EF4-FFF2-40B4-BE49-F238E27FC236}">
                <a16:creationId xmlns:a16="http://schemas.microsoft.com/office/drawing/2014/main" id="{63205E27-3186-4E65-B63A-B4FE12D6AB76}"/>
              </a:ext>
            </a:extLst>
          </p:cNvPr>
          <p:cNvPicPr>
            <a:picLocks noChangeAspect="1"/>
          </p:cNvPicPr>
          <p:nvPr/>
        </p:nvPicPr>
        <p:blipFill>
          <a:blip r:embed="rId2"/>
          <a:stretch>
            <a:fillRect/>
          </a:stretch>
        </p:blipFill>
        <p:spPr>
          <a:xfrm>
            <a:off x="6641722" y="1825625"/>
            <a:ext cx="4242555" cy="4351338"/>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18</a:t>
            </a:fld>
            <a:endParaRPr lang="en-US"/>
          </a:p>
        </p:txBody>
      </p:sp>
    </p:spTree>
    <p:extLst>
      <p:ext uri="{BB962C8B-B14F-4D97-AF65-F5344CB8AC3E}">
        <p14:creationId xmlns:p14="http://schemas.microsoft.com/office/powerpoint/2010/main" val="39118172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98306-A6DB-7934-DE48-BAC3B505A54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FCF1A77-1770-1769-66CD-32BC474CCC84}"/>
              </a:ext>
            </a:extLst>
          </p:cNvPr>
          <p:cNvSpPr>
            <a:spLocks noGrp="1"/>
          </p:cNvSpPr>
          <p:nvPr>
            <p:ph type="title"/>
          </p:nvPr>
        </p:nvSpPr>
        <p:spPr>
          <a:xfrm>
            <a:off x="838200" y="365125"/>
            <a:ext cx="10515600" cy="1325563"/>
          </a:xfrm>
        </p:spPr>
        <p:txBody>
          <a:bodyPr anchor="ctr">
            <a:normAutofit/>
          </a:bodyPr>
          <a:lstStyle/>
          <a:p>
            <a:r>
              <a:rPr lang="en-US"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AD464D98-1215-502A-2C73-C19C143016EE}"/>
              </a:ext>
            </a:extLst>
          </p:cNvPr>
          <p:cNvSpPr>
            <a:spLocks noGrp="1"/>
          </p:cNvSpPr>
          <p:nvPr>
            <p:ph sz="half" idx="1"/>
          </p:nvPr>
        </p:nvSpPr>
        <p:spPr>
          <a:xfrm>
            <a:off x="838200" y="1825625"/>
            <a:ext cx="5181600" cy="4351338"/>
          </a:xfrm>
        </p:spPr>
        <p:txBody>
          <a:bodyPr>
            <a:normAutofit/>
          </a:bodyPr>
          <a:lstStyle/>
          <a:p>
            <a:pPr marL="0" indent="0">
              <a:buNone/>
            </a:pPr>
            <a:r>
              <a:rPr lang="en-US" dirty="0"/>
              <a:t>How does advance preparation apply to spiritual care?</a:t>
            </a:r>
          </a:p>
          <a:p>
            <a:endParaRPr lang="en-US" dirty="0"/>
          </a:p>
        </p:txBody>
      </p:sp>
      <p:pic>
        <p:nvPicPr>
          <p:cNvPr id="3" name="Picture 2" descr="A head with gears and lines&#10;&#10;AI-generated content may be incorrect.">
            <a:extLst>
              <a:ext uri="{FF2B5EF4-FFF2-40B4-BE49-F238E27FC236}">
                <a16:creationId xmlns:a16="http://schemas.microsoft.com/office/drawing/2014/main" id="{AD6F7896-C08C-ADA2-56DA-DE9E508F0F19}"/>
              </a:ext>
            </a:extLst>
          </p:cNvPr>
          <p:cNvPicPr>
            <a:picLocks noChangeAspect="1"/>
          </p:cNvPicPr>
          <p:nvPr/>
        </p:nvPicPr>
        <p:blipFill>
          <a:blip r:embed="rId2"/>
          <a:stretch>
            <a:fillRect/>
          </a:stretch>
        </p:blipFill>
        <p:spPr>
          <a:xfrm>
            <a:off x="6641722" y="1825625"/>
            <a:ext cx="4242555" cy="4351338"/>
          </a:xfrm>
          <a:prstGeom prst="rect">
            <a:avLst/>
          </a:prstGeom>
          <a:noFill/>
        </p:spPr>
      </p:pic>
      <p:sp>
        <p:nvSpPr>
          <p:cNvPr id="2" name="Slide Number Placeholder 1" hidden="1">
            <a:extLst>
              <a:ext uri="{FF2B5EF4-FFF2-40B4-BE49-F238E27FC236}">
                <a16:creationId xmlns:a16="http://schemas.microsoft.com/office/drawing/2014/main" id="{6744C508-2D2D-3C13-29D9-4C4CCBC64B3B}"/>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19</a:t>
            </a:fld>
            <a:endParaRPr lang="en-US"/>
          </a:p>
        </p:txBody>
      </p:sp>
    </p:spTree>
    <p:extLst>
      <p:ext uri="{BB962C8B-B14F-4D97-AF65-F5344CB8AC3E}">
        <p14:creationId xmlns:p14="http://schemas.microsoft.com/office/powerpoint/2010/main" val="2977953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ctrTitle"/>
          </p:nvPr>
        </p:nvSpPr>
        <p:spPr>
          <a:xfrm>
            <a:off x="1524000" y="1122363"/>
            <a:ext cx="9144000" cy="2387600"/>
          </a:xfrm>
        </p:spPr>
        <p:txBody>
          <a:bodyPr anchor="b">
            <a:normAutofit/>
          </a:bodyPr>
          <a:lstStyle/>
          <a:p>
            <a:r>
              <a:rPr lang="en-US" dirty="0">
                <a:effectLst>
                  <a:outerShdw blurRad="38100" dist="38100" dir="2700000" algn="tl">
                    <a:srgbClr val="000000">
                      <a:alpha val="43137"/>
                    </a:srgbClr>
                  </a:outerShdw>
                </a:effectLst>
              </a:rPr>
              <a:t>Outcome 2</a:t>
            </a:r>
            <a:br>
              <a:rPr lang="en-US" dirty="0">
                <a:effectLst>
                  <a:outerShdw blurRad="38100" dist="38100" dir="2700000" algn="tl">
                    <a:srgbClr val="000000">
                      <a:alpha val="43137"/>
                    </a:srgbClr>
                  </a:outerShdw>
                </a:effectLst>
              </a:rPr>
            </a:br>
            <a:endParaRPr lang="en-US"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subTitle" idx="1"/>
          </p:nvPr>
        </p:nvSpPr>
        <p:spPr>
          <a:xfrm>
            <a:off x="1524000" y="3602038"/>
            <a:ext cx="9144000" cy="1655762"/>
          </a:xfrm>
        </p:spPr>
        <p:txBody>
          <a:bodyPr>
            <a:normAutofit/>
          </a:bodyPr>
          <a:lstStyle/>
          <a:p>
            <a:pPr marL="0" indent="0">
              <a:buNone/>
            </a:pPr>
            <a:r>
              <a:rPr lang="en-US" dirty="0"/>
              <a:t>Create an infrastructure for beginning a faith community nurse ministry.</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20</a:t>
            </a:fld>
            <a:endParaRPr lang="en-US"/>
          </a:p>
        </p:txBody>
      </p:sp>
    </p:spTree>
    <p:extLst>
      <p:ext uri="{BB962C8B-B14F-4D97-AF65-F5344CB8AC3E}">
        <p14:creationId xmlns:p14="http://schemas.microsoft.com/office/powerpoint/2010/main" val="21508370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C.U.R.E. Method</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pPr marL="0" indent="0">
              <a:buNone/>
            </a:pPr>
            <a:r>
              <a:rPr lang="en-US" dirty="0"/>
              <a:t>C—</a:t>
            </a:r>
            <a:r>
              <a:rPr lang="en-US" b="1" dirty="0"/>
              <a:t>Contact</a:t>
            </a:r>
            <a:r>
              <a:rPr lang="en-US" dirty="0"/>
              <a:t> the key people</a:t>
            </a:r>
          </a:p>
          <a:p>
            <a:pPr marL="0" indent="0">
              <a:buNone/>
            </a:pPr>
            <a:r>
              <a:rPr lang="en-US" dirty="0"/>
              <a:t>U—</a:t>
            </a:r>
            <a:r>
              <a:rPr lang="en-US" b="1" dirty="0"/>
              <a:t>Understand</a:t>
            </a:r>
            <a:r>
              <a:rPr lang="en-US" dirty="0"/>
              <a:t> the needs of your congregation</a:t>
            </a:r>
          </a:p>
          <a:p>
            <a:pPr marL="0" indent="0">
              <a:buNone/>
            </a:pPr>
            <a:r>
              <a:rPr lang="en-US" dirty="0"/>
              <a:t>R—Build </a:t>
            </a:r>
            <a:r>
              <a:rPr lang="en-US" b="1" dirty="0"/>
              <a:t>Relationships</a:t>
            </a:r>
            <a:r>
              <a:rPr lang="en-US" dirty="0"/>
              <a:t> and gather </a:t>
            </a:r>
            <a:r>
              <a:rPr lang="en-US" b="1" dirty="0"/>
              <a:t>Resources</a:t>
            </a:r>
            <a:endParaRPr lang="en-US" dirty="0"/>
          </a:p>
          <a:p>
            <a:pPr marL="0" indent="0">
              <a:buNone/>
            </a:pPr>
            <a:r>
              <a:rPr lang="en-US" dirty="0"/>
              <a:t>E—</a:t>
            </a:r>
            <a:r>
              <a:rPr lang="en-US" b="1" dirty="0"/>
              <a:t>Evaluate</a:t>
            </a:r>
            <a:r>
              <a:rPr lang="en-US" dirty="0"/>
              <a:t> your ministry</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21</a:t>
            </a:fld>
            <a:endParaRPr lang="en-US"/>
          </a:p>
        </p:txBody>
      </p:sp>
    </p:spTree>
    <p:extLst>
      <p:ext uri="{BB962C8B-B14F-4D97-AF65-F5344CB8AC3E}">
        <p14:creationId xmlns:p14="http://schemas.microsoft.com/office/powerpoint/2010/main" val="918602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AF3EB7-1F70-37D4-91D7-BAD7927CF64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D26D8AF-CAF6-3B97-B0CC-168F84C4E68D}"/>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Step 1 of C.U.R.E. Method: C—Contact Key People</a:t>
            </a:r>
          </a:p>
        </p:txBody>
      </p:sp>
      <p:sp>
        <p:nvSpPr>
          <p:cNvPr id="5" name="Content Placeholder 4">
            <a:extLst>
              <a:ext uri="{FF2B5EF4-FFF2-40B4-BE49-F238E27FC236}">
                <a16:creationId xmlns:a16="http://schemas.microsoft.com/office/drawing/2014/main" id="{F5506B4B-79BB-F7CB-ED9B-F5EFE81B013E}"/>
              </a:ext>
            </a:extLst>
          </p:cNvPr>
          <p:cNvSpPr>
            <a:spLocks noGrp="1"/>
          </p:cNvSpPr>
          <p:nvPr>
            <p:ph idx="1"/>
          </p:nvPr>
        </p:nvSpPr>
        <p:spPr/>
        <p:txBody>
          <a:bodyPr/>
          <a:lstStyle/>
          <a:p>
            <a:r>
              <a:rPr lang="en-US" dirty="0"/>
              <a:t>Talk with spiritual leaders</a:t>
            </a:r>
          </a:p>
          <a:p>
            <a:r>
              <a:rPr lang="en-US" dirty="0"/>
              <a:t>Review conversations about health with faith community members</a:t>
            </a:r>
          </a:p>
          <a:p>
            <a:r>
              <a:rPr lang="en-US" dirty="0"/>
              <a:t>Invite people to come forward</a:t>
            </a:r>
          </a:p>
          <a:p>
            <a:endParaRPr lang="en-US" dirty="0"/>
          </a:p>
        </p:txBody>
      </p:sp>
      <p:sp>
        <p:nvSpPr>
          <p:cNvPr id="2" name="Slide Number Placeholder 1">
            <a:extLst>
              <a:ext uri="{FF2B5EF4-FFF2-40B4-BE49-F238E27FC236}">
                <a16:creationId xmlns:a16="http://schemas.microsoft.com/office/drawing/2014/main" id="{A641AA33-EBBC-4E9C-B4C3-C8F6EC78BB93}"/>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22</a:t>
            </a:fld>
            <a:endParaRPr lang="en-US"/>
          </a:p>
        </p:txBody>
      </p:sp>
    </p:spTree>
    <p:extLst>
      <p:ext uri="{BB962C8B-B14F-4D97-AF65-F5344CB8AC3E}">
        <p14:creationId xmlns:p14="http://schemas.microsoft.com/office/powerpoint/2010/main" val="32400368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Step 1 of C.U.R.E. Method: C—Contact Key People (continued)</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Provide basic education on the role of a health ministry team</a:t>
            </a:r>
          </a:p>
          <a:p>
            <a:r>
              <a:rPr lang="en-US" dirty="0"/>
              <a:t>Provide an informational session</a:t>
            </a:r>
          </a:p>
          <a:p>
            <a:r>
              <a:rPr lang="en-US" dirty="0"/>
              <a:t>Make personal contact</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23</a:t>
            </a:fld>
            <a:endParaRPr lang="en-US"/>
          </a:p>
        </p:txBody>
      </p:sp>
    </p:spTree>
    <p:extLst>
      <p:ext uri="{BB962C8B-B14F-4D97-AF65-F5344CB8AC3E}">
        <p14:creationId xmlns:p14="http://schemas.microsoft.com/office/powerpoint/2010/main" val="35384726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The Health Ministry Team and the Faith Community</a:t>
            </a: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Represents various groups</a:t>
            </a:r>
          </a:p>
          <a:p>
            <a:r>
              <a:rPr lang="en-US" dirty="0"/>
              <a:t>Well-informed on health ministry</a:t>
            </a:r>
          </a:p>
          <a:p>
            <a:r>
              <a:rPr lang="en-US" dirty="0"/>
              <a:t>Envisions potential of health ministry</a:t>
            </a:r>
          </a:p>
          <a:p>
            <a:r>
              <a:rPr lang="en-US" dirty="0"/>
              <a:t>Develops a mission statement and establishes goals</a:t>
            </a:r>
          </a:p>
          <a:p>
            <a:r>
              <a:rPr lang="en-US" dirty="0"/>
              <a:t>Communicates concept of health and wellness</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24</a:t>
            </a:fld>
            <a:endParaRPr lang="en-US"/>
          </a:p>
        </p:txBody>
      </p:sp>
    </p:spTree>
    <p:extLst>
      <p:ext uri="{BB962C8B-B14F-4D97-AF65-F5344CB8AC3E}">
        <p14:creationId xmlns:p14="http://schemas.microsoft.com/office/powerpoint/2010/main" val="17166589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The Health Ministry Team and the Faith Community (continued)</a:t>
            </a: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Assesses what is already being done</a:t>
            </a:r>
          </a:p>
          <a:p>
            <a:r>
              <a:rPr lang="en-US" dirty="0"/>
              <a:t>Plans, implements, and evaluates health ministry</a:t>
            </a:r>
          </a:p>
          <a:p>
            <a:r>
              <a:rPr lang="en-US" dirty="0"/>
              <a:t>Organizes a commissioning service</a:t>
            </a:r>
          </a:p>
          <a:p>
            <a:r>
              <a:rPr lang="en-US" dirty="0"/>
              <a:t>Asks for God’s guidance</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25</a:t>
            </a:fld>
            <a:endParaRPr lang="en-US"/>
          </a:p>
        </p:txBody>
      </p:sp>
    </p:spTree>
    <p:extLst>
      <p:ext uri="{BB962C8B-B14F-4D97-AF65-F5344CB8AC3E}">
        <p14:creationId xmlns:p14="http://schemas.microsoft.com/office/powerpoint/2010/main" val="12363491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rmAutofit/>
          </a:bodyPr>
          <a:lstStyle/>
          <a:p>
            <a:r>
              <a:rPr lang="en-US"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1"/>
          </p:nvPr>
        </p:nvSpPr>
        <p:spPr>
          <a:xfrm>
            <a:off x="838200" y="1825625"/>
            <a:ext cx="5181600" cy="4351338"/>
          </a:xfrm>
        </p:spPr>
        <p:txBody>
          <a:bodyPr>
            <a:normAutofit/>
          </a:bodyPr>
          <a:lstStyle/>
          <a:p>
            <a:pPr marL="0" indent="0">
              <a:buNone/>
            </a:pPr>
            <a:r>
              <a:rPr lang="en-US" dirty="0"/>
              <a:t>Why is the FCN’s relationship with the spiritual leader important to launching a ministry? How will this be nurtured? </a:t>
            </a:r>
          </a:p>
          <a:p>
            <a:endParaRPr lang="en-US" dirty="0"/>
          </a:p>
        </p:txBody>
      </p:sp>
      <p:pic>
        <p:nvPicPr>
          <p:cNvPr id="3" name="Picture 2" descr="A head with gears and lines&#10;&#10;AI-generated content may be incorrect.">
            <a:extLst>
              <a:ext uri="{FF2B5EF4-FFF2-40B4-BE49-F238E27FC236}">
                <a16:creationId xmlns:a16="http://schemas.microsoft.com/office/drawing/2014/main" id="{B0F335BD-AA4D-5F5F-0D0B-EBAEE8909C48}"/>
              </a:ext>
            </a:extLst>
          </p:cNvPr>
          <p:cNvPicPr>
            <a:picLocks noChangeAspect="1"/>
          </p:cNvPicPr>
          <p:nvPr/>
        </p:nvPicPr>
        <p:blipFill>
          <a:blip r:embed="rId2"/>
          <a:stretch>
            <a:fillRect/>
          </a:stretch>
        </p:blipFill>
        <p:spPr>
          <a:xfrm>
            <a:off x="6641722" y="1825625"/>
            <a:ext cx="4242555" cy="4351338"/>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26</a:t>
            </a:fld>
            <a:endParaRPr lang="en-US"/>
          </a:p>
        </p:txBody>
      </p:sp>
    </p:spTree>
    <p:extLst>
      <p:ext uri="{BB962C8B-B14F-4D97-AF65-F5344CB8AC3E}">
        <p14:creationId xmlns:p14="http://schemas.microsoft.com/office/powerpoint/2010/main" val="31047811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DF2376-1CBA-1781-83F3-CFE6D2899C7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A4652FBF-C2CF-E481-DA85-CFA52DAE2D58}"/>
              </a:ext>
            </a:extLst>
          </p:cNvPr>
          <p:cNvSpPr>
            <a:spLocks noGrp="1"/>
          </p:cNvSpPr>
          <p:nvPr>
            <p:ph type="title"/>
          </p:nvPr>
        </p:nvSpPr>
        <p:spPr>
          <a:xfrm>
            <a:off x="838200" y="365125"/>
            <a:ext cx="10515600" cy="1325563"/>
          </a:xfrm>
        </p:spPr>
        <p:txBody>
          <a:bodyPr anchor="ctr">
            <a:normAutofit/>
          </a:bodyPr>
          <a:lstStyle/>
          <a:p>
            <a:r>
              <a:rPr lang="en-US"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FDD8A714-D647-3107-EDFC-DADB2ED0DBA1}"/>
              </a:ext>
            </a:extLst>
          </p:cNvPr>
          <p:cNvSpPr>
            <a:spLocks noGrp="1"/>
          </p:cNvSpPr>
          <p:nvPr>
            <p:ph sz="half" idx="1"/>
          </p:nvPr>
        </p:nvSpPr>
        <p:spPr>
          <a:xfrm>
            <a:off x="838200" y="1825625"/>
            <a:ext cx="5181600" cy="4351338"/>
          </a:xfrm>
        </p:spPr>
        <p:txBody>
          <a:bodyPr>
            <a:normAutofit/>
          </a:bodyPr>
          <a:lstStyle/>
          <a:p>
            <a:pPr marL="0" indent="0">
              <a:buNone/>
            </a:pPr>
            <a:r>
              <a:rPr lang="en-US" dirty="0"/>
              <a:t>Why is establishing a health and wellness team so important to the success of an FCN program?</a:t>
            </a:r>
          </a:p>
          <a:p>
            <a:endParaRPr lang="en-US" dirty="0"/>
          </a:p>
        </p:txBody>
      </p:sp>
      <p:pic>
        <p:nvPicPr>
          <p:cNvPr id="3" name="Picture 2" descr="A head with gears and lines&#10;&#10;AI-generated content may be incorrect.">
            <a:extLst>
              <a:ext uri="{FF2B5EF4-FFF2-40B4-BE49-F238E27FC236}">
                <a16:creationId xmlns:a16="http://schemas.microsoft.com/office/drawing/2014/main" id="{FFEBDFE0-DDF6-C60D-7E26-B25960A2D96D}"/>
              </a:ext>
            </a:extLst>
          </p:cNvPr>
          <p:cNvPicPr>
            <a:picLocks noChangeAspect="1"/>
          </p:cNvPicPr>
          <p:nvPr/>
        </p:nvPicPr>
        <p:blipFill>
          <a:blip r:embed="rId2"/>
          <a:stretch>
            <a:fillRect/>
          </a:stretch>
        </p:blipFill>
        <p:spPr>
          <a:xfrm>
            <a:off x="6641722" y="1825625"/>
            <a:ext cx="4242555" cy="4351338"/>
          </a:xfrm>
          <a:prstGeom prst="rect">
            <a:avLst/>
          </a:prstGeom>
          <a:noFill/>
        </p:spPr>
      </p:pic>
      <p:sp>
        <p:nvSpPr>
          <p:cNvPr id="2" name="Slide Number Placeholder 1" hidden="1">
            <a:extLst>
              <a:ext uri="{FF2B5EF4-FFF2-40B4-BE49-F238E27FC236}">
                <a16:creationId xmlns:a16="http://schemas.microsoft.com/office/drawing/2014/main" id="{9D234624-A4DF-33BA-22D0-EF61AF32C890}"/>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27</a:t>
            </a:fld>
            <a:endParaRPr lang="en-US"/>
          </a:p>
        </p:txBody>
      </p:sp>
    </p:spTree>
    <p:extLst>
      <p:ext uri="{BB962C8B-B14F-4D97-AF65-F5344CB8AC3E}">
        <p14:creationId xmlns:p14="http://schemas.microsoft.com/office/powerpoint/2010/main" val="27629941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The Organizational Structure of the Team</a:t>
            </a: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Review the current ministerial staff structure</a:t>
            </a:r>
          </a:p>
          <a:p>
            <a:r>
              <a:rPr lang="en-US" dirty="0"/>
              <a:t>Where does the FCN fit in?</a:t>
            </a:r>
          </a:p>
          <a:p>
            <a:r>
              <a:rPr lang="en-US" dirty="0"/>
              <a:t>Who does the FCN report to?</a:t>
            </a:r>
          </a:p>
          <a:p>
            <a:r>
              <a:rPr lang="en-US" dirty="0"/>
              <a:t>What title with FCN use?</a:t>
            </a:r>
          </a:p>
          <a:p>
            <a:r>
              <a:rPr lang="en-US" dirty="0"/>
              <a:t>Create a job description</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28</a:t>
            </a:fld>
            <a:endParaRPr lang="en-US"/>
          </a:p>
        </p:txBody>
      </p:sp>
    </p:spTree>
    <p:extLst>
      <p:ext uri="{BB962C8B-B14F-4D97-AF65-F5344CB8AC3E}">
        <p14:creationId xmlns:p14="http://schemas.microsoft.com/office/powerpoint/2010/main" val="17794789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Common Issues for Structure and Politics</a:t>
            </a: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Are expectations clear?</a:t>
            </a:r>
          </a:p>
          <a:p>
            <a:r>
              <a:rPr lang="en-US" dirty="0"/>
              <a:t>Does the health team have administrative support?</a:t>
            </a:r>
          </a:p>
          <a:p>
            <a:r>
              <a:rPr lang="en-US" dirty="0"/>
              <a:t>Access to collaboration with other groups in the faith community</a:t>
            </a:r>
          </a:p>
          <a:p>
            <a:r>
              <a:rPr lang="en-US" dirty="0"/>
              <a:t>Does the health team have leadership support?</a:t>
            </a:r>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29</a:t>
            </a:fld>
            <a:endParaRPr lang="en-US"/>
          </a:p>
        </p:txBody>
      </p:sp>
    </p:spTree>
    <p:extLst>
      <p:ext uri="{BB962C8B-B14F-4D97-AF65-F5344CB8AC3E}">
        <p14:creationId xmlns:p14="http://schemas.microsoft.com/office/powerpoint/2010/main" val="5953802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84F05-3E1D-7480-D0DD-B6BF3CB99CB9}"/>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Compensation of FCNs</a:t>
            </a:r>
          </a:p>
        </p:txBody>
      </p:sp>
      <p:sp>
        <p:nvSpPr>
          <p:cNvPr id="3" name="Content Placeholder 2">
            <a:extLst>
              <a:ext uri="{FF2B5EF4-FFF2-40B4-BE49-F238E27FC236}">
                <a16:creationId xmlns:a16="http://schemas.microsoft.com/office/drawing/2014/main" id="{2654D093-F6D9-EB8A-7F21-B4429A232985}"/>
              </a:ext>
            </a:extLst>
          </p:cNvPr>
          <p:cNvSpPr>
            <a:spLocks noGrp="1"/>
          </p:cNvSpPr>
          <p:nvPr>
            <p:ph idx="1"/>
          </p:nvPr>
        </p:nvSpPr>
        <p:spPr/>
        <p:txBody>
          <a:bodyPr/>
          <a:lstStyle/>
          <a:p>
            <a:r>
              <a:rPr lang="en-US" dirty="0"/>
              <a:t>Paid or unpaid</a:t>
            </a:r>
          </a:p>
          <a:p>
            <a:r>
              <a:rPr lang="en-US" dirty="0"/>
              <a:t>Professional development activities</a:t>
            </a:r>
          </a:p>
        </p:txBody>
      </p:sp>
    </p:spTree>
    <p:extLst>
      <p:ext uri="{BB962C8B-B14F-4D97-AF65-F5344CB8AC3E}">
        <p14:creationId xmlns:p14="http://schemas.microsoft.com/office/powerpoint/2010/main" val="42129397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7690-BB1B-6978-7BB5-16EF9F15DB5C}"/>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Note:</a:t>
            </a:r>
          </a:p>
        </p:txBody>
      </p:sp>
      <p:sp>
        <p:nvSpPr>
          <p:cNvPr id="3" name="Content Placeholder 2">
            <a:extLst>
              <a:ext uri="{FF2B5EF4-FFF2-40B4-BE49-F238E27FC236}">
                <a16:creationId xmlns:a16="http://schemas.microsoft.com/office/drawing/2014/main" id="{9330B16D-6BF3-35AB-AA02-3610F3981DFA}"/>
              </a:ext>
            </a:extLst>
          </p:cNvPr>
          <p:cNvSpPr>
            <a:spLocks noGrp="1"/>
          </p:cNvSpPr>
          <p:nvPr>
            <p:ph idx="1"/>
          </p:nvPr>
        </p:nvSpPr>
        <p:spPr/>
        <p:txBody>
          <a:bodyPr/>
          <a:lstStyle/>
          <a:p>
            <a:pPr marL="0" indent="0" algn="ctr">
              <a:buNone/>
            </a:pPr>
            <a:r>
              <a:rPr lang="en-US" b="1" dirty="0"/>
              <a:t>It is recommended that all FCNs be paid in some fashion, even if it is only a small stipend or reimbursement. Consider sustainability for the long term. All major religions state that a worker is worth their pay.</a:t>
            </a:r>
          </a:p>
        </p:txBody>
      </p:sp>
    </p:spTree>
    <p:extLst>
      <p:ext uri="{BB962C8B-B14F-4D97-AF65-F5344CB8AC3E}">
        <p14:creationId xmlns:p14="http://schemas.microsoft.com/office/powerpoint/2010/main" val="37333751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Ownership of the Ministry</a:t>
            </a: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Include and involve others</a:t>
            </a:r>
          </a:p>
          <a:p>
            <a:r>
              <a:rPr lang="en-US" dirty="0"/>
              <a:t>Build the ministry a little at a time with ongoing assessment and evaluation</a:t>
            </a:r>
          </a:p>
          <a:p>
            <a:r>
              <a:rPr lang="en-US" dirty="0"/>
              <a:t>Working for ministry, not personal</a:t>
            </a:r>
          </a:p>
          <a:p>
            <a:r>
              <a:rPr lang="en-US" dirty="0"/>
              <a:t>Plan for the future, succession plan</a:t>
            </a:r>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32</a:t>
            </a:fld>
            <a:endParaRPr lang="en-US"/>
          </a:p>
        </p:txBody>
      </p:sp>
    </p:spTree>
    <p:extLst>
      <p:ext uri="{BB962C8B-B14F-4D97-AF65-F5344CB8AC3E}">
        <p14:creationId xmlns:p14="http://schemas.microsoft.com/office/powerpoint/2010/main" val="17374960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Practicing in a Faith Community Other than Your Own</a:t>
            </a: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May take longer to learn the culture</a:t>
            </a:r>
          </a:p>
          <a:p>
            <a:r>
              <a:rPr lang="en-US" dirty="0"/>
              <a:t>Determine formal and informal leaders</a:t>
            </a:r>
          </a:p>
          <a:p>
            <a:r>
              <a:rPr lang="en-US" dirty="0"/>
              <a:t>Attend activities and meet people</a:t>
            </a:r>
          </a:p>
          <a:p>
            <a:r>
              <a:rPr lang="en-US" dirty="0"/>
              <a:t>Avoid gossip</a:t>
            </a:r>
          </a:p>
          <a:p>
            <a:r>
              <a:rPr lang="en-US" dirty="0"/>
              <a:t>Maintain confidentiality</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33</a:t>
            </a:fld>
            <a:endParaRPr lang="en-US"/>
          </a:p>
        </p:txBody>
      </p:sp>
    </p:spTree>
    <p:extLst>
      <p:ext uri="{BB962C8B-B14F-4D97-AF65-F5344CB8AC3E}">
        <p14:creationId xmlns:p14="http://schemas.microsoft.com/office/powerpoint/2010/main" val="26013364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rmAutofit/>
          </a:bodyPr>
          <a:lstStyle/>
          <a:p>
            <a:r>
              <a:rPr lang="en-US"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1"/>
          </p:nvPr>
        </p:nvSpPr>
        <p:spPr>
          <a:xfrm>
            <a:off x="838200" y="1825625"/>
            <a:ext cx="5181600" cy="4351338"/>
          </a:xfrm>
        </p:spPr>
        <p:txBody>
          <a:bodyPr>
            <a:normAutofit/>
          </a:bodyPr>
          <a:lstStyle/>
          <a:p>
            <a:pPr marL="0" indent="0">
              <a:buNone/>
            </a:pPr>
            <a:r>
              <a:rPr lang="en-US" dirty="0"/>
              <a:t>How does creating structures and processes insure efficient and effective operations of the health care team. </a:t>
            </a:r>
          </a:p>
          <a:p>
            <a:endParaRPr lang="en-US" dirty="0"/>
          </a:p>
        </p:txBody>
      </p:sp>
      <p:pic>
        <p:nvPicPr>
          <p:cNvPr id="3" name="Picture 2" descr="A head with gears and lines&#10;&#10;AI-generated content may be incorrect.">
            <a:extLst>
              <a:ext uri="{FF2B5EF4-FFF2-40B4-BE49-F238E27FC236}">
                <a16:creationId xmlns:a16="http://schemas.microsoft.com/office/drawing/2014/main" id="{CC7EBF36-CB7B-8123-D907-565D18500554}"/>
              </a:ext>
            </a:extLst>
          </p:cNvPr>
          <p:cNvPicPr>
            <a:picLocks noChangeAspect="1"/>
          </p:cNvPicPr>
          <p:nvPr/>
        </p:nvPicPr>
        <p:blipFill>
          <a:blip r:embed="rId2"/>
          <a:stretch>
            <a:fillRect/>
          </a:stretch>
        </p:blipFill>
        <p:spPr>
          <a:xfrm>
            <a:off x="6641722" y="1825625"/>
            <a:ext cx="4242555" cy="4351338"/>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34</a:t>
            </a:fld>
            <a:endParaRPr lang="en-US"/>
          </a:p>
        </p:txBody>
      </p:sp>
    </p:spTree>
    <p:extLst>
      <p:ext uri="{BB962C8B-B14F-4D97-AF65-F5344CB8AC3E}">
        <p14:creationId xmlns:p14="http://schemas.microsoft.com/office/powerpoint/2010/main" val="11485767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ctrTitle"/>
          </p:nvPr>
        </p:nvSpPr>
        <p:spPr>
          <a:xfrm>
            <a:off x="1524000" y="1122363"/>
            <a:ext cx="9144000" cy="2387600"/>
          </a:xfrm>
        </p:spPr>
        <p:txBody>
          <a:bodyPr anchor="b">
            <a:normAutofit/>
          </a:bodyPr>
          <a:lstStyle/>
          <a:p>
            <a:r>
              <a:rPr lang="en-US" dirty="0">
                <a:effectLst>
                  <a:outerShdw blurRad="38100" dist="38100" dir="2700000" algn="tl">
                    <a:srgbClr val="000000">
                      <a:alpha val="43137"/>
                    </a:srgbClr>
                  </a:outerShdw>
                </a:effectLst>
              </a:rPr>
              <a:t>Outcome 3</a:t>
            </a:r>
            <a:br>
              <a:rPr lang="en-US" dirty="0">
                <a:effectLst>
                  <a:outerShdw blurRad="38100" dist="38100" dir="2700000" algn="tl">
                    <a:srgbClr val="000000">
                      <a:alpha val="43137"/>
                    </a:srgbClr>
                  </a:outerShdw>
                </a:effectLst>
              </a:rPr>
            </a:br>
            <a:endParaRPr lang="en-US"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subTitle" idx="1"/>
          </p:nvPr>
        </p:nvSpPr>
        <p:spPr>
          <a:xfrm>
            <a:off x="1524000" y="3602038"/>
            <a:ext cx="9144000" cy="1655762"/>
          </a:xfrm>
        </p:spPr>
        <p:txBody>
          <a:bodyPr>
            <a:normAutofit/>
          </a:bodyPr>
          <a:lstStyle/>
          <a:p>
            <a:pPr marL="0" indent="0">
              <a:buNone/>
            </a:pPr>
            <a:r>
              <a:rPr lang="en-US" dirty="0"/>
              <a:t>Collaborate with spiritual leaders and members of the faith community to establish and sustain a health ministry. </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35</a:t>
            </a:fld>
            <a:endParaRPr lang="en-US"/>
          </a:p>
        </p:txBody>
      </p:sp>
    </p:spTree>
    <p:extLst>
      <p:ext uri="{BB962C8B-B14F-4D97-AF65-F5344CB8AC3E}">
        <p14:creationId xmlns:p14="http://schemas.microsoft.com/office/powerpoint/2010/main" val="11284089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C6693-E9E0-6896-44E6-961C2AA9B95D}"/>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Establishing a Health Ministry Office</a:t>
            </a:r>
          </a:p>
        </p:txBody>
      </p:sp>
      <p:sp>
        <p:nvSpPr>
          <p:cNvPr id="3" name="Content Placeholder 2">
            <a:extLst>
              <a:ext uri="{FF2B5EF4-FFF2-40B4-BE49-F238E27FC236}">
                <a16:creationId xmlns:a16="http://schemas.microsoft.com/office/drawing/2014/main" id="{816873D2-95FC-9075-BBDE-8C1ABE20B25B}"/>
              </a:ext>
            </a:extLst>
          </p:cNvPr>
          <p:cNvSpPr>
            <a:spLocks noGrp="1"/>
          </p:cNvSpPr>
          <p:nvPr>
            <p:ph idx="1"/>
          </p:nvPr>
        </p:nvSpPr>
        <p:spPr/>
        <p:txBody>
          <a:bodyPr/>
          <a:lstStyle/>
          <a:p>
            <a:r>
              <a:rPr lang="en-US" dirty="0"/>
              <a:t>Establish office hours</a:t>
            </a:r>
          </a:p>
          <a:p>
            <a:r>
              <a:rPr lang="en-US" dirty="0"/>
              <a:t>Determine and set up a documentation system</a:t>
            </a:r>
          </a:p>
          <a:p>
            <a:r>
              <a:rPr lang="en-US" dirty="0"/>
              <a:t>Put necessary policies in place</a:t>
            </a:r>
          </a:p>
          <a:p>
            <a:r>
              <a:rPr lang="en-US" dirty="0"/>
              <a:t>Set boundaries</a:t>
            </a:r>
          </a:p>
          <a:p>
            <a:r>
              <a:rPr lang="en-US" dirty="0"/>
              <a:t>Ensure confidentiality</a:t>
            </a:r>
          </a:p>
          <a:p>
            <a:r>
              <a:rPr lang="en-US" dirty="0"/>
              <a:t>Identify accessible space, equipment, and supplies needed</a:t>
            </a:r>
          </a:p>
        </p:txBody>
      </p:sp>
    </p:spTree>
    <p:extLst>
      <p:ext uri="{BB962C8B-B14F-4D97-AF65-F5344CB8AC3E}">
        <p14:creationId xmlns:p14="http://schemas.microsoft.com/office/powerpoint/2010/main" val="14759278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dirty="0">
                <a:effectLst>
                  <a:outerShdw blurRad="38100" dist="38100" dir="2700000" algn="tl">
                    <a:srgbClr val="000000">
                      <a:alpha val="43137"/>
                    </a:srgbClr>
                  </a:outerShdw>
                </a:effectLst>
              </a:rPr>
              <a:t>Step 2 of the C.U.R.E. Method: U—Understand the Needs of the Faith Community</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a:xfrm>
            <a:off x="838200" y="1825625"/>
            <a:ext cx="10298723" cy="4351338"/>
          </a:xfrm>
        </p:spPr>
        <p:txBody>
          <a:bodyPr>
            <a:normAutofit/>
          </a:bodyPr>
          <a:lstStyle/>
          <a:p>
            <a:r>
              <a:rPr lang="en-US" dirty="0"/>
              <a:t>Conduct a needs assessment.</a:t>
            </a:r>
          </a:p>
          <a:p>
            <a:r>
              <a:rPr lang="en-US" dirty="0"/>
              <a:t>Ask volunteers to review the survey and provide feedback (Is it clear? Is it easy to complete?)</a:t>
            </a:r>
          </a:p>
          <a:p>
            <a:r>
              <a:rPr lang="en-US" dirty="0"/>
              <a:t>Use the most frequently requested health items</a:t>
            </a:r>
          </a:p>
          <a:p>
            <a:r>
              <a:rPr lang="en-US" dirty="0"/>
              <a:t>Ask the spiritual leader to talk about its importance</a:t>
            </a:r>
          </a:p>
          <a:p>
            <a:r>
              <a:rPr lang="en-US" dirty="0"/>
              <a:t>Ask only what the FCN needs to know</a:t>
            </a:r>
          </a:p>
          <a:p>
            <a:endParaRPr lang="en-US" dirty="0"/>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37</a:t>
            </a:fld>
            <a:endParaRPr lang="en-US"/>
          </a:p>
        </p:txBody>
      </p:sp>
    </p:spTree>
    <p:extLst>
      <p:ext uri="{BB962C8B-B14F-4D97-AF65-F5344CB8AC3E}">
        <p14:creationId xmlns:p14="http://schemas.microsoft.com/office/powerpoint/2010/main" val="16996994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Develop programs for the faith community</a:t>
            </a: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Create programs to improve the health of the faith community</a:t>
            </a:r>
          </a:p>
          <a:p>
            <a:r>
              <a:rPr lang="en-US" dirty="0"/>
              <a:t>Develop health practices to last a lifetime</a:t>
            </a:r>
          </a:p>
          <a:p>
            <a:r>
              <a:rPr lang="en-US" dirty="0"/>
              <a:t>Begin the ministry with familiar, nonthreatening, one-on-one activities</a:t>
            </a:r>
          </a:p>
          <a:p>
            <a:endParaRPr lang="en-US" dirty="0"/>
          </a:p>
          <a:p>
            <a:endParaRPr lang="en-US" dirty="0"/>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38</a:t>
            </a:fld>
            <a:endParaRPr lang="en-US"/>
          </a:p>
        </p:txBody>
      </p:sp>
    </p:spTree>
    <p:extLst>
      <p:ext uri="{BB962C8B-B14F-4D97-AF65-F5344CB8AC3E}">
        <p14:creationId xmlns:p14="http://schemas.microsoft.com/office/powerpoint/2010/main" val="11365432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B4B6E-896B-31B2-4C0E-905DDED911B2}"/>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Develop programs for the faith community (continued)</a:t>
            </a:r>
          </a:p>
        </p:txBody>
      </p:sp>
      <p:sp>
        <p:nvSpPr>
          <p:cNvPr id="3" name="Content Placeholder 2">
            <a:extLst>
              <a:ext uri="{FF2B5EF4-FFF2-40B4-BE49-F238E27FC236}">
                <a16:creationId xmlns:a16="http://schemas.microsoft.com/office/drawing/2014/main" id="{735FECBA-5287-9848-32BB-832AB8003422}"/>
              </a:ext>
            </a:extLst>
          </p:cNvPr>
          <p:cNvSpPr>
            <a:spLocks noGrp="1"/>
          </p:cNvSpPr>
          <p:nvPr>
            <p:ph idx="1"/>
          </p:nvPr>
        </p:nvSpPr>
        <p:spPr/>
        <p:txBody>
          <a:bodyPr/>
          <a:lstStyle/>
          <a:p>
            <a:pPr marL="0" indent="0">
              <a:buNone/>
            </a:pPr>
            <a:r>
              <a:rPr lang="en-US" dirty="0">
                <a:solidFill>
                  <a:srgbClr val="215F9A"/>
                </a:solidFill>
              </a:rPr>
              <a:t>Tips for planning an event:</a:t>
            </a:r>
          </a:p>
          <a:p>
            <a:r>
              <a:rPr lang="en-US" dirty="0"/>
              <a:t>Determine the goals of the event</a:t>
            </a:r>
          </a:p>
          <a:p>
            <a:r>
              <a:rPr lang="en-US" dirty="0"/>
              <a:t>Determine the content to be presented</a:t>
            </a:r>
          </a:p>
          <a:p>
            <a:r>
              <a:rPr lang="en-US" dirty="0"/>
              <a:t>Determine the methods of presentation</a:t>
            </a:r>
          </a:p>
          <a:p>
            <a:r>
              <a:rPr lang="en-US" dirty="0"/>
              <a:t>Determine where and when the event will be</a:t>
            </a:r>
          </a:p>
          <a:p>
            <a:r>
              <a:rPr lang="en-US" dirty="0"/>
              <a:t>Publicize the event</a:t>
            </a:r>
          </a:p>
          <a:p>
            <a:r>
              <a:rPr lang="en-US" dirty="0"/>
              <a:t>Evaluate the event</a:t>
            </a:r>
          </a:p>
        </p:txBody>
      </p:sp>
    </p:spTree>
    <p:extLst>
      <p:ext uri="{BB962C8B-B14F-4D97-AF65-F5344CB8AC3E}">
        <p14:creationId xmlns:p14="http://schemas.microsoft.com/office/powerpoint/2010/main" val="7635312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900C8-BA28-5E83-97AE-9B8D54F7BC2F}"/>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Develop programs for the faith community (continued)</a:t>
            </a:r>
          </a:p>
        </p:txBody>
      </p:sp>
      <p:sp>
        <p:nvSpPr>
          <p:cNvPr id="3" name="Content Placeholder 2">
            <a:extLst>
              <a:ext uri="{FF2B5EF4-FFF2-40B4-BE49-F238E27FC236}">
                <a16:creationId xmlns:a16="http://schemas.microsoft.com/office/drawing/2014/main" id="{71197F55-4C0E-2464-2ED1-56E691F872EC}"/>
              </a:ext>
            </a:extLst>
          </p:cNvPr>
          <p:cNvSpPr>
            <a:spLocks noGrp="1"/>
          </p:cNvSpPr>
          <p:nvPr>
            <p:ph idx="1"/>
          </p:nvPr>
        </p:nvSpPr>
        <p:spPr/>
        <p:txBody>
          <a:bodyPr/>
          <a:lstStyle/>
          <a:p>
            <a:pPr marL="0" indent="0">
              <a:buNone/>
            </a:pPr>
            <a:r>
              <a:rPr lang="en-US" dirty="0">
                <a:solidFill>
                  <a:srgbClr val="215F9A"/>
                </a:solidFill>
              </a:rPr>
              <a:t>Sustainability of the FCN Ministry:</a:t>
            </a:r>
          </a:p>
          <a:p>
            <a:r>
              <a:rPr lang="en-US" dirty="0"/>
              <a:t>Consider sustainability from the beginning</a:t>
            </a:r>
          </a:p>
          <a:p>
            <a:r>
              <a:rPr lang="en-US" dirty="0"/>
              <a:t>Changes may include:</a:t>
            </a:r>
          </a:p>
          <a:p>
            <a:pPr lvl="1"/>
            <a:r>
              <a:rPr lang="en-US" dirty="0"/>
              <a:t>faith community leadership turnover</a:t>
            </a:r>
          </a:p>
          <a:p>
            <a:pPr lvl="1"/>
            <a:r>
              <a:rPr lang="en-US" dirty="0"/>
              <a:t>termination of the FCN (either voluntarily or involuntarily)</a:t>
            </a:r>
          </a:p>
          <a:p>
            <a:pPr lvl="1"/>
            <a:r>
              <a:rPr lang="en-US" dirty="0"/>
              <a:t>change in sponsorship or funding</a:t>
            </a:r>
          </a:p>
          <a:p>
            <a:pPr lvl="1"/>
            <a:r>
              <a:rPr lang="en-US" dirty="0"/>
              <a:t>growth in the ministry of faith community requiring more resources than were allocated or budgeted</a:t>
            </a:r>
          </a:p>
        </p:txBody>
      </p:sp>
    </p:spTree>
    <p:extLst>
      <p:ext uri="{BB962C8B-B14F-4D97-AF65-F5344CB8AC3E}">
        <p14:creationId xmlns:p14="http://schemas.microsoft.com/office/powerpoint/2010/main" val="21436277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rmAutofit/>
          </a:bodyPr>
          <a:lstStyle/>
          <a:p>
            <a:r>
              <a:rPr lang="en-US"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1"/>
          </p:nvPr>
        </p:nvSpPr>
        <p:spPr>
          <a:xfrm>
            <a:off x="838200" y="1825625"/>
            <a:ext cx="5181600" cy="4351338"/>
          </a:xfrm>
        </p:spPr>
        <p:txBody>
          <a:bodyPr>
            <a:normAutofit/>
          </a:bodyPr>
          <a:lstStyle/>
          <a:p>
            <a:pPr marL="0" indent="0">
              <a:buNone/>
            </a:pPr>
            <a:r>
              <a:rPr lang="en-US" dirty="0"/>
              <a:t>How can collaboration with spiritual leaders affect a new ministry?</a:t>
            </a:r>
          </a:p>
          <a:p>
            <a:endParaRPr lang="en-US" dirty="0"/>
          </a:p>
        </p:txBody>
      </p:sp>
      <p:pic>
        <p:nvPicPr>
          <p:cNvPr id="3" name="Picture 2" descr="A head with gears and lines&#10;&#10;AI-generated content may be incorrect.">
            <a:extLst>
              <a:ext uri="{FF2B5EF4-FFF2-40B4-BE49-F238E27FC236}">
                <a16:creationId xmlns:a16="http://schemas.microsoft.com/office/drawing/2014/main" id="{507B5D36-563D-BCC1-989D-4B66305042A7}"/>
              </a:ext>
            </a:extLst>
          </p:cNvPr>
          <p:cNvPicPr>
            <a:picLocks noChangeAspect="1"/>
          </p:cNvPicPr>
          <p:nvPr/>
        </p:nvPicPr>
        <p:blipFill>
          <a:blip r:embed="rId2"/>
          <a:stretch>
            <a:fillRect/>
          </a:stretch>
        </p:blipFill>
        <p:spPr>
          <a:xfrm>
            <a:off x="6641722" y="1825625"/>
            <a:ext cx="4242555" cy="4351338"/>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41</a:t>
            </a:fld>
            <a:endParaRPr lang="en-US"/>
          </a:p>
        </p:txBody>
      </p:sp>
    </p:spTree>
    <p:extLst>
      <p:ext uri="{BB962C8B-B14F-4D97-AF65-F5344CB8AC3E}">
        <p14:creationId xmlns:p14="http://schemas.microsoft.com/office/powerpoint/2010/main" val="196366454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3EB12B-9A8C-9BBD-A04D-A39FE17571B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91BDC66-67FE-0D6F-450B-F019FFE4CD12}"/>
              </a:ext>
            </a:extLst>
          </p:cNvPr>
          <p:cNvSpPr>
            <a:spLocks noGrp="1"/>
          </p:cNvSpPr>
          <p:nvPr>
            <p:ph type="title"/>
          </p:nvPr>
        </p:nvSpPr>
        <p:spPr>
          <a:xfrm>
            <a:off x="838200" y="365125"/>
            <a:ext cx="10515600" cy="1325563"/>
          </a:xfrm>
        </p:spPr>
        <p:txBody>
          <a:bodyPr anchor="ctr">
            <a:normAutofit/>
          </a:bodyPr>
          <a:lstStyle/>
          <a:p>
            <a:r>
              <a:rPr lang="en-US"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A9A6087C-5EB5-2939-5930-965BC4B98B3B}"/>
              </a:ext>
            </a:extLst>
          </p:cNvPr>
          <p:cNvSpPr>
            <a:spLocks noGrp="1"/>
          </p:cNvSpPr>
          <p:nvPr>
            <p:ph sz="half" idx="1"/>
          </p:nvPr>
        </p:nvSpPr>
        <p:spPr>
          <a:xfrm>
            <a:off x="838200" y="1825625"/>
            <a:ext cx="5181600" cy="4351338"/>
          </a:xfrm>
        </p:spPr>
        <p:txBody>
          <a:bodyPr>
            <a:normAutofit/>
          </a:bodyPr>
          <a:lstStyle/>
          <a:p>
            <a:pPr marL="0" indent="0">
              <a:buNone/>
            </a:pPr>
            <a:r>
              <a:rPr lang="en-US" dirty="0"/>
              <a:t>Why do you think it is important to “start small and go slow”?</a:t>
            </a:r>
          </a:p>
          <a:p>
            <a:endParaRPr lang="en-US" dirty="0"/>
          </a:p>
        </p:txBody>
      </p:sp>
      <p:pic>
        <p:nvPicPr>
          <p:cNvPr id="3" name="Picture 2" descr="A head with gears and lines&#10;&#10;AI-generated content may be incorrect.">
            <a:extLst>
              <a:ext uri="{FF2B5EF4-FFF2-40B4-BE49-F238E27FC236}">
                <a16:creationId xmlns:a16="http://schemas.microsoft.com/office/drawing/2014/main" id="{E1BD5F35-14F8-4B90-E9E3-3FD102361525}"/>
              </a:ext>
            </a:extLst>
          </p:cNvPr>
          <p:cNvPicPr>
            <a:picLocks noChangeAspect="1"/>
          </p:cNvPicPr>
          <p:nvPr/>
        </p:nvPicPr>
        <p:blipFill>
          <a:blip r:embed="rId2"/>
          <a:stretch>
            <a:fillRect/>
          </a:stretch>
        </p:blipFill>
        <p:spPr>
          <a:xfrm>
            <a:off x="6641722" y="1825625"/>
            <a:ext cx="4242555" cy="4351338"/>
          </a:xfrm>
          <a:prstGeom prst="rect">
            <a:avLst/>
          </a:prstGeom>
          <a:noFill/>
        </p:spPr>
      </p:pic>
      <p:sp>
        <p:nvSpPr>
          <p:cNvPr id="2" name="Slide Number Placeholder 1" hidden="1">
            <a:extLst>
              <a:ext uri="{FF2B5EF4-FFF2-40B4-BE49-F238E27FC236}">
                <a16:creationId xmlns:a16="http://schemas.microsoft.com/office/drawing/2014/main" id="{A693FD92-44D5-8F1A-7FC8-57E3F0D44A34}"/>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42</a:t>
            </a:fld>
            <a:endParaRPr lang="en-US"/>
          </a:p>
        </p:txBody>
      </p:sp>
    </p:spTree>
    <p:extLst>
      <p:ext uri="{BB962C8B-B14F-4D97-AF65-F5344CB8AC3E}">
        <p14:creationId xmlns:p14="http://schemas.microsoft.com/office/powerpoint/2010/main" val="8990186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ctrTitle"/>
          </p:nvPr>
        </p:nvSpPr>
        <p:spPr>
          <a:xfrm>
            <a:off x="1524000" y="1122363"/>
            <a:ext cx="9144000" cy="2387600"/>
          </a:xfrm>
        </p:spPr>
        <p:txBody>
          <a:bodyPr anchor="b">
            <a:normAutofit/>
          </a:bodyPr>
          <a:lstStyle/>
          <a:p>
            <a:r>
              <a:rPr lang="en-US" dirty="0">
                <a:effectLst>
                  <a:outerShdw blurRad="38100" dist="38100" dir="2700000" algn="tl">
                    <a:srgbClr val="000000">
                      <a:alpha val="43137"/>
                    </a:srgbClr>
                  </a:outerShdw>
                </a:effectLst>
              </a:rPr>
              <a:t>Outcome 4</a:t>
            </a:r>
            <a:br>
              <a:rPr lang="en-US" dirty="0">
                <a:effectLst>
                  <a:outerShdw blurRad="38100" dist="38100" dir="2700000" algn="tl">
                    <a:srgbClr val="000000">
                      <a:alpha val="43137"/>
                    </a:srgbClr>
                  </a:outerShdw>
                </a:effectLst>
              </a:rPr>
            </a:br>
            <a:endParaRPr lang="en-US"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subTitle" idx="1"/>
          </p:nvPr>
        </p:nvSpPr>
        <p:spPr>
          <a:xfrm>
            <a:off x="1524000" y="3602038"/>
            <a:ext cx="9144000" cy="1655762"/>
          </a:xfrm>
        </p:spPr>
        <p:txBody>
          <a:bodyPr>
            <a:normAutofit/>
          </a:bodyPr>
          <a:lstStyle/>
          <a:p>
            <a:pPr marL="0" indent="0">
              <a:buNone/>
            </a:pPr>
            <a:r>
              <a:rPr lang="en-US" dirty="0"/>
              <a:t>Access resources within the faith community. </a:t>
            </a:r>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43</a:t>
            </a:fld>
            <a:endParaRPr lang="en-US"/>
          </a:p>
        </p:txBody>
      </p:sp>
    </p:spTree>
    <p:extLst>
      <p:ext uri="{BB962C8B-B14F-4D97-AF65-F5344CB8AC3E}">
        <p14:creationId xmlns:p14="http://schemas.microsoft.com/office/powerpoint/2010/main" val="37188991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Step 3 of the C.U.R.E. Method: R—Build Relationships and Gather Resources</a:t>
            </a: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pPr marL="0" indent="0">
              <a:buNone/>
            </a:pPr>
            <a:r>
              <a:rPr lang="en-US" dirty="0">
                <a:solidFill>
                  <a:srgbClr val="215F9A"/>
                </a:solidFill>
              </a:rPr>
              <a:t>Consider resources such as:</a:t>
            </a:r>
          </a:p>
          <a:p>
            <a:r>
              <a:rPr lang="en-US" dirty="0"/>
              <a:t>People</a:t>
            </a:r>
          </a:p>
          <a:p>
            <a:r>
              <a:rPr lang="en-US" dirty="0"/>
              <a:t>Finances</a:t>
            </a:r>
          </a:p>
          <a:p>
            <a:r>
              <a:rPr lang="en-US" dirty="0"/>
              <a:t>Time</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44</a:t>
            </a:fld>
            <a:endParaRPr lang="en-US"/>
          </a:p>
        </p:txBody>
      </p:sp>
    </p:spTree>
    <p:extLst>
      <p:ext uri="{BB962C8B-B14F-4D97-AF65-F5344CB8AC3E}">
        <p14:creationId xmlns:p14="http://schemas.microsoft.com/office/powerpoint/2010/main" val="415287036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890363-35EB-1855-AF02-278C318FBBF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8C50ECB-43D5-FB2B-F228-B764AB5E789E}"/>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People</a:t>
            </a:r>
          </a:p>
        </p:txBody>
      </p:sp>
      <p:sp>
        <p:nvSpPr>
          <p:cNvPr id="5" name="Content Placeholder 4">
            <a:extLst>
              <a:ext uri="{FF2B5EF4-FFF2-40B4-BE49-F238E27FC236}">
                <a16:creationId xmlns:a16="http://schemas.microsoft.com/office/drawing/2014/main" id="{8A4D3C55-5389-6F01-03B3-92D914FB383A}"/>
              </a:ext>
            </a:extLst>
          </p:cNvPr>
          <p:cNvSpPr>
            <a:spLocks noGrp="1"/>
          </p:cNvSpPr>
          <p:nvPr>
            <p:ph idx="1"/>
          </p:nvPr>
        </p:nvSpPr>
        <p:spPr/>
        <p:txBody>
          <a:bodyPr/>
          <a:lstStyle/>
          <a:p>
            <a:r>
              <a:rPr lang="en-US" dirty="0"/>
              <a:t>Identify why people volunteer</a:t>
            </a:r>
          </a:p>
          <a:p>
            <a:r>
              <a:rPr lang="en-US" dirty="0"/>
              <a:t>Match the needs of the volunteer with the needs of the ministry</a:t>
            </a:r>
          </a:p>
          <a:p>
            <a:endParaRPr lang="en-US" dirty="0"/>
          </a:p>
        </p:txBody>
      </p:sp>
      <p:sp>
        <p:nvSpPr>
          <p:cNvPr id="2" name="Slide Number Placeholder 1">
            <a:extLst>
              <a:ext uri="{FF2B5EF4-FFF2-40B4-BE49-F238E27FC236}">
                <a16:creationId xmlns:a16="http://schemas.microsoft.com/office/drawing/2014/main" id="{B2632BE0-1211-62F3-8A31-24031DF3821E}"/>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45</a:t>
            </a:fld>
            <a:endParaRPr lang="en-US"/>
          </a:p>
        </p:txBody>
      </p:sp>
    </p:spTree>
    <p:extLst>
      <p:ext uri="{BB962C8B-B14F-4D97-AF65-F5344CB8AC3E}">
        <p14:creationId xmlns:p14="http://schemas.microsoft.com/office/powerpoint/2010/main" val="177731682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FE24C-9694-428A-B451-EB94D89C726F}"/>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Financial</a:t>
            </a:r>
          </a:p>
        </p:txBody>
      </p:sp>
      <p:sp>
        <p:nvSpPr>
          <p:cNvPr id="3" name="Content Placeholder 2">
            <a:extLst>
              <a:ext uri="{FF2B5EF4-FFF2-40B4-BE49-F238E27FC236}">
                <a16:creationId xmlns:a16="http://schemas.microsoft.com/office/drawing/2014/main" id="{3A05E069-23FE-F679-4289-34EF57F38A8B}"/>
              </a:ext>
            </a:extLst>
          </p:cNvPr>
          <p:cNvSpPr>
            <a:spLocks noGrp="1"/>
          </p:cNvSpPr>
          <p:nvPr>
            <p:ph idx="1"/>
          </p:nvPr>
        </p:nvSpPr>
        <p:spPr/>
        <p:txBody>
          <a:bodyPr>
            <a:normAutofit/>
          </a:bodyPr>
          <a:lstStyle/>
          <a:p>
            <a:pPr>
              <a:lnSpc>
                <a:spcPct val="110000"/>
              </a:lnSpc>
            </a:pPr>
            <a:r>
              <a:rPr lang="en-US" dirty="0"/>
              <a:t>Will this be a paid or unpaid position?</a:t>
            </a:r>
          </a:p>
          <a:p>
            <a:pPr>
              <a:lnSpc>
                <a:spcPct val="110000"/>
              </a:lnSpc>
            </a:pPr>
            <a:r>
              <a:rPr lang="en-US" dirty="0"/>
              <a:t>Who will the FCN be accountable to?</a:t>
            </a:r>
          </a:p>
          <a:p>
            <a:pPr>
              <a:lnSpc>
                <a:spcPct val="110000"/>
              </a:lnSpc>
            </a:pPr>
            <a:r>
              <a:rPr lang="en-US" dirty="0"/>
              <a:t>Who is responsible for preparing the budget?</a:t>
            </a:r>
          </a:p>
          <a:p>
            <a:pPr>
              <a:lnSpc>
                <a:spcPct val="110000"/>
              </a:lnSpc>
            </a:pPr>
            <a:r>
              <a:rPr lang="en-US" dirty="0"/>
              <a:t>What information is necessary to present to the finance committee? </a:t>
            </a:r>
          </a:p>
          <a:p>
            <a:pPr>
              <a:lnSpc>
                <a:spcPct val="110000"/>
              </a:lnSpc>
            </a:pPr>
            <a:r>
              <a:rPr lang="en-US" dirty="0"/>
              <a:t>Will the ministry be a line item in the budget?</a:t>
            </a:r>
          </a:p>
          <a:p>
            <a:pPr>
              <a:lnSpc>
                <a:spcPct val="110000"/>
              </a:lnSpc>
            </a:pPr>
            <a:endParaRPr lang="en-US" dirty="0"/>
          </a:p>
        </p:txBody>
      </p:sp>
    </p:spTree>
    <p:extLst>
      <p:ext uri="{BB962C8B-B14F-4D97-AF65-F5344CB8AC3E}">
        <p14:creationId xmlns:p14="http://schemas.microsoft.com/office/powerpoint/2010/main" val="390346460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AB518-29DB-B3B2-C3FB-35294897B3D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A73900B-0876-6B74-F515-E876F4D90548}"/>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Financial (continued)</a:t>
            </a:r>
          </a:p>
        </p:txBody>
      </p:sp>
      <p:sp>
        <p:nvSpPr>
          <p:cNvPr id="3" name="Content Placeholder 2">
            <a:extLst>
              <a:ext uri="{FF2B5EF4-FFF2-40B4-BE49-F238E27FC236}">
                <a16:creationId xmlns:a16="http://schemas.microsoft.com/office/drawing/2014/main" id="{1205A30A-A94E-A525-8464-B5F4873E1731}"/>
              </a:ext>
            </a:extLst>
          </p:cNvPr>
          <p:cNvSpPr>
            <a:spLocks noGrp="1"/>
          </p:cNvSpPr>
          <p:nvPr>
            <p:ph idx="1"/>
          </p:nvPr>
        </p:nvSpPr>
        <p:spPr/>
        <p:txBody>
          <a:bodyPr>
            <a:normAutofit/>
          </a:bodyPr>
          <a:lstStyle/>
          <a:p>
            <a:pPr>
              <a:lnSpc>
                <a:spcPct val="110000"/>
              </a:lnSpc>
            </a:pPr>
            <a:r>
              <a:rPr lang="en-US" dirty="0"/>
              <a:t>Are grants available from within or outside the faith community? What is the application process?</a:t>
            </a:r>
          </a:p>
          <a:p>
            <a:pPr>
              <a:lnSpc>
                <a:spcPct val="110000"/>
              </a:lnSpc>
            </a:pPr>
            <a:r>
              <a:rPr lang="en-US" dirty="0"/>
              <a:t>Will the faith community allow the FCN to ask for donations for specific causes?</a:t>
            </a:r>
          </a:p>
          <a:p>
            <a:pPr>
              <a:lnSpc>
                <a:spcPct val="110000"/>
              </a:lnSpc>
            </a:pPr>
            <a:r>
              <a:rPr lang="en-US" dirty="0"/>
              <a:t>Can the FCN place a donation box nearby when doing blood pressure readings, screenings, </a:t>
            </a:r>
            <a:r>
              <a:rPr lang="en-US" dirty="0" err="1"/>
              <a:t>etc</a:t>
            </a:r>
            <a:r>
              <a:rPr lang="en-US" dirty="0"/>
              <a:t>?</a:t>
            </a:r>
          </a:p>
          <a:p>
            <a:pPr>
              <a:lnSpc>
                <a:spcPct val="110000"/>
              </a:lnSpc>
            </a:pPr>
            <a:r>
              <a:rPr lang="en-US" dirty="0"/>
              <a:t>Can gifts in honor or memory of faith community members be given specifically to the FCN ministry?</a:t>
            </a:r>
          </a:p>
        </p:txBody>
      </p:sp>
    </p:spTree>
    <p:extLst>
      <p:ext uri="{BB962C8B-B14F-4D97-AF65-F5344CB8AC3E}">
        <p14:creationId xmlns:p14="http://schemas.microsoft.com/office/powerpoint/2010/main" val="198475113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DA1966-BA58-F96E-629A-3CDC6EDBFAE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93BA5F-8B91-73AA-6C88-DB1B69652E4C}"/>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Financial (continued)</a:t>
            </a:r>
          </a:p>
        </p:txBody>
      </p:sp>
      <p:sp>
        <p:nvSpPr>
          <p:cNvPr id="3" name="Content Placeholder 2">
            <a:extLst>
              <a:ext uri="{FF2B5EF4-FFF2-40B4-BE49-F238E27FC236}">
                <a16:creationId xmlns:a16="http://schemas.microsoft.com/office/drawing/2014/main" id="{8D119A1B-8F2E-4140-C9B5-7595A382C95F}"/>
              </a:ext>
            </a:extLst>
          </p:cNvPr>
          <p:cNvSpPr>
            <a:spLocks noGrp="1"/>
          </p:cNvSpPr>
          <p:nvPr>
            <p:ph idx="1"/>
          </p:nvPr>
        </p:nvSpPr>
        <p:spPr/>
        <p:txBody>
          <a:bodyPr>
            <a:normAutofit/>
          </a:bodyPr>
          <a:lstStyle/>
          <a:p>
            <a:pPr>
              <a:lnSpc>
                <a:spcPct val="110000"/>
              </a:lnSpc>
            </a:pPr>
            <a:r>
              <a:rPr lang="en-US" dirty="0"/>
              <a:t>Can endowment funds be used for the FCN's continuing education?</a:t>
            </a:r>
          </a:p>
          <a:p>
            <a:pPr>
              <a:lnSpc>
                <a:spcPct val="110000"/>
              </a:lnSpc>
            </a:pPr>
            <a:r>
              <a:rPr lang="en-US" dirty="0"/>
              <a:t>Are there other faith communities nearby that could be part of the initiative? </a:t>
            </a:r>
          </a:p>
          <a:p>
            <a:pPr>
              <a:lnSpc>
                <a:spcPct val="110000"/>
              </a:lnSpc>
            </a:pPr>
            <a:r>
              <a:rPr lang="en-US" dirty="0"/>
              <a:t>Can they contribute to the costs, supply a member of the team, and in return receive some of the FCN's hours?</a:t>
            </a:r>
          </a:p>
          <a:p>
            <a:pPr>
              <a:lnSpc>
                <a:spcPct val="110000"/>
              </a:lnSpc>
            </a:pPr>
            <a:r>
              <a:rPr lang="en-US" dirty="0"/>
              <a:t>Are there local or regional partnerships that can be leveraged to support the ministry?</a:t>
            </a:r>
          </a:p>
        </p:txBody>
      </p:sp>
    </p:spTree>
    <p:extLst>
      <p:ext uri="{BB962C8B-B14F-4D97-AF65-F5344CB8AC3E}">
        <p14:creationId xmlns:p14="http://schemas.microsoft.com/office/powerpoint/2010/main" val="25833384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Time</a:t>
            </a: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Ministry happens in God’s time</a:t>
            </a:r>
          </a:p>
          <a:p>
            <a:r>
              <a:rPr lang="en-US" dirty="0"/>
              <a:t>Faith community time may be slow</a:t>
            </a:r>
          </a:p>
          <a:p>
            <a:r>
              <a:rPr lang="en-US" dirty="0"/>
              <a:t>Business time puts a target on the calendar</a:t>
            </a:r>
          </a:p>
          <a:p>
            <a:r>
              <a:rPr lang="en-US" dirty="0"/>
              <a:t>Your time is allocated</a:t>
            </a:r>
          </a:p>
          <a:p>
            <a:r>
              <a:rPr lang="en-US" dirty="0"/>
              <a:t>Take time to celebrate</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49</a:t>
            </a:fld>
            <a:endParaRPr lang="en-US"/>
          </a:p>
        </p:txBody>
      </p:sp>
    </p:spTree>
    <p:extLst>
      <p:ext uri="{BB962C8B-B14F-4D97-AF65-F5344CB8AC3E}">
        <p14:creationId xmlns:p14="http://schemas.microsoft.com/office/powerpoint/2010/main" val="265352410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Other Tangible Resources</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Donated items</a:t>
            </a:r>
          </a:p>
          <a:p>
            <a:r>
              <a:rPr lang="en-US" dirty="0"/>
              <a:t>Are there specific items required?</a:t>
            </a:r>
          </a:p>
          <a:p>
            <a:r>
              <a:rPr lang="en-US" dirty="0"/>
              <a:t>Automated External Defibrillator (AED)</a:t>
            </a:r>
          </a:p>
          <a:p>
            <a:r>
              <a:rPr lang="en-US" dirty="0"/>
              <a:t>Continuing education</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50</a:t>
            </a:fld>
            <a:endParaRPr lang="en-US"/>
          </a:p>
        </p:txBody>
      </p:sp>
    </p:spTree>
    <p:extLst>
      <p:ext uri="{BB962C8B-B14F-4D97-AF65-F5344CB8AC3E}">
        <p14:creationId xmlns:p14="http://schemas.microsoft.com/office/powerpoint/2010/main" val="254824308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rmAutofit/>
          </a:bodyPr>
          <a:lstStyle/>
          <a:p>
            <a:r>
              <a:rPr lang="en-US"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1"/>
          </p:nvPr>
        </p:nvSpPr>
        <p:spPr>
          <a:xfrm>
            <a:off x="838200" y="1825625"/>
            <a:ext cx="5181600" cy="4351338"/>
          </a:xfrm>
        </p:spPr>
        <p:txBody>
          <a:bodyPr>
            <a:normAutofit/>
          </a:bodyPr>
          <a:lstStyle/>
          <a:p>
            <a:pPr marL="0" indent="0">
              <a:buNone/>
            </a:pPr>
            <a:r>
              <a:rPr lang="en-US" dirty="0"/>
              <a:t>Why is it important for the FCN to build relationships?</a:t>
            </a:r>
          </a:p>
          <a:p>
            <a:endParaRPr lang="en-US" dirty="0"/>
          </a:p>
        </p:txBody>
      </p:sp>
      <p:pic>
        <p:nvPicPr>
          <p:cNvPr id="3" name="Picture 2" descr="A head with gears and lines&#10;&#10;AI-generated content may be incorrect.">
            <a:extLst>
              <a:ext uri="{FF2B5EF4-FFF2-40B4-BE49-F238E27FC236}">
                <a16:creationId xmlns:a16="http://schemas.microsoft.com/office/drawing/2014/main" id="{937A4216-63F5-0EF1-1D9E-78E4D78702F4}"/>
              </a:ext>
            </a:extLst>
          </p:cNvPr>
          <p:cNvPicPr>
            <a:picLocks noChangeAspect="1"/>
          </p:cNvPicPr>
          <p:nvPr/>
        </p:nvPicPr>
        <p:blipFill>
          <a:blip r:embed="rId2"/>
          <a:stretch>
            <a:fillRect/>
          </a:stretch>
        </p:blipFill>
        <p:spPr>
          <a:xfrm>
            <a:off x="6641722" y="1825625"/>
            <a:ext cx="4242555" cy="4351338"/>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51</a:t>
            </a:fld>
            <a:endParaRPr lang="en-US"/>
          </a:p>
        </p:txBody>
      </p:sp>
    </p:spTree>
    <p:extLst>
      <p:ext uri="{BB962C8B-B14F-4D97-AF65-F5344CB8AC3E}">
        <p14:creationId xmlns:p14="http://schemas.microsoft.com/office/powerpoint/2010/main" val="427599824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dirty="0">
                <a:effectLst>
                  <a:outerShdw blurRad="38100" dist="38100" dir="2700000" algn="tl">
                    <a:srgbClr val="000000">
                      <a:alpha val="43137"/>
                    </a:srgbClr>
                  </a:outerShdw>
                </a:effectLst>
              </a:rPr>
              <a:t>Step 4 in the C.U.R.E. Process: E—Evaluate Your Ministry</a:t>
            </a: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Evaluate what works and is helpful</a:t>
            </a:r>
          </a:p>
          <a:p>
            <a:r>
              <a:rPr lang="en-US" dirty="0"/>
              <a:t>Evaluate what inspires change</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52</a:t>
            </a:fld>
            <a:endParaRPr lang="en-US"/>
          </a:p>
        </p:txBody>
      </p:sp>
    </p:spTree>
    <p:extLst>
      <p:ext uri="{BB962C8B-B14F-4D97-AF65-F5344CB8AC3E}">
        <p14:creationId xmlns:p14="http://schemas.microsoft.com/office/powerpoint/2010/main" val="44858367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rmAutofit/>
          </a:bodyPr>
          <a:lstStyle/>
          <a:p>
            <a:r>
              <a:rPr lang="en-US"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1"/>
          </p:nvPr>
        </p:nvSpPr>
        <p:spPr>
          <a:xfrm>
            <a:off x="838200" y="1825625"/>
            <a:ext cx="5181600" cy="4351338"/>
          </a:xfrm>
        </p:spPr>
        <p:txBody>
          <a:bodyPr>
            <a:normAutofit/>
          </a:bodyPr>
          <a:lstStyle/>
          <a:p>
            <a:pPr marL="0" indent="0">
              <a:buNone/>
            </a:pPr>
            <a:r>
              <a:rPr lang="en-US" dirty="0"/>
              <a:t>What are the advantages or disadvantages for the faith community of the FCN being paid or unpaid?</a:t>
            </a:r>
          </a:p>
          <a:p>
            <a:endParaRPr lang="en-US" dirty="0"/>
          </a:p>
        </p:txBody>
      </p:sp>
      <p:pic>
        <p:nvPicPr>
          <p:cNvPr id="3" name="Picture 2">
            <a:extLst>
              <a:ext uri="{FF2B5EF4-FFF2-40B4-BE49-F238E27FC236}">
                <a16:creationId xmlns:a16="http://schemas.microsoft.com/office/drawing/2014/main" id="{BED31A69-A930-F5B5-2A05-BFC666E7E19E}"/>
              </a:ext>
            </a:extLst>
          </p:cNvPr>
          <p:cNvPicPr>
            <a:picLocks noChangeAspect="1"/>
          </p:cNvPicPr>
          <p:nvPr/>
        </p:nvPicPr>
        <p:blipFill>
          <a:blip r:embed="rId2"/>
          <a:stretch>
            <a:fillRect/>
          </a:stretch>
        </p:blipFill>
        <p:spPr>
          <a:xfrm>
            <a:off x="6641722" y="1825625"/>
            <a:ext cx="4242555" cy="4351338"/>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53</a:t>
            </a:fld>
            <a:endParaRPr lang="en-US"/>
          </a:p>
        </p:txBody>
      </p:sp>
    </p:spTree>
    <p:extLst>
      <p:ext uri="{BB962C8B-B14F-4D97-AF65-F5344CB8AC3E}">
        <p14:creationId xmlns:p14="http://schemas.microsoft.com/office/powerpoint/2010/main" val="347794826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rmAutofit/>
          </a:bodyPr>
          <a:lstStyle/>
          <a:p>
            <a:r>
              <a:rPr lang="en-US" dirty="0">
                <a:effectLst>
                  <a:outerShdw blurRad="38100" dist="38100" dir="2700000" algn="tl">
                    <a:srgbClr val="000000">
                      <a:alpha val="43137"/>
                    </a:srgbClr>
                  </a:outerShdw>
                </a:effectLst>
              </a:rPr>
              <a:t> Critical Thinking </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1"/>
          </p:nvPr>
        </p:nvSpPr>
        <p:spPr>
          <a:xfrm>
            <a:off x="838200" y="1825625"/>
            <a:ext cx="5181600" cy="4351338"/>
          </a:xfrm>
        </p:spPr>
        <p:txBody>
          <a:bodyPr>
            <a:normAutofit/>
          </a:bodyPr>
          <a:lstStyle/>
          <a:p>
            <a:pPr marL="0" indent="0">
              <a:buNone/>
            </a:pPr>
            <a:r>
              <a:rPr lang="en-US" dirty="0"/>
              <a:t>How does accessing resources apply to spiritual care?</a:t>
            </a:r>
          </a:p>
          <a:p>
            <a:pPr marL="0" indent="0">
              <a:buNone/>
            </a:pPr>
            <a:endParaRPr lang="en-US" dirty="0"/>
          </a:p>
        </p:txBody>
      </p:sp>
      <p:pic>
        <p:nvPicPr>
          <p:cNvPr id="3" name="Picture 2" descr="A head with gears and lines&#10;&#10;AI-generated content may be incorrect.">
            <a:extLst>
              <a:ext uri="{FF2B5EF4-FFF2-40B4-BE49-F238E27FC236}">
                <a16:creationId xmlns:a16="http://schemas.microsoft.com/office/drawing/2014/main" id="{BA2D9292-214A-74F5-BAF8-72BCA9249499}"/>
              </a:ext>
            </a:extLst>
          </p:cNvPr>
          <p:cNvPicPr>
            <a:picLocks noChangeAspect="1"/>
          </p:cNvPicPr>
          <p:nvPr/>
        </p:nvPicPr>
        <p:blipFill>
          <a:blip r:embed="rId2"/>
          <a:stretch>
            <a:fillRect/>
          </a:stretch>
        </p:blipFill>
        <p:spPr>
          <a:xfrm>
            <a:off x="6641722" y="1825625"/>
            <a:ext cx="4242555" cy="4351338"/>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54</a:t>
            </a:fld>
            <a:endParaRPr lang="en-US"/>
          </a:p>
        </p:txBody>
      </p:sp>
    </p:spTree>
    <p:extLst>
      <p:ext uri="{BB962C8B-B14F-4D97-AF65-F5344CB8AC3E}">
        <p14:creationId xmlns:p14="http://schemas.microsoft.com/office/powerpoint/2010/main" val="377594921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FFF71B0-DC6B-4069-8A51-ECDBFFB9CF60}"/>
              </a:ext>
            </a:extLst>
          </p:cNvPr>
          <p:cNvSpPr>
            <a:spLocks noGrp="1"/>
          </p:cNvSpPr>
          <p:nvPr>
            <p:ph type="title"/>
          </p:nvPr>
        </p:nvSpPr>
        <p:spPr>
          <a:xfrm>
            <a:off x="838200" y="365125"/>
            <a:ext cx="10515600" cy="1325563"/>
          </a:xfrm>
        </p:spPr>
        <p:txBody>
          <a:bodyPr anchor="ctr">
            <a:normAutofit/>
          </a:bodyPr>
          <a:lstStyle/>
          <a:p>
            <a:r>
              <a:rPr lang="en-US" dirty="0">
                <a:effectLst>
                  <a:outerShdw blurRad="38100" dist="38100" dir="2700000" algn="tl">
                    <a:srgbClr val="000000">
                      <a:alpha val="43137"/>
                    </a:srgbClr>
                  </a:outerShdw>
                </a:effectLst>
              </a:rPr>
              <a:t>Questions and Answers</a:t>
            </a:r>
          </a:p>
        </p:txBody>
      </p:sp>
      <p:pic>
        <p:nvPicPr>
          <p:cNvPr id="3" name="Picture 2" descr="A blue and green chat bubbles&#10;&#10;AI-generated content may be incorrect.">
            <a:extLst>
              <a:ext uri="{FF2B5EF4-FFF2-40B4-BE49-F238E27FC236}">
                <a16:creationId xmlns:a16="http://schemas.microsoft.com/office/drawing/2014/main" id="{F3B74450-93EE-A83F-5E9E-BF08F635C90F}"/>
              </a:ext>
            </a:extLst>
          </p:cNvPr>
          <p:cNvPicPr>
            <a:picLocks noChangeAspect="1"/>
          </p:cNvPicPr>
          <p:nvPr/>
        </p:nvPicPr>
        <p:blipFill>
          <a:blip r:embed="rId2"/>
          <a:stretch>
            <a:fillRect/>
          </a:stretch>
        </p:blipFill>
        <p:spPr>
          <a:xfrm>
            <a:off x="3195109" y="1825625"/>
            <a:ext cx="5801781" cy="4351338"/>
          </a:xfrm>
          <a:prstGeom prst="rect">
            <a:avLst/>
          </a:prstGeom>
          <a:noFill/>
        </p:spPr>
      </p:pic>
      <p:sp>
        <p:nvSpPr>
          <p:cNvPr id="2" name="Slide Number Placeholder 1" hidden="1">
            <a:extLst>
              <a:ext uri="{FF2B5EF4-FFF2-40B4-BE49-F238E27FC236}">
                <a16:creationId xmlns:a16="http://schemas.microsoft.com/office/drawing/2014/main" id="{7BE0B5D0-25ED-F14D-8F2E-64AA8959B8E8}"/>
              </a:ext>
            </a:extLst>
          </p:cNvPr>
          <p:cNvSpPr>
            <a:spLocks noGrp="1"/>
          </p:cNvSpPr>
          <p:nvPr>
            <p:ph type="sldNum" sz="quarter" idx="12"/>
          </p:nvPr>
        </p:nvSpPr>
        <p:spPr/>
        <p:txBody>
          <a:bodyPr/>
          <a:lstStyle/>
          <a:p>
            <a:pPr>
              <a:spcAft>
                <a:spcPts val="600"/>
              </a:spcAft>
            </a:pPr>
            <a:fld id="{0B2384F0-66C6-4BCA-8B76-EE0A04A347B9}" type="slidenum">
              <a:rPr lang="en-US" smtClean="0"/>
              <a:pPr>
                <a:spcAft>
                  <a:spcPts val="600"/>
                </a:spcAft>
              </a:pPr>
              <a:t>55</a:t>
            </a:fld>
            <a:endParaRPr lang="en-US"/>
          </a:p>
        </p:txBody>
      </p:sp>
    </p:spTree>
    <p:extLst>
      <p:ext uri="{BB962C8B-B14F-4D97-AF65-F5344CB8AC3E}">
        <p14:creationId xmlns:p14="http://schemas.microsoft.com/office/powerpoint/2010/main" val="11082620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193</TotalTime>
  <Words>1768</Words>
  <Application>Microsoft Office PowerPoint</Application>
  <PresentationFormat>Widescreen</PresentationFormat>
  <Paragraphs>258</Paragraphs>
  <Slides>55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55</vt:i4>
      </vt:variant>
    </vt:vector>
  </HeadingPairs>
  <TitlesOfParts>
    <vt:vector size="59" baseType="lpstr">
      <vt:lpstr>Aptos</vt:lpstr>
      <vt:lpstr>Aptos Display</vt:lpstr>
      <vt:lpstr>Arial</vt:lpstr>
      <vt:lpstr>Office Theme</vt:lpstr>
      <vt:lpstr>Beginning Your Ministry</vt:lpstr>
      <vt:lpstr>Learning Outcomes</vt:lpstr>
      <vt:lpstr>Key Term</vt:lpstr>
      <vt:lpstr>Key Term</vt:lpstr>
      <vt:lpstr>Key Term</vt:lpstr>
      <vt:lpstr>Key Term</vt:lpstr>
      <vt:lpstr>Outcome 1</vt:lpstr>
      <vt:lpstr>Begin with Prayer</vt:lpstr>
      <vt:lpstr>Note:</vt:lpstr>
      <vt:lpstr>Gather Leadership for Exploration</vt:lpstr>
      <vt:lpstr>The Relationship Between the Faith Community and the FCN</vt:lpstr>
      <vt:lpstr>The Relationship Between the Faith Community and the FCN (continued)</vt:lpstr>
      <vt:lpstr>The Relationship Between the Faith Community and the FCN (continued)</vt:lpstr>
      <vt:lpstr>Practicing in Alternative Settings Beyond the Faith Community</vt:lpstr>
      <vt:lpstr>Practicing in Alternative Settings Beyond the Faith Community (continued)</vt:lpstr>
      <vt:lpstr>Policies and Communication</vt:lpstr>
      <vt:lpstr>Policies and Communication (continued)</vt:lpstr>
      <vt:lpstr>Critical Thinking</vt:lpstr>
      <vt:lpstr>Critical Thinking</vt:lpstr>
      <vt:lpstr>Outcome 2 </vt:lpstr>
      <vt:lpstr>C.U.R.E. Method</vt:lpstr>
      <vt:lpstr>Step 1 of C.U.R.E. Method: C—Contact Key People</vt:lpstr>
      <vt:lpstr>Step 1 of C.U.R.E. Method: C—Contact Key People (continued)</vt:lpstr>
      <vt:lpstr>The Health Ministry Team and the Faith Community</vt:lpstr>
      <vt:lpstr>The Health Ministry Team and the Faith Community (continued)</vt:lpstr>
      <vt:lpstr>Critical Thinking</vt:lpstr>
      <vt:lpstr>Critical Thinking</vt:lpstr>
      <vt:lpstr>The Organizational Structure of the Team</vt:lpstr>
      <vt:lpstr>Common Issues for Structure and Politics</vt:lpstr>
      <vt:lpstr>Compensation of FCNs</vt:lpstr>
      <vt:lpstr>Note:</vt:lpstr>
      <vt:lpstr>Ownership of the Ministry</vt:lpstr>
      <vt:lpstr>Practicing in a Faith Community Other than Your Own</vt:lpstr>
      <vt:lpstr>Critical Thinking</vt:lpstr>
      <vt:lpstr>Outcome 3 </vt:lpstr>
      <vt:lpstr>Establishing a Health Ministry Office</vt:lpstr>
      <vt:lpstr>Step 2 of the C.U.R.E. Method: U—Understand the Needs of the Faith Community</vt:lpstr>
      <vt:lpstr>Develop programs for the faith community</vt:lpstr>
      <vt:lpstr>Develop programs for the faith community (continued)</vt:lpstr>
      <vt:lpstr>Develop programs for the faith community (continued)</vt:lpstr>
      <vt:lpstr>Critical Thinking</vt:lpstr>
      <vt:lpstr>Critical Thinking</vt:lpstr>
      <vt:lpstr>Outcome 4 </vt:lpstr>
      <vt:lpstr>Step 3 of the C.U.R.E. Method: R—Build Relationships and Gather Resources</vt:lpstr>
      <vt:lpstr>People</vt:lpstr>
      <vt:lpstr>Financial</vt:lpstr>
      <vt:lpstr>Financial (continued)</vt:lpstr>
      <vt:lpstr>Financial (continued)</vt:lpstr>
      <vt:lpstr>Time</vt:lpstr>
      <vt:lpstr>Other Tangible Resources</vt:lpstr>
      <vt:lpstr>Critical Thinking</vt:lpstr>
      <vt:lpstr>Step 4 in the C.U.R.E. Process: E—Evaluate Your Ministry</vt:lpstr>
      <vt:lpstr>Critical Thinking</vt:lpstr>
      <vt:lpstr> Critical Thinking </vt:lpstr>
      <vt:lpstr>Questions and Answers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Deb Fell-Carlson</dc:creator>
  <cp:lastModifiedBy>Bateman, Bev</cp:lastModifiedBy>
  <cp:revision>11</cp:revision>
  <dcterms:created xsi:type="dcterms:W3CDTF">2024-11-27T22:23:03Z</dcterms:created>
  <dcterms:modified xsi:type="dcterms:W3CDTF">2025-10-26T01:25:35Z</dcterms:modified>
</cp:coreProperties>
</file>