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99" r:id="rId3"/>
    <p:sldId id="295" r:id="rId4"/>
    <p:sldId id="276" r:id="rId5"/>
    <p:sldId id="264" r:id="rId6"/>
    <p:sldId id="262" r:id="rId7"/>
    <p:sldId id="287" r:id="rId8"/>
    <p:sldId id="267" r:id="rId9"/>
    <p:sldId id="261" r:id="rId10"/>
    <p:sldId id="263" r:id="rId11"/>
    <p:sldId id="302" r:id="rId12"/>
    <p:sldId id="300" r:id="rId13"/>
    <p:sldId id="265" r:id="rId14"/>
    <p:sldId id="266" r:id="rId15"/>
    <p:sldId id="268" r:id="rId16"/>
    <p:sldId id="269" r:id="rId17"/>
    <p:sldId id="270" r:id="rId18"/>
    <p:sldId id="271" r:id="rId19"/>
    <p:sldId id="301" r:id="rId20"/>
    <p:sldId id="272" r:id="rId21"/>
    <p:sldId id="273" r:id="rId22"/>
    <p:sldId id="303" r:id="rId23"/>
    <p:sldId id="277" r:id="rId24"/>
    <p:sldId id="278" r:id="rId25"/>
    <p:sldId id="274" r:id="rId26"/>
    <p:sldId id="304" r:id="rId27"/>
    <p:sldId id="275" r:id="rId28"/>
    <p:sldId id="279" r:id="rId29"/>
    <p:sldId id="280" r:id="rId30"/>
    <p:sldId id="297" r:id="rId31"/>
    <p:sldId id="281" r:id="rId32"/>
    <p:sldId id="282" r:id="rId33"/>
    <p:sldId id="283" r:id="rId34"/>
    <p:sldId id="284" r:id="rId35"/>
    <p:sldId id="286" r:id="rId36"/>
    <p:sldId id="288" r:id="rId37"/>
    <p:sldId id="289" r:id="rId38"/>
    <p:sldId id="290" r:id="rId39"/>
    <p:sldId id="298" r:id="rId40"/>
    <p:sldId id="292" r:id="rId41"/>
    <p:sldId id="291" r:id="rId42"/>
    <p:sldId id="293" r:id="rId43"/>
    <p:sldId id="307" r:id="rId44"/>
    <p:sldId id="308" r:id="rId45"/>
    <p:sldId id="294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89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14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0B24F38D-927F-4015-8360-CFCC27098D63}"/>
    <pc:docChg chg="custSel addSld delSld modSld sldOrd">
      <pc:chgData name="Bateman, Bev" userId="78a4a1ab-f5ae-471d-a304-cc7fab5b40fa" providerId="ADAL" clId="{0B24F38D-927F-4015-8360-CFCC27098D63}" dt="2025-08-28T19:38:42.184" v="710" actId="20577"/>
      <pc:docMkLst>
        <pc:docMk/>
      </pc:docMkLst>
      <pc:sldChg chg="del">
        <pc:chgData name="Bateman, Bev" userId="78a4a1ab-f5ae-471d-a304-cc7fab5b40fa" providerId="ADAL" clId="{0B24F38D-927F-4015-8360-CFCC27098D63}" dt="2025-08-28T19:04:05.280" v="0" actId="47"/>
        <pc:sldMkLst>
          <pc:docMk/>
          <pc:sldMk cId="1669235989" sldId="256"/>
        </pc:sldMkLst>
      </pc:sldChg>
      <pc:sldChg chg="del">
        <pc:chgData name="Bateman, Bev" userId="78a4a1ab-f5ae-471d-a304-cc7fab5b40fa" providerId="ADAL" clId="{0B24F38D-927F-4015-8360-CFCC27098D63}" dt="2025-08-28T19:35:31.632" v="688" actId="47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0B24F38D-927F-4015-8360-CFCC27098D63}" dt="2025-08-28T19:35:33.035" v="689" actId="47"/>
        <pc:sldMkLst>
          <pc:docMk/>
          <pc:sldMk cId="2251388040" sldId="258"/>
        </pc:sldMkLst>
      </pc:sldChg>
      <pc:sldChg chg="modSp mod">
        <pc:chgData name="Bateman, Bev" userId="78a4a1ab-f5ae-471d-a304-cc7fab5b40fa" providerId="ADAL" clId="{0B24F38D-927F-4015-8360-CFCC27098D63}" dt="2025-08-28T19:21:52.594" v="342" actId="20577"/>
        <pc:sldMkLst>
          <pc:docMk/>
          <pc:sldMk cId="3357052727" sldId="260"/>
        </pc:sldMkLst>
      </pc:sldChg>
      <pc:sldChg chg="modSp mod">
        <pc:chgData name="Bateman, Bev" userId="78a4a1ab-f5ae-471d-a304-cc7fab5b40fa" providerId="ADAL" clId="{0B24F38D-927F-4015-8360-CFCC27098D63}" dt="2025-08-28T19:07:02.823" v="115" actId="5793"/>
        <pc:sldMkLst>
          <pc:docMk/>
          <pc:sldMk cId="2958736197" sldId="261"/>
        </pc:sldMkLst>
      </pc:sldChg>
      <pc:sldChg chg="modSp mod ord">
        <pc:chgData name="Bateman, Bev" userId="78a4a1ab-f5ae-471d-a304-cc7fab5b40fa" providerId="ADAL" clId="{0B24F38D-927F-4015-8360-CFCC27098D63}" dt="2025-08-28T19:38:42.184" v="710" actId="20577"/>
        <pc:sldMkLst>
          <pc:docMk/>
          <pc:sldMk cId="4254190519" sldId="262"/>
        </pc:sldMkLst>
      </pc:sldChg>
      <pc:sldChg chg="modSp mod">
        <pc:chgData name="Bateman, Bev" userId="78a4a1ab-f5ae-471d-a304-cc7fab5b40fa" providerId="ADAL" clId="{0B24F38D-927F-4015-8360-CFCC27098D63}" dt="2025-08-28T19:12:32.802" v="239" actId="20577"/>
        <pc:sldMkLst>
          <pc:docMk/>
          <pc:sldMk cId="3678752019" sldId="263"/>
        </pc:sldMkLst>
      </pc:sldChg>
      <pc:sldChg chg="ord">
        <pc:chgData name="Bateman, Bev" userId="78a4a1ab-f5ae-471d-a304-cc7fab5b40fa" providerId="ADAL" clId="{0B24F38D-927F-4015-8360-CFCC27098D63}" dt="2025-08-28T19:08:23.587" v="123"/>
        <pc:sldMkLst>
          <pc:docMk/>
          <pc:sldMk cId="881469121" sldId="264"/>
        </pc:sldMkLst>
      </pc:sldChg>
      <pc:sldChg chg="ord">
        <pc:chgData name="Bateman, Bev" userId="78a4a1ab-f5ae-471d-a304-cc7fab5b40fa" providerId="ADAL" clId="{0B24F38D-927F-4015-8360-CFCC27098D63}" dt="2025-08-28T19:08:35.311" v="125"/>
        <pc:sldMkLst>
          <pc:docMk/>
          <pc:sldMk cId="3833680008" sldId="267"/>
        </pc:sldMkLst>
      </pc:sldChg>
      <pc:sldChg chg="modSp mod">
        <pc:chgData name="Bateman, Bev" userId="78a4a1ab-f5ae-471d-a304-cc7fab5b40fa" providerId="ADAL" clId="{0B24F38D-927F-4015-8360-CFCC27098D63}" dt="2025-08-28T19:15:06.598" v="241" actId="12"/>
        <pc:sldMkLst>
          <pc:docMk/>
          <pc:sldMk cId="1560633246" sldId="272"/>
        </pc:sldMkLst>
      </pc:sldChg>
      <pc:sldChg chg="modSp mod">
        <pc:chgData name="Bateman, Bev" userId="78a4a1ab-f5ae-471d-a304-cc7fab5b40fa" providerId="ADAL" clId="{0B24F38D-927F-4015-8360-CFCC27098D63}" dt="2025-08-28T19:17:53.776" v="243" actId="20577"/>
        <pc:sldMkLst>
          <pc:docMk/>
          <pc:sldMk cId="258675826" sldId="273"/>
        </pc:sldMkLst>
      </pc:sldChg>
      <pc:sldChg chg="modSp mod">
        <pc:chgData name="Bateman, Bev" userId="78a4a1ab-f5ae-471d-a304-cc7fab5b40fa" providerId="ADAL" clId="{0B24F38D-927F-4015-8360-CFCC27098D63}" dt="2025-08-28T19:22:18.928" v="346" actId="20577"/>
        <pc:sldMkLst>
          <pc:docMk/>
          <pc:sldMk cId="1230074936" sldId="275"/>
        </pc:sldMkLst>
      </pc:sldChg>
      <pc:sldChg chg="ord">
        <pc:chgData name="Bateman, Bev" userId="78a4a1ab-f5ae-471d-a304-cc7fab5b40fa" providerId="ADAL" clId="{0B24F38D-927F-4015-8360-CFCC27098D63}" dt="2025-08-28T19:08:12.441" v="117"/>
        <pc:sldMkLst>
          <pc:docMk/>
          <pc:sldMk cId="580660356" sldId="276"/>
        </pc:sldMkLst>
      </pc:sldChg>
      <pc:sldChg chg="modSp mod ord">
        <pc:chgData name="Bateman, Bev" userId="78a4a1ab-f5ae-471d-a304-cc7fab5b40fa" providerId="ADAL" clId="{0B24F38D-927F-4015-8360-CFCC27098D63}" dt="2025-08-28T19:24:17.227" v="371" actId="20577"/>
        <pc:sldMkLst>
          <pc:docMk/>
          <pc:sldMk cId="1491390072" sldId="277"/>
        </pc:sldMkLst>
      </pc:sldChg>
      <pc:sldChg chg="modSp mod ord">
        <pc:chgData name="Bateman, Bev" userId="78a4a1ab-f5ae-471d-a304-cc7fab5b40fa" providerId="ADAL" clId="{0B24F38D-927F-4015-8360-CFCC27098D63}" dt="2025-08-28T19:24:32.660" v="401" actId="20577"/>
        <pc:sldMkLst>
          <pc:docMk/>
          <pc:sldMk cId="2291111627" sldId="278"/>
        </pc:sldMkLst>
      </pc:sldChg>
      <pc:sldChg chg="ord">
        <pc:chgData name="Bateman, Bev" userId="78a4a1ab-f5ae-471d-a304-cc7fab5b40fa" providerId="ADAL" clId="{0B24F38D-927F-4015-8360-CFCC27098D63}" dt="2025-08-28T19:09:10.391" v="127"/>
        <pc:sldMkLst>
          <pc:docMk/>
          <pc:sldMk cId="838617474" sldId="287"/>
        </pc:sldMkLst>
      </pc:sldChg>
      <pc:sldChg chg="ord">
        <pc:chgData name="Bateman, Bev" userId="78a4a1ab-f5ae-471d-a304-cc7fab5b40fa" providerId="ADAL" clId="{0B24F38D-927F-4015-8360-CFCC27098D63}" dt="2025-08-28T19:33:43.124" v="612"/>
        <pc:sldMkLst>
          <pc:docMk/>
          <pc:sldMk cId="902609521" sldId="292"/>
        </pc:sldMkLst>
      </pc:sldChg>
      <pc:sldChg chg="delSp modSp mod modClrScheme chgLayout">
        <pc:chgData name="Bateman, Bev" userId="78a4a1ab-f5ae-471d-a304-cc7fab5b40fa" providerId="ADAL" clId="{0B24F38D-927F-4015-8360-CFCC27098D63}" dt="2025-08-28T19:36:06.815" v="690" actId="700"/>
        <pc:sldMkLst>
          <pc:docMk/>
          <pc:sldMk cId="1108262011" sldId="294"/>
        </pc:sldMkLst>
      </pc:sldChg>
      <pc:sldChg chg="modSp add mod">
        <pc:chgData name="Bateman, Bev" userId="78a4a1ab-f5ae-471d-a304-cc7fab5b40fa" providerId="ADAL" clId="{0B24F38D-927F-4015-8360-CFCC27098D63}" dt="2025-08-28T19:11:17.775" v="217" actId="20577"/>
        <pc:sldMkLst>
          <pc:docMk/>
          <pc:sldMk cId="3289536686" sldId="295"/>
        </pc:sldMkLst>
      </pc:sldChg>
      <pc:sldChg chg="modSp add mod ord">
        <pc:chgData name="Bateman, Bev" userId="78a4a1ab-f5ae-471d-a304-cc7fab5b40fa" providerId="ADAL" clId="{0B24F38D-927F-4015-8360-CFCC27098D63}" dt="2025-08-28T19:23:31.970" v="352"/>
        <pc:sldMkLst>
          <pc:docMk/>
          <pc:sldMk cId="3262574048" sldId="296"/>
        </pc:sldMkLst>
      </pc:sldChg>
      <pc:sldChg chg="modSp add mod">
        <pc:chgData name="Bateman, Bev" userId="78a4a1ab-f5ae-471d-a304-cc7fab5b40fa" providerId="ADAL" clId="{0B24F38D-927F-4015-8360-CFCC27098D63}" dt="2025-08-28T19:29:45.788" v="610" actId="20577"/>
        <pc:sldMkLst>
          <pc:docMk/>
          <pc:sldMk cId="1603922130" sldId="297"/>
        </pc:sldMkLst>
      </pc:sldChg>
      <pc:sldChg chg="modSp add mod">
        <pc:chgData name="Bateman, Bev" userId="78a4a1ab-f5ae-471d-a304-cc7fab5b40fa" providerId="ADAL" clId="{0B24F38D-927F-4015-8360-CFCC27098D63}" dt="2025-08-28T19:34:54.719" v="687" actId="20577"/>
        <pc:sldMkLst>
          <pc:docMk/>
          <pc:sldMk cId="234115712" sldId="298"/>
        </pc:sldMkLst>
      </pc:sldChg>
    </pc:docChg>
  </pc:docChgLst>
  <pc:docChgLst>
    <pc:chgData name="Bateman, Bev" userId="78a4a1ab-f5ae-471d-a304-cc7fab5b40fa" providerId="ADAL" clId="{52136B1B-EC57-46FE-BD5E-B34FDAFD3149}"/>
    <pc:docChg chg="addSld modSld">
      <pc:chgData name="Bateman, Bev" userId="78a4a1ab-f5ae-471d-a304-cc7fab5b40fa" providerId="ADAL" clId="{52136B1B-EC57-46FE-BD5E-B34FDAFD3149}" dt="2025-08-23T00:33:06.964" v="9" actId="20577"/>
      <pc:docMkLst>
        <pc:docMk/>
      </pc:docMkLst>
      <pc:sldChg chg="modSp add mod">
        <pc:chgData name="Bateman, Bev" userId="78a4a1ab-f5ae-471d-a304-cc7fab5b40fa" providerId="ADAL" clId="{52136B1B-EC57-46FE-BD5E-B34FDAFD3149}" dt="2025-08-23T00:33:06.964" v="9" actId="20577"/>
        <pc:sldMkLst>
          <pc:docMk/>
          <pc:sldMk cId="3163166019" sldId="259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3357052727" sldId="260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958736197" sldId="261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4254190519" sldId="262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3678752019" sldId="263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881469121" sldId="264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154093701" sldId="265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078138906" sldId="266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3833680008" sldId="267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670273413" sldId="268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042894821" sldId="269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3870465656" sldId="270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745545917" sldId="271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560633246" sldId="272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58675826" sldId="273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819648121" sldId="274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230074936" sldId="275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580660356" sldId="276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491390072" sldId="277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291111627" sldId="278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230070592" sldId="279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951157743" sldId="280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341125831" sldId="281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668157391" sldId="282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863872491" sldId="283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04382852" sldId="284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76377349" sldId="285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4149931297" sldId="286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838617474" sldId="287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115664291" sldId="288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293867768" sldId="289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2703749158" sldId="290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3637901503" sldId="291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902609521" sldId="292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647640906" sldId="293"/>
        </pc:sldMkLst>
      </pc:sldChg>
      <pc:sldChg chg="add">
        <pc:chgData name="Bateman, Bev" userId="78a4a1ab-f5ae-471d-a304-cc7fab5b40fa" providerId="ADAL" clId="{52136B1B-EC57-46FE-BD5E-B34FDAFD3149}" dt="2025-08-23T00:33:00.249" v="0"/>
        <pc:sldMkLst>
          <pc:docMk/>
          <pc:sldMk cId="1108262011" sldId="294"/>
        </pc:sldMkLst>
      </pc:sldChg>
    </pc:docChg>
  </pc:docChgLst>
  <pc:docChgLst>
    <pc:chgData name="Bateman, Bev" userId="78a4a1ab-f5ae-471d-a304-cc7fab5b40fa" providerId="ADAL" clId="{9D79737B-E556-458B-A1B4-402CFBFECC74}"/>
    <pc:docChg chg="custSel delSld modSld sldOrd">
      <pc:chgData name="Bateman, Bev" userId="78a4a1ab-f5ae-471d-a304-cc7fab5b40fa" providerId="ADAL" clId="{9D79737B-E556-458B-A1B4-402CFBFECC74}" dt="2025-10-26T00:25:07.923" v="293" actId="207"/>
      <pc:docMkLst>
        <pc:docMk/>
      </pc:docMkLst>
      <pc:sldChg chg="modSp mod">
        <pc:chgData name="Bateman, Bev" userId="78a4a1ab-f5ae-471d-a304-cc7fab5b40fa" providerId="ADAL" clId="{9D79737B-E556-458B-A1B4-402CFBFECC74}" dt="2025-10-25T21:36:54.482" v="2" actId="20577"/>
        <pc:sldMkLst>
          <pc:docMk/>
          <pc:sldMk cId="881469121" sldId="264"/>
        </pc:sldMkLst>
        <pc:spChg chg="mod">
          <ac:chgData name="Bateman, Bev" userId="78a4a1ab-f5ae-471d-a304-cc7fab5b40fa" providerId="ADAL" clId="{9D79737B-E556-458B-A1B4-402CFBFECC74}" dt="2025-10-25T21:36:54.482" v="2" actId="20577"/>
          <ac:spMkLst>
            <pc:docMk/>
            <pc:sldMk cId="881469121" sldId="26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4:32.456" v="286" actId="207"/>
        <pc:sldMkLst>
          <pc:docMk/>
          <pc:sldMk cId="2154093701" sldId="265"/>
        </pc:sldMkLst>
        <pc:spChg chg="mod">
          <ac:chgData name="Bateman, Bev" userId="78a4a1ab-f5ae-471d-a304-cc7fab5b40fa" providerId="ADAL" clId="{9D79737B-E556-458B-A1B4-402CFBFECC74}" dt="2025-10-26T00:24:32.456" v="286" actId="207"/>
          <ac:spMkLst>
            <pc:docMk/>
            <pc:sldMk cId="2154093701" sldId="26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4:40.224" v="287" actId="207"/>
        <pc:sldMkLst>
          <pc:docMk/>
          <pc:sldMk cId="1078138906" sldId="266"/>
        </pc:sldMkLst>
        <pc:spChg chg="mod">
          <ac:chgData name="Bateman, Bev" userId="78a4a1ab-f5ae-471d-a304-cc7fab5b40fa" providerId="ADAL" clId="{9D79737B-E556-458B-A1B4-402CFBFECC74}" dt="2025-10-26T00:24:40.224" v="287" actId="207"/>
          <ac:spMkLst>
            <pc:docMk/>
            <pc:sldMk cId="1078138906" sldId="26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4:45.944" v="288" actId="207"/>
        <pc:sldMkLst>
          <pc:docMk/>
          <pc:sldMk cId="670273413" sldId="268"/>
        </pc:sldMkLst>
        <pc:spChg chg="mod">
          <ac:chgData name="Bateman, Bev" userId="78a4a1ab-f5ae-471d-a304-cc7fab5b40fa" providerId="ADAL" clId="{9D79737B-E556-458B-A1B4-402CFBFECC74}" dt="2025-10-26T00:24:45.944" v="288" actId="207"/>
          <ac:spMkLst>
            <pc:docMk/>
            <pc:sldMk cId="670273413" sldId="26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4:50.276" v="289" actId="207"/>
        <pc:sldMkLst>
          <pc:docMk/>
          <pc:sldMk cId="1042894821" sldId="269"/>
        </pc:sldMkLst>
        <pc:spChg chg="mod">
          <ac:chgData name="Bateman, Bev" userId="78a4a1ab-f5ae-471d-a304-cc7fab5b40fa" providerId="ADAL" clId="{9D79737B-E556-458B-A1B4-402CFBFECC74}" dt="2025-10-26T00:24:50.276" v="289" actId="207"/>
          <ac:spMkLst>
            <pc:docMk/>
            <pc:sldMk cId="1042894821" sldId="26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4:58.807" v="290" actId="207"/>
        <pc:sldMkLst>
          <pc:docMk/>
          <pc:sldMk cId="1491390072" sldId="277"/>
        </pc:sldMkLst>
        <pc:spChg chg="mod">
          <ac:chgData name="Bateman, Bev" userId="78a4a1ab-f5ae-471d-a304-cc7fab5b40fa" providerId="ADAL" clId="{9D79737B-E556-458B-A1B4-402CFBFECC74}" dt="2025-10-26T00:24:58.807" v="290" actId="207"/>
          <ac:spMkLst>
            <pc:docMk/>
            <pc:sldMk cId="1491390072" sldId="27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5:07.923" v="293" actId="207"/>
        <pc:sldMkLst>
          <pc:docMk/>
          <pc:sldMk cId="2291111627" sldId="278"/>
        </pc:sldMkLst>
        <pc:spChg chg="mod">
          <ac:chgData name="Bateman, Bev" userId="78a4a1ab-f5ae-471d-a304-cc7fab5b40fa" providerId="ADAL" clId="{9D79737B-E556-458B-A1B4-402CFBFECC74}" dt="2025-10-26T00:25:07.923" v="293" actId="207"/>
          <ac:spMkLst>
            <pc:docMk/>
            <pc:sldMk cId="2291111627" sldId="278"/>
            <ac:spMk id="5" creationId="{DBC9CB54-7258-4098-B681-7499198498C0}"/>
          </ac:spMkLst>
        </pc:spChg>
      </pc:sldChg>
      <pc:sldChg chg="modSp del mod ord">
        <pc:chgData name="Bateman, Bev" userId="78a4a1ab-f5ae-471d-a304-cc7fab5b40fa" providerId="ADAL" clId="{9D79737B-E556-458B-A1B4-402CFBFECC74}" dt="2025-10-25T21:45:34.629" v="281" actId="47"/>
        <pc:sldMkLst>
          <pc:docMk/>
          <pc:sldMk cId="276377349" sldId="285"/>
        </pc:sldMkLst>
        <pc:spChg chg="mod">
          <ac:chgData name="Bateman, Bev" userId="78a4a1ab-f5ae-471d-a304-cc7fab5b40fa" providerId="ADAL" clId="{9D79737B-E556-458B-A1B4-402CFBFECC74}" dt="2025-10-25T21:43:36.611" v="59" actId="20577"/>
          <ac:spMkLst>
            <pc:docMk/>
            <pc:sldMk cId="276377349" sldId="28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1:46:17.934" v="284" actId="20577"/>
        <pc:sldMkLst>
          <pc:docMk/>
          <pc:sldMk cId="2703749158" sldId="290"/>
        </pc:sldMkLst>
        <pc:spChg chg="mod">
          <ac:chgData name="Bateman, Bev" userId="78a4a1ab-f5ae-471d-a304-cc7fab5b40fa" providerId="ADAL" clId="{9D79737B-E556-458B-A1B4-402CFBFECC74}" dt="2025-10-25T21:46:17.934" v="284" actId="20577"/>
          <ac:spMkLst>
            <pc:docMk/>
            <pc:sldMk cId="2703749158" sldId="29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4:26.007" v="285" actId="207"/>
        <pc:sldMkLst>
          <pc:docMk/>
          <pc:sldMk cId="3023366439" sldId="300"/>
        </pc:sldMkLst>
        <pc:spChg chg="mod">
          <ac:chgData name="Bateman, Bev" userId="78a4a1ab-f5ae-471d-a304-cc7fab5b40fa" providerId="ADAL" clId="{9D79737B-E556-458B-A1B4-402CFBFECC74}" dt="2025-10-26T00:24:26.007" v="285" actId="207"/>
          <ac:spMkLst>
            <pc:docMk/>
            <pc:sldMk cId="3023366439" sldId="300"/>
            <ac:spMk id="5" creationId="{CDA7817C-6F5B-F38A-7436-BB48E2838C67}"/>
          </ac:spMkLst>
        </pc:spChg>
      </pc:sldChg>
      <pc:sldChg chg="modSp del mod ord">
        <pc:chgData name="Bateman, Bev" userId="78a4a1ab-f5ae-471d-a304-cc7fab5b40fa" providerId="ADAL" clId="{9D79737B-E556-458B-A1B4-402CFBFECC74}" dt="2025-10-25T21:45:34.629" v="281" actId="47"/>
        <pc:sldMkLst>
          <pc:docMk/>
          <pc:sldMk cId="305282887" sldId="305"/>
        </pc:sldMkLst>
        <pc:spChg chg="mod">
          <ac:chgData name="Bateman, Bev" userId="78a4a1ab-f5ae-471d-a304-cc7fab5b40fa" providerId="ADAL" clId="{9D79737B-E556-458B-A1B4-402CFBFECC74}" dt="2025-10-25T21:44:04.913" v="144" actId="20577"/>
          <ac:spMkLst>
            <pc:docMk/>
            <pc:sldMk cId="305282887" sldId="305"/>
            <ac:spMk id="5" creationId="{33F35D96-6CF6-68C1-7259-1070F7D54A16}"/>
          </ac:spMkLst>
        </pc:spChg>
      </pc:sldChg>
      <pc:sldChg chg="modSp del mod ord">
        <pc:chgData name="Bateman, Bev" userId="78a4a1ab-f5ae-471d-a304-cc7fab5b40fa" providerId="ADAL" clId="{9D79737B-E556-458B-A1B4-402CFBFECC74}" dt="2025-10-25T21:45:34.629" v="281" actId="47"/>
        <pc:sldMkLst>
          <pc:docMk/>
          <pc:sldMk cId="566568821" sldId="306"/>
        </pc:sldMkLst>
        <pc:spChg chg="mod">
          <ac:chgData name="Bateman, Bev" userId="78a4a1ab-f5ae-471d-a304-cc7fab5b40fa" providerId="ADAL" clId="{9D79737B-E556-458B-A1B4-402CFBFECC74}" dt="2025-10-25T21:44:39.205" v="278" actId="20577"/>
          <ac:spMkLst>
            <pc:docMk/>
            <pc:sldMk cId="566568821" sldId="306"/>
            <ac:spMk id="5" creationId="{5FE4AD70-643C-AA4F-F529-C97F0734909D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undo custSel addSld delSld modSld sldOrd">
      <pc:chgData name="Bateman, Bev" userId="78a4a1ab-f5ae-471d-a304-cc7fab5b40fa" providerId="ADAL" clId="{4CAAFCDF-D780-43F9-9435-299B1F34108C}" dt="2025-10-22T23:39:29.541" v="1741" actId="1076"/>
      <pc:docMkLst>
        <pc:docMk/>
      </pc:docMkLst>
      <pc:sldChg chg="del">
        <pc:chgData name="Bateman, Bev" userId="78a4a1ab-f5ae-471d-a304-cc7fab5b40fa" providerId="ADAL" clId="{4CAAFCDF-D780-43F9-9435-299B1F34108C}" dt="2025-09-02T13:27:04.033" v="5" actId="47"/>
        <pc:sldMkLst>
          <pc:docMk/>
          <pc:sldMk cId="3357052727" sldId="260"/>
        </pc:sldMkLst>
      </pc:sldChg>
      <pc:sldChg chg="modSp mod modClrScheme chgLayout">
        <pc:chgData name="Bateman, Bev" userId="78a4a1ab-f5ae-471d-a304-cc7fab5b40fa" providerId="ADAL" clId="{4CAAFCDF-D780-43F9-9435-299B1F34108C}" dt="2025-09-02T13:29:02.480" v="34"/>
        <pc:sldMkLst>
          <pc:docMk/>
          <pc:sldMk cId="2958736197" sldId="261"/>
        </pc:sldMkLst>
      </pc:sldChg>
      <pc:sldChg chg="modSp mod modClrScheme chgLayout">
        <pc:chgData name="Bateman, Bev" userId="78a4a1ab-f5ae-471d-a304-cc7fab5b40fa" providerId="ADAL" clId="{4CAAFCDF-D780-43F9-9435-299B1F34108C}" dt="2025-09-04T22:01:03.028" v="1241" actId="26606"/>
        <pc:sldMkLst>
          <pc:docMk/>
          <pc:sldMk cId="4254190519" sldId="262"/>
        </pc:sldMkLst>
      </pc:sldChg>
      <pc:sldChg chg="modSp mod">
        <pc:chgData name="Bateman, Bev" userId="78a4a1ab-f5ae-471d-a304-cc7fab5b40fa" providerId="ADAL" clId="{4CAAFCDF-D780-43F9-9435-299B1F34108C}" dt="2025-09-02T13:36:00.609" v="251" actId="20577"/>
        <pc:sldMkLst>
          <pc:docMk/>
          <pc:sldMk cId="3678752019" sldId="263"/>
        </pc:sldMkLst>
      </pc:sldChg>
      <pc:sldChg chg="modSp mod ord setBg modClrScheme chgLayout">
        <pc:chgData name="Bateman, Bev" userId="78a4a1ab-f5ae-471d-a304-cc7fab5b40fa" providerId="ADAL" clId="{4CAAFCDF-D780-43F9-9435-299B1F34108C}" dt="2025-09-04T22:18:03.065" v="1328" actId="20577"/>
        <pc:sldMkLst>
          <pc:docMk/>
          <pc:sldMk cId="881469121" sldId="264"/>
        </pc:sldMkLst>
      </pc:sldChg>
      <pc:sldChg chg="addSp modSp mod">
        <pc:chgData name="Bateman, Bev" userId="78a4a1ab-f5ae-471d-a304-cc7fab5b40fa" providerId="ADAL" clId="{4CAAFCDF-D780-43F9-9435-299B1F34108C}" dt="2025-10-22T23:34:59.845" v="1509" actId="1076"/>
        <pc:sldMkLst>
          <pc:docMk/>
          <pc:sldMk cId="2154093701" sldId="265"/>
        </pc:sldMkLst>
        <pc:spChg chg="add mod">
          <ac:chgData name="Bateman, Bev" userId="78a4a1ab-f5ae-471d-a304-cc7fab5b40fa" providerId="ADAL" clId="{4CAAFCDF-D780-43F9-9435-299B1F34108C}" dt="2025-10-22T23:34:59.845" v="1509" actId="1076"/>
          <ac:spMkLst>
            <pc:docMk/>
            <pc:sldMk cId="2154093701" sldId="265"/>
            <ac:spMk id="3" creationId="{D1A180A2-9518-13B0-D546-F09AD5D334A8}"/>
          </ac:spMkLst>
        </pc:spChg>
      </pc:sldChg>
      <pc:sldChg chg="modSp mod">
        <pc:chgData name="Bateman, Bev" userId="78a4a1ab-f5ae-471d-a304-cc7fab5b40fa" providerId="ADAL" clId="{4CAAFCDF-D780-43F9-9435-299B1F34108C}" dt="2025-09-02T13:32:54.809" v="97" actId="20577"/>
        <pc:sldMkLst>
          <pc:docMk/>
          <pc:sldMk cId="1078138906" sldId="266"/>
        </pc:sldMkLst>
      </pc:sldChg>
      <pc:sldChg chg="modSp mod modClrScheme chgLayout">
        <pc:chgData name="Bateman, Bev" userId="78a4a1ab-f5ae-471d-a304-cc7fab5b40fa" providerId="ADAL" clId="{4CAAFCDF-D780-43F9-9435-299B1F34108C}" dt="2025-09-04T22:18:19.387" v="1330" actId="27636"/>
        <pc:sldMkLst>
          <pc:docMk/>
          <pc:sldMk cId="3833680008" sldId="267"/>
        </pc:sldMkLst>
      </pc:sldChg>
      <pc:sldChg chg="modSp mod">
        <pc:chgData name="Bateman, Bev" userId="78a4a1ab-f5ae-471d-a304-cc7fab5b40fa" providerId="ADAL" clId="{4CAAFCDF-D780-43F9-9435-299B1F34108C}" dt="2025-09-02T13:33:16.689" v="100"/>
        <pc:sldMkLst>
          <pc:docMk/>
          <pc:sldMk cId="670273413" sldId="268"/>
        </pc:sldMkLst>
      </pc:sldChg>
      <pc:sldChg chg="modSp mod">
        <pc:chgData name="Bateman, Bev" userId="78a4a1ab-f5ae-471d-a304-cc7fab5b40fa" providerId="ADAL" clId="{4CAAFCDF-D780-43F9-9435-299B1F34108C}" dt="2025-09-02T14:02:08.850" v="822" actId="1076"/>
        <pc:sldMkLst>
          <pc:docMk/>
          <pc:sldMk cId="1042894821" sldId="269"/>
        </pc:sldMkLst>
      </pc:sldChg>
      <pc:sldChg chg="modSp mod">
        <pc:chgData name="Bateman, Bev" userId="78a4a1ab-f5ae-471d-a304-cc7fab5b40fa" providerId="ADAL" clId="{4CAAFCDF-D780-43F9-9435-299B1F34108C}" dt="2025-09-04T22:19:34.603" v="1332" actId="20577"/>
        <pc:sldMkLst>
          <pc:docMk/>
          <pc:sldMk cId="3870465656" sldId="270"/>
        </pc:sldMkLst>
      </pc:sldChg>
      <pc:sldChg chg="addSp modSp mod modClrScheme chgLayout">
        <pc:chgData name="Bateman, Bev" userId="78a4a1ab-f5ae-471d-a304-cc7fab5b40fa" providerId="ADAL" clId="{4CAAFCDF-D780-43F9-9435-299B1F34108C}" dt="2025-09-04T22:19:44.776" v="1333" actId="12"/>
        <pc:sldMkLst>
          <pc:docMk/>
          <pc:sldMk cId="745545917" sldId="271"/>
        </pc:sldMkLst>
      </pc:sldChg>
      <pc:sldChg chg="modSp mod modClrScheme chgLayout">
        <pc:chgData name="Bateman, Bev" userId="78a4a1ab-f5ae-471d-a304-cc7fab5b40fa" providerId="ADAL" clId="{4CAAFCDF-D780-43F9-9435-299B1F34108C}" dt="2025-09-02T13:38:23.041" v="426"/>
        <pc:sldMkLst>
          <pc:docMk/>
          <pc:sldMk cId="1560633246" sldId="272"/>
        </pc:sldMkLst>
      </pc:sldChg>
      <pc:sldChg chg="addSp modSp mod">
        <pc:chgData name="Bateman, Bev" userId="78a4a1ab-f5ae-471d-a304-cc7fab5b40fa" providerId="ADAL" clId="{4CAAFCDF-D780-43F9-9435-299B1F34108C}" dt="2025-10-22T23:36:50.324" v="1547" actId="1076"/>
        <pc:sldMkLst>
          <pc:docMk/>
          <pc:sldMk cId="258675826" sldId="273"/>
        </pc:sldMkLst>
        <pc:spChg chg="add mod">
          <ac:chgData name="Bateman, Bev" userId="78a4a1ab-f5ae-471d-a304-cc7fab5b40fa" providerId="ADAL" clId="{4CAAFCDF-D780-43F9-9435-299B1F34108C}" dt="2025-10-22T23:36:50.324" v="1547" actId="1076"/>
          <ac:spMkLst>
            <pc:docMk/>
            <pc:sldMk cId="258675826" sldId="273"/>
            <ac:spMk id="3" creationId="{B342874E-5263-3F28-5318-80B0AEA08EE9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09-04T22:20:10.239" v="1335" actId="12"/>
        <pc:sldMkLst>
          <pc:docMk/>
          <pc:sldMk cId="819648121" sldId="274"/>
        </pc:sldMkLst>
      </pc:sldChg>
      <pc:sldChg chg="modSp mod modClrScheme chgLayout">
        <pc:chgData name="Bateman, Bev" userId="78a4a1ab-f5ae-471d-a304-cc7fab5b40fa" providerId="ADAL" clId="{4CAAFCDF-D780-43F9-9435-299B1F34108C}" dt="2025-09-02T13:45:16.343" v="687"/>
        <pc:sldMkLst>
          <pc:docMk/>
          <pc:sldMk cId="1230074936" sldId="275"/>
        </pc:sldMkLst>
      </pc:sldChg>
      <pc:sldChg chg="addSp delSp modSp mod ord modClrScheme chgLayout">
        <pc:chgData name="Bateman, Bev" userId="78a4a1ab-f5ae-471d-a304-cc7fab5b40fa" providerId="ADAL" clId="{4CAAFCDF-D780-43F9-9435-299B1F34108C}" dt="2025-09-04T22:17:54.795" v="1326" actId="255"/>
        <pc:sldMkLst>
          <pc:docMk/>
          <pc:sldMk cId="580660356" sldId="276"/>
        </pc:sldMkLst>
      </pc:sldChg>
      <pc:sldChg chg="modSp mod">
        <pc:chgData name="Bateman, Bev" userId="78a4a1ab-f5ae-471d-a304-cc7fab5b40fa" providerId="ADAL" clId="{4CAAFCDF-D780-43F9-9435-299B1F34108C}" dt="2025-09-04T18:34:24.519" v="1067" actId="20577"/>
        <pc:sldMkLst>
          <pc:docMk/>
          <pc:sldMk cId="1491390072" sldId="277"/>
        </pc:sldMkLst>
      </pc:sldChg>
      <pc:sldChg chg="modSp mod">
        <pc:chgData name="Bateman, Bev" userId="78a4a1ab-f5ae-471d-a304-cc7fab5b40fa" providerId="ADAL" clId="{4CAAFCDF-D780-43F9-9435-299B1F34108C}" dt="2025-09-04T18:36:27.320" v="1141" actId="20577"/>
        <pc:sldMkLst>
          <pc:docMk/>
          <pc:sldMk cId="2291111627" sldId="278"/>
        </pc:sldMkLst>
      </pc:sldChg>
      <pc:sldChg chg="modSp mod">
        <pc:chgData name="Bateman, Bev" userId="78a4a1ab-f5ae-471d-a304-cc7fab5b40fa" providerId="ADAL" clId="{4CAAFCDF-D780-43F9-9435-299B1F34108C}" dt="2025-09-04T22:20:32.315" v="1342" actId="20577"/>
        <pc:sldMkLst>
          <pc:docMk/>
          <pc:sldMk cId="2230070592" sldId="279"/>
        </pc:sldMkLst>
      </pc:sldChg>
      <pc:sldChg chg="modSp mod">
        <pc:chgData name="Bateman, Bev" userId="78a4a1ab-f5ae-471d-a304-cc7fab5b40fa" providerId="ADAL" clId="{4CAAFCDF-D780-43F9-9435-299B1F34108C}" dt="2025-09-04T22:20:40.379" v="1346" actId="20577"/>
        <pc:sldMkLst>
          <pc:docMk/>
          <pc:sldMk cId="951157743" sldId="280"/>
        </pc:sldMkLst>
      </pc:sldChg>
      <pc:sldChg chg="modSp mod">
        <pc:chgData name="Bateman, Bev" userId="78a4a1ab-f5ae-471d-a304-cc7fab5b40fa" providerId="ADAL" clId="{4CAAFCDF-D780-43F9-9435-299B1F34108C}" dt="2025-09-04T22:20:51.877" v="1350" actId="20577"/>
        <pc:sldMkLst>
          <pc:docMk/>
          <pc:sldMk cId="341125831" sldId="281"/>
        </pc:sldMkLst>
      </pc:sldChg>
      <pc:sldChg chg="modSp mod">
        <pc:chgData name="Bateman, Bev" userId="78a4a1ab-f5ae-471d-a304-cc7fab5b40fa" providerId="ADAL" clId="{4CAAFCDF-D780-43F9-9435-299B1F34108C}" dt="2025-09-04T22:21:56.324" v="1356" actId="20577"/>
        <pc:sldMkLst>
          <pc:docMk/>
          <pc:sldMk cId="1668157391" sldId="282"/>
        </pc:sldMkLst>
      </pc:sldChg>
      <pc:sldChg chg="modSp mod">
        <pc:chgData name="Bateman, Bev" userId="78a4a1ab-f5ae-471d-a304-cc7fab5b40fa" providerId="ADAL" clId="{4CAAFCDF-D780-43F9-9435-299B1F34108C}" dt="2025-09-04T22:22:13.254" v="1364" actId="20577"/>
        <pc:sldMkLst>
          <pc:docMk/>
          <pc:sldMk cId="863872491" sldId="283"/>
        </pc:sldMkLst>
      </pc:sldChg>
      <pc:sldChg chg="addSp modSp mod">
        <pc:chgData name="Bateman, Bev" userId="78a4a1ab-f5ae-471d-a304-cc7fab5b40fa" providerId="ADAL" clId="{4CAAFCDF-D780-43F9-9435-299B1F34108C}" dt="2025-10-22T23:39:29.541" v="1741" actId="1076"/>
        <pc:sldMkLst>
          <pc:docMk/>
          <pc:sldMk cId="204382852" sldId="284"/>
        </pc:sldMkLst>
        <pc:spChg chg="add mod">
          <ac:chgData name="Bateman, Bev" userId="78a4a1ab-f5ae-471d-a304-cc7fab5b40fa" providerId="ADAL" clId="{4CAAFCDF-D780-43F9-9435-299B1F34108C}" dt="2025-10-22T23:39:29.541" v="1741" actId="1076"/>
          <ac:spMkLst>
            <pc:docMk/>
            <pc:sldMk cId="204382852" sldId="284"/>
            <ac:spMk id="3" creationId="{1E7FE988-39E9-1CE4-8014-642CD36C18F4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09-04T22:22:30.367" v="1371" actId="12"/>
        <pc:sldMkLst>
          <pc:docMk/>
          <pc:sldMk cId="276377349" sldId="285"/>
        </pc:sldMkLst>
      </pc:sldChg>
      <pc:sldChg chg="modSp mod modClrScheme chgLayout">
        <pc:chgData name="Bateman, Bev" userId="78a4a1ab-f5ae-471d-a304-cc7fab5b40fa" providerId="ADAL" clId="{4CAAFCDF-D780-43F9-9435-299B1F34108C}" dt="2025-09-02T13:48:36.921" v="728"/>
        <pc:sldMkLst>
          <pc:docMk/>
          <pc:sldMk cId="4149931297" sldId="286"/>
        </pc:sldMkLst>
      </pc:sldChg>
      <pc:sldChg chg="modSp mod ord modClrScheme chgLayout">
        <pc:chgData name="Bateman, Bev" userId="78a4a1ab-f5ae-471d-a304-cc7fab5b40fa" providerId="ADAL" clId="{4CAAFCDF-D780-43F9-9435-299B1F34108C}" dt="2025-09-04T22:01:31.958" v="1276" actId="26606"/>
        <pc:sldMkLst>
          <pc:docMk/>
          <pc:sldMk cId="838617474" sldId="287"/>
        </pc:sldMkLst>
      </pc:sldChg>
      <pc:sldChg chg="modSp mod">
        <pc:chgData name="Bateman, Bev" userId="78a4a1ab-f5ae-471d-a304-cc7fab5b40fa" providerId="ADAL" clId="{4CAAFCDF-D780-43F9-9435-299B1F34108C}" dt="2025-09-04T22:22:46.263" v="1375" actId="20577"/>
        <pc:sldMkLst>
          <pc:docMk/>
          <pc:sldMk cId="2115664291" sldId="288"/>
        </pc:sldMkLst>
      </pc:sldChg>
      <pc:sldChg chg="modSp mod">
        <pc:chgData name="Bateman, Bev" userId="78a4a1ab-f5ae-471d-a304-cc7fab5b40fa" providerId="ADAL" clId="{4CAAFCDF-D780-43F9-9435-299B1F34108C}" dt="2025-09-02T13:56:53.783" v="765" actId="11"/>
        <pc:sldMkLst>
          <pc:docMk/>
          <pc:sldMk cId="2293867768" sldId="289"/>
        </pc:sldMkLst>
      </pc:sldChg>
      <pc:sldChg chg="modSp mod">
        <pc:chgData name="Bateman, Bev" userId="78a4a1ab-f5ae-471d-a304-cc7fab5b40fa" providerId="ADAL" clId="{4CAAFCDF-D780-43F9-9435-299B1F34108C}" dt="2025-09-04T22:23:03.386" v="1376" actId="20577"/>
        <pc:sldMkLst>
          <pc:docMk/>
          <pc:sldMk cId="2703749158" sldId="290"/>
        </pc:sldMkLst>
      </pc:sldChg>
      <pc:sldChg chg="modSp mod">
        <pc:chgData name="Bateman, Bev" userId="78a4a1ab-f5ae-471d-a304-cc7fab5b40fa" providerId="ADAL" clId="{4CAAFCDF-D780-43F9-9435-299B1F34108C}" dt="2025-09-02T13:58:56.858" v="790"/>
        <pc:sldMkLst>
          <pc:docMk/>
          <pc:sldMk cId="3637901503" sldId="291"/>
        </pc:sldMkLst>
      </pc:sldChg>
      <pc:sldChg chg="modSp mod">
        <pc:chgData name="Bateman, Bev" userId="78a4a1ab-f5ae-471d-a304-cc7fab5b40fa" providerId="ADAL" clId="{4CAAFCDF-D780-43F9-9435-299B1F34108C}" dt="2025-09-04T22:23:12.251" v="1377" actId="20577"/>
        <pc:sldMkLst>
          <pc:docMk/>
          <pc:sldMk cId="902609521" sldId="292"/>
        </pc:sldMkLst>
      </pc:sldChg>
      <pc:sldChg chg="addSp modSp mod modClrScheme chgLayout">
        <pc:chgData name="Bateman, Bev" userId="78a4a1ab-f5ae-471d-a304-cc7fab5b40fa" providerId="ADAL" clId="{4CAAFCDF-D780-43F9-9435-299B1F34108C}" dt="2025-09-04T22:23:21.697" v="1378" actId="12"/>
        <pc:sldMkLst>
          <pc:docMk/>
          <pc:sldMk cId="647640906" sldId="293"/>
        </pc:sldMkLst>
      </pc:sldChg>
      <pc:sldChg chg="addSp modSp mod modClrScheme chgLayout">
        <pc:chgData name="Bateman, Bev" userId="78a4a1ab-f5ae-471d-a304-cc7fab5b40fa" providerId="ADAL" clId="{4CAAFCDF-D780-43F9-9435-299B1F34108C}" dt="2025-09-02T14:00:43.166" v="813" actId="962"/>
        <pc:sldMkLst>
          <pc:docMk/>
          <pc:sldMk cId="1108262011" sldId="294"/>
        </pc:sldMkLst>
      </pc:sldChg>
      <pc:sldChg chg="addSp delSp modSp mod ord modClrScheme chgLayout">
        <pc:chgData name="Bateman, Bev" userId="78a4a1ab-f5ae-471d-a304-cc7fab5b40fa" providerId="ADAL" clId="{4CAAFCDF-D780-43F9-9435-299B1F34108C}" dt="2025-09-04T22:31:37.013" v="1381" actId="255"/>
        <pc:sldMkLst>
          <pc:docMk/>
          <pc:sldMk cId="3289536686" sldId="295"/>
        </pc:sldMkLst>
      </pc:sldChg>
      <pc:sldChg chg="del">
        <pc:chgData name="Bateman, Bev" userId="78a4a1ab-f5ae-471d-a304-cc7fab5b40fa" providerId="ADAL" clId="{4CAAFCDF-D780-43F9-9435-299B1F34108C}" dt="2025-09-02T13:44:17.249" v="674" actId="47"/>
        <pc:sldMkLst>
          <pc:docMk/>
          <pc:sldMk cId="3262574048" sldId="296"/>
        </pc:sldMkLst>
      </pc:sldChg>
      <pc:sldChg chg="modSp mod">
        <pc:chgData name="Bateman, Bev" userId="78a4a1ab-f5ae-471d-a304-cc7fab5b40fa" providerId="ADAL" clId="{4CAAFCDF-D780-43F9-9435-299B1F34108C}" dt="2025-09-02T13:45:55.933" v="694" actId="255"/>
        <pc:sldMkLst>
          <pc:docMk/>
          <pc:sldMk cId="1603922130" sldId="297"/>
        </pc:sldMkLst>
      </pc:sldChg>
      <pc:sldChg chg="modSp mod">
        <pc:chgData name="Bateman, Bev" userId="78a4a1ab-f5ae-471d-a304-cc7fab5b40fa" providerId="ADAL" clId="{4CAAFCDF-D780-43F9-9435-299B1F34108C}" dt="2025-09-02T13:58:14.351" v="778" actId="113"/>
        <pc:sldMkLst>
          <pc:docMk/>
          <pc:sldMk cId="234115712" sldId="298"/>
        </pc:sldMkLst>
      </pc:sldChg>
      <pc:sldChg chg="modSp add setBg">
        <pc:chgData name="Bateman, Bev" userId="78a4a1ab-f5ae-471d-a304-cc7fab5b40fa" providerId="ADAL" clId="{4CAAFCDF-D780-43F9-9435-299B1F34108C}" dt="2025-09-02T13:26:57.881" v="4"/>
        <pc:sldMkLst>
          <pc:docMk/>
          <pc:sldMk cId="366445828" sldId="299"/>
        </pc:sldMkLst>
      </pc:sldChg>
      <pc:sldChg chg="modSp add mod">
        <pc:chgData name="Bateman, Bev" userId="78a4a1ab-f5ae-471d-a304-cc7fab5b40fa" providerId="ADAL" clId="{4CAAFCDF-D780-43F9-9435-299B1F34108C}" dt="2025-09-02T13:31:58.979" v="68" actId="20577"/>
        <pc:sldMkLst>
          <pc:docMk/>
          <pc:sldMk cId="3023366439" sldId="300"/>
        </pc:sldMkLst>
      </pc:sldChg>
      <pc:sldChg chg="modSp add mod">
        <pc:chgData name="Bateman, Bev" userId="78a4a1ab-f5ae-471d-a304-cc7fab5b40fa" providerId="ADAL" clId="{4CAAFCDF-D780-43F9-9435-299B1F34108C}" dt="2025-09-04T22:19:52.653" v="1334" actId="12"/>
        <pc:sldMkLst>
          <pc:docMk/>
          <pc:sldMk cId="4274704770" sldId="301"/>
        </pc:sldMkLst>
      </pc:sldChg>
      <pc:sldChg chg="modSp new mod">
        <pc:chgData name="Bateman, Bev" userId="78a4a1ab-f5ae-471d-a304-cc7fab5b40fa" providerId="ADAL" clId="{4CAAFCDF-D780-43F9-9435-299B1F34108C}" dt="2025-09-02T13:38:04.011" v="424" actId="122"/>
        <pc:sldMkLst>
          <pc:docMk/>
          <pc:sldMk cId="1293972551" sldId="302"/>
        </pc:sldMkLst>
      </pc:sldChg>
      <pc:sldChg chg="modSp add mod">
        <pc:chgData name="Bateman, Bev" userId="78a4a1ab-f5ae-471d-a304-cc7fab5b40fa" providerId="ADAL" clId="{4CAAFCDF-D780-43F9-9435-299B1F34108C}" dt="2025-09-02T13:41:25.183" v="644" actId="20577"/>
        <pc:sldMkLst>
          <pc:docMk/>
          <pc:sldMk cId="2771953986" sldId="303"/>
        </pc:sldMkLst>
      </pc:sldChg>
      <pc:sldChg chg="modSp add mod">
        <pc:chgData name="Bateman, Bev" userId="78a4a1ab-f5ae-471d-a304-cc7fab5b40fa" providerId="ADAL" clId="{4CAAFCDF-D780-43F9-9435-299B1F34108C}" dt="2025-09-04T22:20:16.035" v="1336" actId="12"/>
        <pc:sldMkLst>
          <pc:docMk/>
          <pc:sldMk cId="1857538146" sldId="304"/>
        </pc:sldMkLst>
      </pc:sldChg>
      <pc:sldChg chg="modSp add mod modClrScheme chgLayout">
        <pc:chgData name="Bateman, Bev" userId="78a4a1ab-f5ae-471d-a304-cc7fab5b40fa" providerId="ADAL" clId="{4CAAFCDF-D780-43F9-9435-299B1F34108C}" dt="2025-09-04T22:22:33.749" v="1372" actId="12"/>
        <pc:sldMkLst>
          <pc:docMk/>
          <pc:sldMk cId="305282887" sldId="305"/>
        </pc:sldMkLst>
      </pc:sldChg>
      <pc:sldChg chg="modSp add mod modClrScheme chgLayout">
        <pc:chgData name="Bateman, Bev" userId="78a4a1ab-f5ae-471d-a304-cc7fab5b40fa" providerId="ADAL" clId="{4CAAFCDF-D780-43F9-9435-299B1F34108C}" dt="2025-09-04T22:22:37.233" v="1373" actId="12"/>
        <pc:sldMkLst>
          <pc:docMk/>
          <pc:sldMk cId="566568821" sldId="306"/>
        </pc:sldMkLst>
      </pc:sldChg>
      <pc:sldChg chg="addSp modSp add mod modClrScheme chgLayout">
        <pc:chgData name="Bateman, Bev" userId="78a4a1ab-f5ae-471d-a304-cc7fab5b40fa" providerId="ADAL" clId="{4CAAFCDF-D780-43F9-9435-299B1F34108C}" dt="2025-09-04T22:23:25.384" v="1379" actId="12"/>
        <pc:sldMkLst>
          <pc:docMk/>
          <pc:sldMk cId="2305706465" sldId="307"/>
        </pc:sldMkLst>
      </pc:sldChg>
      <pc:sldChg chg="addSp modSp add mod modClrScheme chgLayout">
        <pc:chgData name="Bateman, Bev" userId="78a4a1ab-f5ae-471d-a304-cc7fab5b40fa" providerId="ADAL" clId="{4CAAFCDF-D780-43F9-9435-299B1F34108C}" dt="2025-09-04T22:23:29.068" v="1380" actId="12"/>
        <pc:sldMkLst>
          <pc:docMk/>
          <pc:sldMk cId="3381415386" sldId="30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F0BE21-D80E-4F33-84E2-AAEF8FB12241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595A799-799A-4009-B2D0-E5D7EADCBC30}">
      <dgm:prSet/>
      <dgm:spPr/>
      <dgm:t>
        <a:bodyPr/>
        <a:lstStyle/>
        <a:p>
          <a:r>
            <a:rPr lang="en-US" dirty="0"/>
            <a:t>Examine historical concepts of whole-person health and healing.</a:t>
          </a:r>
        </a:p>
      </dgm:t>
    </dgm:pt>
    <dgm:pt modelId="{B14A4749-8FF8-4708-99DD-2624E68EE6B8}" type="parTrans" cxnId="{BD21DBED-D671-4F95-BACB-FD641AB7C8DD}">
      <dgm:prSet/>
      <dgm:spPr/>
      <dgm:t>
        <a:bodyPr/>
        <a:lstStyle/>
        <a:p>
          <a:endParaRPr lang="en-US"/>
        </a:p>
      </dgm:t>
    </dgm:pt>
    <dgm:pt modelId="{9AA11656-8585-4E5E-9AA3-BDFF2DFB5DCC}" type="sibTrans" cxnId="{BD21DBED-D671-4F95-BACB-FD641AB7C8DD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8D11673F-282F-47A7-8B6F-B4D9A4F3714B}">
      <dgm:prSet/>
      <dgm:spPr/>
      <dgm:t>
        <a:bodyPr/>
        <a:lstStyle/>
        <a:p>
          <a:r>
            <a:rPr lang="en-US" dirty="0"/>
            <a:t>Examine theological and conceptual perspectives that impact whole-person health and healing.</a:t>
          </a:r>
        </a:p>
      </dgm:t>
    </dgm:pt>
    <dgm:pt modelId="{769C367C-86AD-4558-8267-66A91B23B1DF}" type="parTrans" cxnId="{A02F67F5-62F4-4E64-A56F-1B5E0260645C}">
      <dgm:prSet/>
      <dgm:spPr/>
      <dgm:t>
        <a:bodyPr/>
        <a:lstStyle/>
        <a:p>
          <a:endParaRPr lang="en-US"/>
        </a:p>
      </dgm:t>
    </dgm:pt>
    <dgm:pt modelId="{40E4BA5A-17B3-49A8-AE6D-4AC5E08CB5A1}" type="sibTrans" cxnId="{A02F67F5-62F4-4E64-A56F-1B5E0260645C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99222A4B-ECAE-402F-B5F5-CDE8E40F9158}">
      <dgm:prSet/>
      <dgm:spPr/>
      <dgm:t>
        <a:bodyPr/>
        <a:lstStyle/>
        <a:p>
          <a:r>
            <a:rPr lang="en-US" dirty="0"/>
            <a:t>Integrate concepts of whole-person health and healing from the perspectives of diverse faith traditions into faith community nursing practice.</a:t>
          </a:r>
        </a:p>
      </dgm:t>
    </dgm:pt>
    <dgm:pt modelId="{2D2A1059-D2CF-4767-ABB2-50B9629352A3}" type="parTrans" cxnId="{B42E809C-B2E3-42D6-93DB-CB25CB160212}">
      <dgm:prSet/>
      <dgm:spPr/>
      <dgm:t>
        <a:bodyPr/>
        <a:lstStyle/>
        <a:p>
          <a:endParaRPr lang="en-US"/>
        </a:p>
      </dgm:t>
    </dgm:pt>
    <dgm:pt modelId="{83849820-B974-4712-8FE4-732B0912BEF2}" type="sibTrans" cxnId="{B42E809C-B2E3-42D6-93DB-CB25CB16021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0BB5F835-1459-4688-A6B5-B7927719F918}">
      <dgm:prSet/>
      <dgm:spPr/>
      <dgm:t>
        <a:bodyPr/>
        <a:lstStyle/>
        <a:p>
          <a:r>
            <a:rPr lang="en-US" dirty="0"/>
            <a:t>Integrate theological reflection into faith community nursing practice.</a:t>
          </a:r>
        </a:p>
      </dgm:t>
    </dgm:pt>
    <dgm:pt modelId="{309270FB-F1DC-4E6B-910C-2C40189D4E56}" type="parTrans" cxnId="{86283769-7948-42A9-BAA8-1E8605056A9A}">
      <dgm:prSet/>
      <dgm:spPr/>
      <dgm:t>
        <a:bodyPr/>
        <a:lstStyle/>
        <a:p>
          <a:endParaRPr lang="en-US"/>
        </a:p>
      </dgm:t>
    </dgm:pt>
    <dgm:pt modelId="{10D1742F-7D69-4CBA-9E56-FD732E3296C1}" type="sibTrans" cxnId="{86283769-7948-42A9-BAA8-1E8605056A9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5CCA3F82-8B44-4E83-AD8D-3A041791FE6A}" type="pres">
      <dgm:prSet presAssocID="{48F0BE21-D80E-4F33-84E2-AAEF8FB12241}" presName="Name0" presStyleCnt="0">
        <dgm:presLayoutVars>
          <dgm:animLvl val="lvl"/>
          <dgm:resizeHandles val="exact"/>
        </dgm:presLayoutVars>
      </dgm:prSet>
      <dgm:spPr/>
    </dgm:pt>
    <dgm:pt modelId="{97FED255-AF3E-4E17-B486-61FD2266E465}" type="pres">
      <dgm:prSet presAssocID="{0595A799-799A-4009-B2D0-E5D7EADCBC30}" presName="compositeNode" presStyleCnt="0">
        <dgm:presLayoutVars>
          <dgm:bulletEnabled val="1"/>
        </dgm:presLayoutVars>
      </dgm:prSet>
      <dgm:spPr/>
    </dgm:pt>
    <dgm:pt modelId="{12BA48F9-8949-4EDE-9471-85BF6BB82582}" type="pres">
      <dgm:prSet presAssocID="{0595A799-799A-4009-B2D0-E5D7EADCBC30}" presName="bgRect" presStyleLbl="bgAccFollowNode1" presStyleIdx="0" presStyleCnt="4"/>
      <dgm:spPr/>
    </dgm:pt>
    <dgm:pt modelId="{458F19D5-8063-4415-96AF-CEF7F1A0CDF4}" type="pres">
      <dgm:prSet presAssocID="{9AA11656-8585-4E5E-9AA3-BDFF2DFB5DCC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8231E38D-530C-470D-B030-90FA2E6F6E36}" type="pres">
      <dgm:prSet presAssocID="{0595A799-799A-4009-B2D0-E5D7EADCBC30}" presName="bottomLine" presStyleLbl="alignNode1" presStyleIdx="1" presStyleCnt="8">
        <dgm:presLayoutVars/>
      </dgm:prSet>
      <dgm:spPr/>
    </dgm:pt>
    <dgm:pt modelId="{0C255A36-577A-4419-8B24-AAAD18B3FE86}" type="pres">
      <dgm:prSet presAssocID="{0595A799-799A-4009-B2D0-E5D7EADCBC30}" presName="nodeText" presStyleLbl="bgAccFollowNode1" presStyleIdx="0" presStyleCnt="4">
        <dgm:presLayoutVars>
          <dgm:bulletEnabled val="1"/>
        </dgm:presLayoutVars>
      </dgm:prSet>
      <dgm:spPr/>
    </dgm:pt>
    <dgm:pt modelId="{285AE056-1E74-4623-B1F1-B26E0088C795}" type="pres">
      <dgm:prSet presAssocID="{9AA11656-8585-4E5E-9AA3-BDFF2DFB5DCC}" presName="sibTrans" presStyleCnt="0"/>
      <dgm:spPr/>
    </dgm:pt>
    <dgm:pt modelId="{C97C7992-45BB-4F9A-AC9B-B8C29CECDDA8}" type="pres">
      <dgm:prSet presAssocID="{8D11673F-282F-47A7-8B6F-B4D9A4F3714B}" presName="compositeNode" presStyleCnt="0">
        <dgm:presLayoutVars>
          <dgm:bulletEnabled val="1"/>
        </dgm:presLayoutVars>
      </dgm:prSet>
      <dgm:spPr/>
    </dgm:pt>
    <dgm:pt modelId="{BBFA74F2-2D2D-44F3-9B93-7856A2064E3F}" type="pres">
      <dgm:prSet presAssocID="{8D11673F-282F-47A7-8B6F-B4D9A4F3714B}" presName="bgRect" presStyleLbl="bgAccFollowNode1" presStyleIdx="1" presStyleCnt="4"/>
      <dgm:spPr/>
    </dgm:pt>
    <dgm:pt modelId="{A237EEBF-9FB6-4F9B-9DC2-AE11BC5FD4EA}" type="pres">
      <dgm:prSet presAssocID="{40E4BA5A-17B3-49A8-AE6D-4AC5E08CB5A1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0097042C-9101-4549-B36E-55BFF1E6F7D2}" type="pres">
      <dgm:prSet presAssocID="{8D11673F-282F-47A7-8B6F-B4D9A4F3714B}" presName="bottomLine" presStyleLbl="alignNode1" presStyleIdx="3" presStyleCnt="8">
        <dgm:presLayoutVars/>
      </dgm:prSet>
      <dgm:spPr/>
    </dgm:pt>
    <dgm:pt modelId="{64B14725-7855-448B-AC15-7E1BAA2366B6}" type="pres">
      <dgm:prSet presAssocID="{8D11673F-282F-47A7-8B6F-B4D9A4F3714B}" presName="nodeText" presStyleLbl="bgAccFollowNode1" presStyleIdx="1" presStyleCnt="4">
        <dgm:presLayoutVars>
          <dgm:bulletEnabled val="1"/>
        </dgm:presLayoutVars>
      </dgm:prSet>
      <dgm:spPr/>
    </dgm:pt>
    <dgm:pt modelId="{4D2460F1-72C7-413E-9173-290704093B5C}" type="pres">
      <dgm:prSet presAssocID="{40E4BA5A-17B3-49A8-AE6D-4AC5E08CB5A1}" presName="sibTrans" presStyleCnt="0"/>
      <dgm:spPr/>
    </dgm:pt>
    <dgm:pt modelId="{D9D9B32F-C750-4909-BEBA-568EBB51F913}" type="pres">
      <dgm:prSet presAssocID="{99222A4B-ECAE-402F-B5F5-CDE8E40F9158}" presName="compositeNode" presStyleCnt="0">
        <dgm:presLayoutVars>
          <dgm:bulletEnabled val="1"/>
        </dgm:presLayoutVars>
      </dgm:prSet>
      <dgm:spPr/>
    </dgm:pt>
    <dgm:pt modelId="{B710F883-C0B2-4BBA-9926-DF882995D43F}" type="pres">
      <dgm:prSet presAssocID="{99222A4B-ECAE-402F-B5F5-CDE8E40F9158}" presName="bgRect" presStyleLbl="bgAccFollowNode1" presStyleIdx="2" presStyleCnt="4"/>
      <dgm:spPr/>
    </dgm:pt>
    <dgm:pt modelId="{4B5D51CF-77D5-46D3-8E70-ED62FAB3EB70}" type="pres">
      <dgm:prSet presAssocID="{83849820-B974-4712-8FE4-732B0912BEF2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F8EED2F0-931B-450F-8A29-5837C7153606}" type="pres">
      <dgm:prSet presAssocID="{99222A4B-ECAE-402F-B5F5-CDE8E40F9158}" presName="bottomLine" presStyleLbl="alignNode1" presStyleIdx="5" presStyleCnt="8">
        <dgm:presLayoutVars/>
      </dgm:prSet>
      <dgm:spPr/>
    </dgm:pt>
    <dgm:pt modelId="{9A97D0FB-710A-4884-B882-AC41EAD89FC0}" type="pres">
      <dgm:prSet presAssocID="{99222A4B-ECAE-402F-B5F5-CDE8E40F9158}" presName="nodeText" presStyleLbl="bgAccFollowNode1" presStyleIdx="2" presStyleCnt="4">
        <dgm:presLayoutVars>
          <dgm:bulletEnabled val="1"/>
        </dgm:presLayoutVars>
      </dgm:prSet>
      <dgm:spPr/>
    </dgm:pt>
    <dgm:pt modelId="{20E204D3-8322-4989-8F3D-3FC21E545888}" type="pres">
      <dgm:prSet presAssocID="{83849820-B974-4712-8FE4-732B0912BEF2}" presName="sibTrans" presStyleCnt="0"/>
      <dgm:spPr/>
    </dgm:pt>
    <dgm:pt modelId="{6C1D7F38-7F51-4758-8F20-84B04164DFBA}" type="pres">
      <dgm:prSet presAssocID="{0BB5F835-1459-4688-A6B5-B7927719F918}" presName="compositeNode" presStyleCnt="0">
        <dgm:presLayoutVars>
          <dgm:bulletEnabled val="1"/>
        </dgm:presLayoutVars>
      </dgm:prSet>
      <dgm:spPr/>
    </dgm:pt>
    <dgm:pt modelId="{9FEE9954-4E8C-4F36-A11C-B0FDC9F4024A}" type="pres">
      <dgm:prSet presAssocID="{0BB5F835-1459-4688-A6B5-B7927719F918}" presName="bgRect" presStyleLbl="bgAccFollowNode1" presStyleIdx="3" presStyleCnt="4"/>
      <dgm:spPr/>
    </dgm:pt>
    <dgm:pt modelId="{1BE3C647-C639-4DD5-B8C0-9FC9D0A49BE9}" type="pres">
      <dgm:prSet presAssocID="{10D1742F-7D69-4CBA-9E56-FD732E3296C1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5314F29D-9FF5-45CA-91BC-97D7BDAA9923}" type="pres">
      <dgm:prSet presAssocID="{0BB5F835-1459-4688-A6B5-B7927719F918}" presName="bottomLine" presStyleLbl="alignNode1" presStyleIdx="7" presStyleCnt="8">
        <dgm:presLayoutVars/>
      </dgm:prSet>
      <dgm:spPr/>
    </dgm:pt>
    <dgm:pt modelId="{6257767F-2106-4DEA-9766-6335CF5F5514}" type="pres">
      <dgm:prSet presAssocID="{0BB5F835-1459-4688-A6B5-B7927719F918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71A51D0B-6B55-4288-A562-85D43C406B2B}" type="presOf" srcId="{9AA11656-8585-4E5E-9AA3-BDFF2DFB5DCC}" destId="{458F19D5-8063-4415-96AF-CEF7F1A0CDF4}" srcOrd="0" destOrd="0" presId="urn:microsoft.com/office/officeart/2016/7/layout/BasicLinearProcessNumbered"/>
    <dgm:cxn modelId="{00CE3522-3C3E-409D-BA02-4D34C7F5C162}" type="presOf" srcId="{99222A4B-ECAE-402F-B5F5-CDE8E40F9158}" destId="{B710F883-C0B2-4BBA-9926-DF882995D43F}" srcOrd="0" destOrd="0" presId="urn:microsoft.com/office/officeart/2016/7/layout/BasicLinearProcessNumbered"/>
    <dgm:cxn modelId="{7420293E-747A-4893-A5F7-416B01DB0C99}" type="presOf" srcId="{10D1742F-7D69-4CBA-9E56-FD732E3296C1}" destId="{1BE3C647-C639-4DD5-B8C0-9FC9D0A49BE9}" srcOrd="0" destOrd="0" presId="urn:microsoft.com/office/officeart/2016/7/layout/BasicLinearProcessNumbered"/>
    <dgm:cxn modelId="{D56FB342-9734-428C-B1AE-F588D092D919}" type="presOf" srcId="{99222A4B-ECAE-402F-B5F5-CDE8E40F9158}" destId="{9A97D0FB-710A-4884-B882-AC41EAD89FC0}" srcOrd="1" destOrd="0" presId="urn:microsoft.com/office/officeart/2016/7/layout/BasicLinearProcessNumbered"/>
    <dgm:cxn modelId="{9E40CB66-C0AC-47A1-B12C-97AA6F1DB52C}" type="presOf" srcId="{0595A799-799A-4009-B2D0-E5D7EADCBC30}" destId="{12BA48F9-8949-4EDE-9471-85BF6BB82582}" srcOrd="0" destOrd="0" presId="urn:microsoft.com/office/officeart/2016/7/layout/BasicLinearProcessNumbered"/>
    <dgm:cxn modelId="{86283769-7948-42A9-BAA8-1E8605056A9A}" srcId="{48F0BE21-D80E-4F33-84E2-AAEF8FB12241}" destId="{0BB5F835-1459-4688-A6B5-B7927719F918}" srcOrd="3" destOrd="0" parTransId="{309270FB-F1DC-4E6B-910C-2C40189D4E56}" sibTransId="{10D1742F-7D69-4CBA-9E56-FD732E3296C1}"/>
    <dgm:cxn modelId="{75645F79-79D1-4034-9479-EA3D3A937947}" type="presOf" srcId="{40E4BA5A-17B3-49A8-AE6D-4AC5E08CB5A1}" destId="{A237EEBF-9FB6-4F9B-9DC2-AE11BC5FD4EA}" srcOrd="0" destOrd="0" presId="urn:microsoft.com/office/officeart/2016/7/layout/BasicLinearProcessNumbered"/>
    <dgm:cxn modelId="{19F2CE8F-8E13-4FDF-A292-1E4A063B7C11}" type="presOf" srcId="{0595A799-799A-4009-B2D0-E5D7EADCBC30}" destId="{0C255A36-577A-4419-8B24-AAAD18B3FE86}" srcOrd="1" destOrd="0" presId="urn:microsoft.com/office/officeart/2016/7/layout/BasicLinearProcessNumbered"/>
    <dgm:cxn modelId="{B42E809C-B2E3-42D6-93DB-CB25CB160212}" srcId="{48F0BE21-D80E-4F33-84E2-AAEF8FB12241}" destId="{99222A4B-ECAE-402F-B5F5-CDE8E40F9158}" srcOrd="2" destOrd="0" parTransId="{2D2A1059-D2CF-4767-ABB2-50B9629352A3}" sibTransId="{83849820-B974-4712-8FE4-732B0912BEF2}"/>
    <dgm:cxn modelId="{537403A3-7C02-4E90-A515-22EF6F01F4D8}" type="presOf" srcId="{0BB5F835-1459-4688-A6B5-B7927719F918}" destId="{6257767F-2106-4DEA-9766-6335CF5F5514}" srcOrd="1" destOrd="0" presId="urn:microsoft.com/office/officeart/2016/7/layout/BasicLinearProcessNumbered"/>
    <dgm:cxn modelId="{940155B6-F56A-493D-AE5B-E3AF0197BA64}" type="presOf" srcId="{8D11673F-282F-47A7-8B6F-B4D9A4F3714B}" destId="{BBFA74F2-2D2D-44F3-9B93-7856A2064E3F}" srcOrd="0" destOrd="0" presId="urn:microsoft.com/office/officeart/2016/7/layout/BasicLinearProcessNumbered"/>
    <dgm:cxn modelId="{E56F5ED9-5D1D-490F-A7C0-C9FC74F899F1}" type="presOf" srcId="{8D11673F-282F-47A7-8B6F-B4D9A4F3714B}" destId="{64B14725-7855-448B-AC15-7E1BAA2366B6}" srcOrd="1" destOrd="0" presId="urn:microsoft.com/office/officeart/2016/7/layout/BasicLinearProcessNumbered"/>
    <dgm:cxn modelId="{3F63FCE0-8717-4C1C-BF1A-69790ED6EA1D}" type="presOf" srcId="{48F0BE21-D80E-4F33-84E2-AAEF8FB12241}" destId="{5CCA3F82-8B44-4E83-AD8D-3A041791FE6A}" srcOrd="0" destOrd="0" presId="urn:microsoft.com/office/officeart/2016/7/layout/BasicLinearProcessNumbered"/>
    <dgm:cxn modelId="{A011C8E2-FC12-4952-9CB2-F4407046F6F1}" type="presOf" srcId="{0BB5F835-1459-4688-A6B5-B7927719F918}" destId="{9FEE9954-4E8C-4F36-A11C-B0FDC9F4024A}" srcOrd="0" destOrd="0" presId="urn:microsoft.com/office/officeart/2016/7/layout/BasicLinearProcessNumbered"/>
    <dgm:cxn modelId="{BD21DBED-D671-4F95-BACB-FD641AB7C8DD}" srcId="{48F0BE21-D80E-4F33-84E2-AAEF8FB12241}" destId="{0595A799-799A-4009-B2D0-E5D7EADCBC30}" srcOrd="0" destOrd="0" parTransId="{B14A4749-8FF8-4708-99DD-2624E68EE6B8}" sibTransId="{9AA11656-8585-4E5E-9AA3-BDFF2DFB5DCC}"/>
    <dgm:cxn modelId="{986C7FF1-24D5-4F00-9E78-F952AB4F9E71}" type="presOf" srcId="{83849820-B974-4712-8FE4-732B0912BEF2}" destId="{4B5D51CF-77D5-46D3-8E70-ED62FAB3EB70}" srcOrd="0" destOrd="0" presId="urn:microsoft.com/office/officeart/2016/7/layout/BasicLinearProcessNumbered"/>
    <dgm:cxn modelId="{A02F67F5-62F4-4E64-A56F-1B5E0260645C}" srcId="{48F0BE21-D80E-4F33-84E2-AAEF8FB12241}" destId="{8D11673F-282F-47A7-8B6F-B4D9A4F3714B}" srcOrd="1" destOrd="0" parTransId="{769C367C-86AD-4558-8267-66A91B23B1DF}" sibTransId="{40E4BA5A-17B3-49A8-AE6D-4AC5E08CB5A1}"/>
    <dgm:cxn modelId="{E7941409-7DB9-4C6B-8104-4760FF1BE74F}" type="presParOf" srcId="{5CCA3F82-8B44-4E83-AD8D-3A041791FE6A}" destId="{97FED255-AF3E-4E17-B486-61FD2266E465}" srcOrd="0" destOrd="0" presId="urn:microsoft.com/office/officeart/2016/7/layout/BasicLinearProcessNumbered"/>
    <dgm:cxn modelId="{E0589D0D-2C1A-4A49-9186-47BD44F6B210}" type="presParOf" srcId="{97FED255-AF3E-4E17-B486-61FD2266E465}" destId="{12BA48F9-8949-4EDE-9471-85BF6BB82582}" srcOrd="0" destOrd="0" presId="urn:microsoft.com/office/officeart/2016/7/layout/BasicLinearProcessNumbered"/>
    <dgm:cxn modelId="{BE7041C3-525C-4FE7-9031-62591F8DF77D}" type="presParOf" srcId="{97FED255-AF3E-4E17-B486-61FD2266E465}" destId="{458F19D5-8063-4415-96AF-CEF7F1A0CDF4}" srcOrd="1" destOrd="0" presId="urn:microsoft.com/office/officeart/2016/7/layout/BasicLinearProcessNumbered"/>
    <dgm:cxn modelId="{504A38A2-C883-46F4-BBA9-E6A6BCBC8A01}" type="presParOf" srcId="{97FED255-AF3E-4E17-B486-61FD2266E465}" destId="{8231E38D-530C-470D-B030-90FA2E6F6E36}" srcOrd="2" destOrd="0" presId="urn:microsoft.com/office/officeart/2016/7/layout/BasicLinearProcessNumbered"/>
    <dgm:cxn modelId="{64A0A420-B745-4157-85CE-5FBC8A055F80}" type="presParOf" srcId="{97FED255-AF3E-4E17-B486-61FD2266E465}" destId="{0C255A36-577A-4419-8B24-AAAD18B3FE86}" srcOrd="3" destOrd="0" presId="urn:microsoft.com/office/officeart/2016/7/layout/BasicLinearProcessNumbered"/>
    <dgm:cxn modelId="{6B0B10D0-A84B-4F76-8214-079A1CF8B5A2}" type="presParOf" srcId="{5CCA3F82-8B44-4E83-AD8D-3A041791FE6A}" destId="{285AE056-1E74-4623-B1F1-B26E0088C795}" srcOrd="1" destOrd="0" presId="urn:microsoft.com/office/officeart/2016/7/layout/BasicLinearProcessNumbered"/>
    <dgm:cxn modelId="{6B31FB93-45E3-46FC-ACB2-3AA7D1CD0DBE}" type="presParOf" srcId="{5CCA3F82-8B44-4E83-AD8D-3A041791FE6A}" destId="{C97C7992-45BB-4F9A-AC9B-B8C29CECDDA8}" srcOrd="2" destOrd="0" presId="urn:microsoft.com/office/officeart/2016/7/layout/BasicLinearProcessNumbered"/>
    <dgm:cxn modelId="{EE8243B2-5C58-449B-9682-C5EBF709DB12}" type="presParOf" srcId="{C97C7992-45BB-4F9A-AC9B-B8C29CECDDA8}" destId="{BBFA74F2-2D2D-44F3-9B93-7856A2064E3F}" srcOrd="0" destOrd="0" presId="urn:microsoft.com/office/officeart/2016/7/layout/BasicLinearProcessNumbered"/>
    <dgm:cxn modelId="{FF53976C-471D-445B-9A71-2FDF163C637F}" type="presParOf" srcId="{C97C7992-45BB-4F9A-AC9B-B8C29CECDDA8}" destId="{A237EEBF-9FB6-4F9B-9DC2-AE11BC5FD4EA}" srcOrd="1" destOrd="0" presId="urn:microsoft.com/office/officeart/2016/7/layout/BasicLinearProcessNumbered"/>
    <dgm:cxn modelId="{C63A84C3-ADC1-42F6-AB7C-F4724FA06041}" type="presParOf" srcId="{C97C7992-45BB-4F9A-AC9B-B8C29CECDDA8}" destId="{0097042C-9101-4549-B36E-55BFF1E6F7D2}" srcOrd="2" destOrd="0" presId="urn:microsoft.com/office/officeart/2016/7/layout/BasicLinearProcessNumbered"/>
    <dgm:cxn modelId="{7C610745-555B-40EF-B3E8-0AAF4E1EA263}" type="presParOf" srcId="{C97C7992-45BB-4F9A-AC9B-B8C29CECDDA8}" destId="{64B14725-7855-448B-AC15-7E1BAA2366B6}" srcOrd="3" destOrd="0" presId="urn:microsoft.com/office/officeart/2016/7/layout/BasicLinearProcessNumbered"/>
    <dgm:cxn modelId="{1D1DC677-D0BA-4F11-AF25-A118BE7183F4}" type="presParOf" srcId="{5CCA3F82-8B44-4E83-AD8D-3A041791FE6A}" destId="{4D2460F1-72C7-413E-9173-290704093B5C}" srcOrd="3" destOrd="0" presId="urn:microsoft.com/office/officeart/2016/7/layout/BasicLinearProcessNumbered"/>
    <dgm:cxn modelId="{6E731F54-CF26-40BA-991E-8672F8DE66C1}" type="presParOf" srcId="{5CCA3F82-8B44-4E83-AD8D-3A041791FE6A}" destId="{D9D9B32F-C750-4909-BEBA-568EBB51F913}" srcOrd="4" destOrd="0" presId="urn:microsoft.com/office/officeart/2016/7/layout/BasicLinearProcessNumbered"/>
    <dgm:cxn modelId="{3EDD47AD-95F3-449D-87A3-A7D093C22649}" type="presParOf" srcId="{D9D9B32F-C750-4909-BEBA-568EBB51F913}" destId="{B710F883-C0B2-4BBA-9926-DF882995D43F}" srcOrd="0" destOrd="0" presId="urn:microsoft.com/office/officeart/2016/7/layout/BasicLinearProcessNumbered"/>
    <dgm:cxn modelId="{A9A74D76-41FB-4FCD-A07B-FF52BFA2E474}" type="presParOf" srcId="{D9D9B32F-C750-4909-BEBA-568EBB51F913}" destId="{4B5D51CF-77D5-46D3-8E70-ED62FAB3EB70}" srcOrd="1" destOrd="0" presId="urn:microsoft.com/office/officeart/2016/7/layout/BasicLinearProcessNumbered"/>
    <dgm:cxn modelId="{BCBD3A59-9AAD-4FEF-94C1-AEFD7A95C373}" type="presParOf" srcId="{D9D9B32F-C750-4909-BEBA-568EBB51F913}" destId="{F8EED2F0-931B-450F-8A29-5837C7153606}" srcOrd="2" destOrd="0" presId="urn:microsoft.com/office/officeart/2016/7/layout/BasicLinearProcessNumbered"/>
    <dgm:cxn modelId="{E3F5384E-A548-49A8-9831-644F6EE599EF}" type="presParOf" srcId="{D9D9B32F-C750-4909-BEBA-568EBB51F913}" destId="{9A97D0FB-710A-4884-B882-AC41EAD89FC0}" srcOrd="3" destOrd="0" presId="urn:microsoft.com/office/officeart/2016/7/layout/BasicLinearProcessNumbered"/>
    <dgm:cxn modelId="{00EEF719-A975-4B2D-AABA-D299449EFE6A}" type="presParOf" srcId="{5CCA3F82-8B44-4E83-AD8D-3A041791FE6A}" destId="{20E204D3-8322-4989-8F3D-3FC21E545888}" srcOrd="5" destOrd="0" presId="urn:microsoft.com/office/officeart/2016/7/layout/BasicLinearProcessNumbered"/>
    <dgm:cxn modelId="{0247B2E8-9CE0-436C-AE59-44F34DD03DBE}" type="presParOf" srcId="{5CCA3F82-8B44-4E83-AD8D-3A041791FE6A}" destId="{6C1D7F38-7F51-4758-8F20-84B04164DFBA}" srcOrd="6" destOrd="0" presId="urn:microsoft.com/office/officeart/2016/7/layout/BasicLinearProcessNumbered"/>
    <dgm:cxn modelId="{86994DF8-04D8-48B4-BFCD-D88042BB4365}" type="presParOf" srcId="{6C1D7F38-7F51-4758-8F20-84B04164DFBA}" destId="{9FEE9954-4E8C-4F36-A11C-B0FDC9F4024A}" srcOrd="0" destOrd="0" presId="urn:microsoft.com/office/officeart/2016/7/layout/BasicLinearProcessNumbered"/>
    <dgm:cxn modelId="{AD0FD6D7-A61B-48E9-8C79-931D2D0883DC}" type="presParOf" srcId="{6C1D7F38-7F51-4758-8F20-84B04164DFBA}" destId="{1BE3C647-C639-4DD5-B8C0-9FC9D0A49BE9}" srcOrd="1" destOrd="0" presId="urn:microsoft.com/office/officeart/2016/7/layout/BasicLinearProcessNumbered"/>
    <dgm:cxn modelId="{757D934C-17AE-4915-BFF0-9B7E4539CE80}" type="presParOf" srcId="{6C1D7F38-7F51-4758-8F20-84B04164DFBA}" destId="{5314F29D-9FF5-45CA-91BC-97D7BDAA9923}" srcOrd="2" destOrd="0" presId="urn:microsoft.com/office/officeart/2016/7/layout/BasicLinearProcessNumbered"/>
    <dgm:cxn modelId="{58B1076C-9398-429A-90F5-3F5D8F216322}" type="presParOf" srcId="{6C1D7F38-7F51-4758-8F20-84B04164DFBA}" destId="{6257767F-2106-4DEA-9766-6335CF5F551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A48F9-8949-4EDE-9471-85BF6BB82582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Examine historical concepts of whole-person health and healing.</a:t>
          </a:r>
        </a:p>
      </dsp:txBody>
      <dsp:txXfrm>
        <a:off x="3080" y="1765067"/>
        <a:ext cx="2444055" cy="2053006"/>
      </dsp:txXfrm>
    </dsp:sp>
    <dsp:sp modelId="{458F19D5-8063-4415-96AF-CEF7F1A0CDF4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8231E38D-530C-470D-B030-90FA2E6F6E36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BFA74F2-2D2D-44F3-9B93-7856A2064E3F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Examine theological and conceptual perspectives that impact whole-person health and healing.</a:t>
          </a:r>
        </a:p>
      </dsp:txBody>
      <dsp:txXfrm>
        <a:off x="2691541" y="1765067"/>
        <a:ext cx="2444055" cy="2053006"/>
      </dsp:txXfrm>
    </dsp:sp>
    <dsp:sp modelId="{A237EEBF-9FB6-4F9B-9DC2-AE11BC5FD4EA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0097042C-9101-4549-B36E-55BFF1E6F7D2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10F883-C0B2-4BBA-9926-DF882995D43F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Integrate concepts of whole-person health and healing from the perspectives of diverse faith traditions into faith community nursing practice.</a:t>
          </a:r>
        </a:p>
      </dsp:txBody>
      <dsp:txXfrm>
        <a:off x="5380002" y="1765067"/>
        <a:ext cx="2444055" cy="2053006"/>
      </dsp:txXfrm>
    </dsp:sp>
    <dsp:sp modelId="{4B5D51CF-77D5-46D3-8E70-ED62FAB3EB70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F8EED2F0-931B-450F-8A29-5837C7153606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FEE9954-4E8C-4F36-A11C-B0FDC9F4024A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Integrate theological reflection into faith community nursing practice.</a:t>
          </a:r>
        </a:p>
      </dsp:txBody>
      <dsp:txXfrm>
        <a:off x="8068463" y="1765067"/>
        <a:ext cx="2444055" cy="2053006"/>
      </dsp:txXfrm>
    </dsp:sp>
    <dsp:sp modelId="{1BE3C647-C639-4DD5-B8C0-9FC9D0A49BE9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5314F29D-9FF5-45CA-91BC-97D7BDAA9923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25051229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dc.gov/nchs/healthy_people/index.htm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>
            <a:normAutofit fontScale="90000"/>
          </a:bodyPr>
          <a:lstStyle/>
          <a:p>
            <a:r>
              <a:rPr lang="en-US" dirty="0"/>
              <a:t>Healing and </a:t>
            </a:r>
            <a:br>
              <a:rPr lang="en-US" dirty="0"/>
            </a:br>
            <a:r>
              <a:rPr lang="en-US" dirty="0"/>
              <a:t>Whole-Person Health</a:t>
            </a:r>
          </a:p>
        </p:txBody>
      </p:sp>
    </p:spTree>
    <p:extLst>
      <p:ext uri="{BB962C8B-B14F-4D97-AF65-F5344CB8AC3E}">
        <p14:creationId xmlns:p14="http://schemas.microsoft.com/office/powerpoint/2010/main" val="316316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graphicFrame>
        <p:nvGraphicFramePr>
          <p:cNvPr id="11" name="Text Placeholder 4">
            <a:extLst>
              <a:ext uri="{FF2B5EF4-FFF2-40B4-BE49-F238E27FC236}">
                <a16:creationId xmlns:a16="http://schemas.microsoft.com/office/drawing/2014/main" id="{931BBEDD-2922-ACFB-DF96-C52DD12B7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90812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45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4B7AE-F267-0E50-AFC2-32DB53BFE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58F4F6-943B-D259-D69F-4646778DD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0C8136-C60F-F40C-B1D8-5B48986CF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Cultural humility</a:t>
            </a:r>
            <a:r>
              <a:rPr lang="en-US" sz="2000" dirty="0"/>
              <a:t>: a dynamic and lifelong process oriented toward building relationships based on self-reflection and an exploration of one’s own and others’ beliefs, with an appreciation of each unique individual’s expertise on the social and cultural context of their own lives, and a willingness to foster “power-balanced” relationships.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B5C6EECE-13E6-4450-A50D-6CE5DC00C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536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Faith tradition</a:t>
            </a:r>
            <a:r>
              <a:rPr lang="en-US" dirty="0"/>
              <a:t>: a particular system of religious beliefs, customs, and rituals that have been codified and practiced by a defined group of people.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66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Healing</a:t>
            </a:r>
            <a:r>
              <a:rPr lang="en-US" dirty="0"/>
              <a:t>: the process of integrating the body, mind, and spirit to bring about wholeness, health, and sense of spiritual well-being.</a:t>
            </a:r>
            <a:endParaRPr lang="en-US" sz="24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4691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Health</a:t>
            </a:r>
            <a:r>
              <a:rPr lang="en-US" sz="2400" dirty="0"/>
              <a:t>: the integration of the spiritual, physical, psychological, emotional, and social aspects of the healthcare consumer to create a sense of harmony with self, others, the environment, and a higher power, which may be experienced in the presence or absence of disease or injury.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190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Theological reflection</a:t>
            </a:r>
            <a:r>
              <a:rPr lang="en-US" dirty="0"/>
              <a:t>: discerning how God is present and involved in the situation.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617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Whole-person health</a:t>
            </a:r>
            <a:r>
              <a:rPr lang="en-US" dirty="0"/>
              <a:t>: the integration of an individual’s emotional, intellectual, physical, social, spiritual, and vocational dimensions into positive beliefs and meaningful activities that enhance human functioning and quality of life.</a:t>
            </a:r>
          </a:p>
          <a:p>
            <a:endParaRPr lang="en-US" sz="22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680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Examine historical concepts of whole-person health and healing.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36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Definitions of Whole-person Health and Healing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Specific faith tradition’s spiritual perspective</a:t>
            </a:r>
          </a:p>
          <a:p>
            <a:r>
              <a:rPr lang="en-US" dirty="0"/>
              <a:t>Individual faith community’s role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52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A4001-8E45-3569-8987-516DB12BC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08241-D4E2-2C00-7D8F-2B0E4C14A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“Physical health is not to be ‘our chief end in this life,’ only a possible by-product of loving God and one’s neighbor as oneself.” Granger Westberg</a:t>
            </a:r>
          </a:p>
        </p:txBody>
      </p:sp>
    </p:spTree>
    <p:extLst>
      <p:ext uri="{BB962C8B-B14F-4D97-AF65-F5344CB8AC3E}">
        <p14:creationId xmlns:p14="http://schemas.microsoft.com/office/powerpoint/2010/main" val="12939725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BF6E6-EF85-91D9-7C19-3602CCE94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2E4B8C7-3B24-3CDA-7179-44BA7159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Whole-person Health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DA7817C-6F5B-F38A-7436-BB48E2838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Nursing perspective:</a:t>
            </a:r>
          </a:p>
          <a:p>
            <a:r>
              <a:rPr lang="en-US" dirty="0"/>
              <a:t>Florence Nightingale—free from disease, use one’s powers to the fullest</a:t>
            </a:r>
          </a:p>
          <a:p>
            <a:r>
              <a:rPr lang="en-US" dirty="0"/>
              <a:t>American Holistic Nurses Association—harmonious balance of body, mind, and spirit</a:t>
            </a:r>
          </a:p>
          <a:p>
            <a:r>
              <a:rPr lang="en-US" dirty="0"/>
              <a:t>ANA/HMA—wholeness, salvation, or shalom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2276A2-CBF7-6B38-BC5B-35FAAD27C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366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14 Theses on Healing (and Cure)</a:t>
            </a:r>
          </a:p>
          <a:p>
            <a:pPr marL="0" indent="0">
              <a:buNone/>
            </a:pPr>
            <a:r>
              <a:rPr lang="en-US" dirty="0"/>
              <a:t>1. Cure may occur without healing; healing may occur without cure.</a:t>
            </a:r>
          </a:p>
          <a:p>
            <a:pPr marL="0" indent="0">
              <a:buNone/>
            </a:pPr>
            <a:r>
              <a:rPr lang="en-US" dirty="0"/>
              <a:t>2. Cure separates body from soul; healing embraces the whole.</a:t>
            </a:r>
          </a:p>
          <a:p>
            <a:pPr marL="0" indent="0">
              <a:buNone/>
            </a:pPr>
            <a:r>
              <a:rPr lang="en-US" dirty="0"/>
              <a:t>3. Cure addresses disease; healing addresses illness.</a:t>
            </a:r>
          </a:p>
          <a:p>
            <a:pPr marL="0" indent="0">
              <a:buNone/>
            </a:pPr>
            <a:r>
              <a:rPr lang="en-US" dirty="0"/>
              <a:t>4. Cure isolates; healing incorporates.</a:t>
            </a:r>
          </a:p>
          <a:p>
            <a:pPr marL="0" indent="0">
              <a:buNone/>
            </a:pPr>
            <a:r>
              <a:rPr lang="en-US" dirty="0"/>
              <a:t>5. Cure costs; healing enhances.</a:t>
            </a:r>
          </a:p>
          <a:p>
            <a:pPr marL="0" indent="0">
              <a:buNone/>
            </a:pPr>
            <a:r>
              <a:rPr lang="en-US" dirty="0"/>
              <a:t>6. Cure combats illness; healing fosters wellness.</a:t>
            </a:r>
          </a:p>
          <a:p>
            <a:pPr marL="0" indent="0">
              <a:buNone/>
            </a:pPr>
            <a:r>
              <a:rPr lang="en-US" dirty="0"/>
              <a:t>7. Cure fosters function; healing fosters purpose.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180A2-9518-13B0-D546-F09AD5D334A8}"/>
              </a:ext>
            </a:extLst>
          </p:cNvPr>
          <p:cNvSpPr txBox="1"/>
          <p:nvPr/>
        </p:nvSpPr>
        <p:spPr>
          <a:xfrm>
            <a:off x="838200" y="5856018"/>
            <a:ext cx="98938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Reklau</a:t>
            </a:r>
            <a:r>
              <a:rPr lang="en-US" sz="1000" dirty="0"/>
              <a:t>, F. (2010). </a:t>
            </a:r>
            <a:r>
              <a:rPr lang="en-US" sz="1000" i="1" dirty="0"/>
              <a:t>Partners in care: Medicine and ministry together. </a:t>
            </a:r>
            <a:r>
              <a:rPr lang="en-US" sz="1000" dirty="0"/>
              <a:t>Wipf &amp; Stock.</a:t>
            </a:r>
          </a:p>
        </p:txBody>
      </p:sp>
    </p:spTree>
    <p:extLst>
      <p:ext uri="{BB962C8B-B14F-4D97-AF65-F5344CB8AC3E}">
        <p14:creationId xmlns:p14="http://schemas.microsoft.com/office/powerpoint/2010/main" val="2154093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14 Theses on Healing (and Cure) (continued)</a:t>
            </a:r>
          </a:p>
          <a:p>
            <a:pPr marL="592138" indent="-571500">
              <a:buNone/>
            </a:pPr>
            <a:r>
              <a:rPr lang="en-US" dirty="0"/>
              <a:t>8.   Cure alters what is; healing offers what might be.</a:t>
            </a:r>
          </a:p>
          <a:p>
            <a:pPr marL="592138" indent="-571500">
              <a:buNone/>
            </a:pPr>
            <a:r>
              <a:rPr lang="en-US" dirty="0"/>
              <a:t>9.   Cure is an act; healing is a process.</a:t>
            </a:r>
          </a:p>
          <a:p>
            <a:pPr marL="592138" indent="-571500">
              <a:buNone/>
            </a:pPr>
            <a:r>
              <a:rPr lang="en-US" dirty="0"/>
              <a:t>10. Cure acts upon another; healing shares with a sister, a brother.</a:t>
            </a:r>
          </a:p>
          <a:p>
            <a:pPr marL="592138" indent="-571500">
              <a:buNone/>
            </a:pPr>
            <a:r>
              <a:rPr lang="en-US" dirty="0"/>
              <a:t>11. Cure manages; healing touches.</a:t>
            </a:r>
          </a:p>
          <a:p>
            <a:pPr marL="592138" indent="-571500">
              <a:buNone/>
            </a:pPr>
            <a:r>
              <a:rPr lang="en-US" dirty="0"/>
              <a:t>12. Cure seeks to conquer pain; healing seeks to transcend pain.</a:t>
            </a:r>
          </a:p>
          <a:p>
            <a:pPr marL="592138" indent="-571500">
              <a:buNone/>
            </a:pPr>
            <a:r>
              <a:rPr lang="en-US" dirty="0"/>
              <a:t>13. Cure ignores grief; healing assumes grief.</a:t>
            </a:r>
          </a:p>
          <a:p>
            <a:pPr marL="592138" indent="-571500">
              <a:buNone/>
            </a:pPr>
            <a:r>
              <a:rPr lang="en-US" dirty="0"/>
              <a:t>14. Cure rejects death and views it as a defeat; healing includes death among the blessed outcomes of care.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138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Historical Perspectives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Before Common Era, approaches to health and healing:</a:t>
            </a:r>
          </a:p>
          <a:p>
            <a:r>
              <a:rPr lang="en-US" dirty="0"/>
              <a:t>relied on cultural and spiritual practices</a:t>
            </a:r>
          </a:p>
          <a:p>
            <a:r>
              <a:rPr lang="en-US" dirty="0"/>
              <a:t>focused on relationship between creation and concern for others</a:t>
            </a:r>
          </a:p>
          <a:p>
            <a:r>
              <a:rPr lang="en-US" dirty="0"/>
              <a:t>used items from local area for natural remedies</a:t>
            </a:r>
          </a:p>
          <a:p>
            <a:r>
              <a:rPr lang="en-US" dirty="0"/>
              <a:t>isolated ill people from community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734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Historical Perspectives (continued)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In Christian Era:</a:t>
            </a:r>
          </a:p>
          <a:p>
            <a:r>
              <a:rPr lang="en-US" dirty="0"/>
              <a:t>Early church: ministered to whole person</a:t>
            </a:r>
          </a:p>
          <a:p>
            <a:r>
              <a:rPr lang="en-US" dirty="0"/>
              <a:t>Middle Ages: hospitals came into mainstream</a:t>
            </a:r>
          </a:p>
          <a:p>
            <a:r>
              <a:rPr lang="en-US" dirty="0"/>
              <a:t>17th century: Descartes reintroduced Plato’s philosophy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894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Historical Perspectives (continued)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18th–19th centuries: increase in knowledge of anatomy bolstered rise of medicine</a:t>
            </a:r>
          </a:p>
          <a:p>
            <a:r>
              <a:rPr lang="en-US" dirty="0"/>
              <a:t>General separation of religion from science</a:t>
            </a:r>
          </a:p>
          <a:p>
            <a:r>
              <a:rPr lang="en-US" dirty="0"/>
              <a:t>20th century: care of body resided with healthcare system and care of spirit with faith community</a:t>
            </a:r>
          </a:p>
          <a:p>
            <a:r>
              <a:rPr lang="en-US" dirty="0"/>
              <a:t>21st century: turn toward integrating faith and health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465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your personal definition of health?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E24685-B9E2-09D7-2B59-0392F4AFB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45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33845-3261-514A-E977-7479C3A22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F38CACE-7605-7916-BBC7-3029DE63F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5FD839-F4BC-ACED-620A-08919AE472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Are there models in your faith group that integrate faith and health? If so, describe these models.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65BEA-A301-B821-E643-B8117C4DC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C0B8F92-F6E8-21C2-017A-33A114E27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704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Examine theological and conceptual perspectives that impact whole-person health and healing.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6332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Ideas about Spirituality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Individual views must be understood by the FCN</a:t>
            </a:r>
          </a:p>
          <a:p>
            <a:r>
              <a:rPr lang="en-US" dirty="0"/>
              <a:t>70% of US adults think of themselves as spiritual</a:t>
            </a:r>
          </a:p>
          <a:p>
            <a:r>
              <a:rPr lang="en-US" dirty="0"/>
              <a:t>About 1/3 of these consider themselves spiritual but not religious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42874E-5263-3F28-5318-80B0AEA08EE9}"/>
              </a:ext>
            </a:extLst>
          </p:cNvPr>
          <p:cNvSpPr txBox="1"/>
          <p:nvPr/>
        </p:nvSpPr>
        <p:spPr>
          <a:xfrm>
            <a:off x="838200" y="3305889"/>
            <a:ext cx="10515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Pew Research Center (2023).</a:t>
            </a:r>
          </a:p>
        </p:txBody>
      </p:sp>
    </p:spTree>
    <p:extLst>
      <p:ext uri="{BB962C8B-B14F-4D97-AF65-F5344CB8AC3E}">
        <p14:creationId xmlns:p14="http://schemas.microsoft.com/office/powerpoint/2010/main" val="2586758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2C7119-65D9-E3F9-317A-651972339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1B46E0-2048-E389-BD29-4D092D17B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Ideas about God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3013EBD-666B-51A9-3424-0BD235060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God concept: intellectual, formed by reason and study of sacred texts</a:t>
            </a:r>
          </a:p>
          <a:p>
            <a:r>
              <a:rPr lang="en-US" dirty="0"/>
              <a:t>God image: subjective, emotional, spiritual</a:t>
            </a:r>
          </a:p>
          <a:p>
            <a:r>
              <a:rPr lang="en-US" dirty="0"/>
              <a:t>May be fluid or stagnant over a lifetime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2A2FF6-08D7-F47E-C4B4-79174D1C0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53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and Spiritual Determinants of Health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9250" indent="-349250">
              <a:buNone/>
            </a:pPr>
            <a:r>
              <a:rPr lang="en-US" dirty="0">
                <a:solidFill>
                  <a:srgbClr val="215F9A"/>
                </a:solidFill>
              </a:rPr>
              <a:t>The FCN: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promotes life and whole-person health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recognizes pain and suffering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provides spiritual care in the appropriate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promotes touch, or avoidance of touch, as appropriate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serves as a bridge between the healthcare system and faith community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3900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and Spiritual Determinants of Health(continued)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12750" indent="-412750">
              <a:buNone/>
            </a:pPr>
            <a:r>
              <a:rPr lang="en-US" dirty="0">
                <a:solidFill>
                  <a:srgbClr val="215F9A"/>
                </a:solidFill>
              </a:rPr>
              <a:t>The FCN: (continued)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provides emotional support, presence, visits the sick, and is present when individuals are near death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participates in prayers, both formal and informal, in multiple settings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provides healing services, such as anointing, as appropriate</a:t>
            </a:r>
          </a:p>
          <a:p>
            <a:pPr marL="514350" indent="-514350">
              <a:buFont typeface="+mj-lt"/>
              <a:buAutoNum type="arabicPeriod" startAt="6"/>
            </a:pPr>
            <a:endParaRPr lang="en-US" dirty="0"/>
          </a:p>
          <a:p>
            <a:pPr marL="412750" indent="-412750">
              <a:buNone/>
            </a:pPr>
            <a:r>
              <a:rPr lang="en-US" dirty="0"/>
              <a:t>Healthy People 2030 – </a:t>
            </a:r>
            <a:r>
              <a:rPr lang="en-US" dirty="0">
                <a:hlinkClick r:id="rId2"/>
              </a:rPr>
              <a:t>Healthy People - Healthy People Homepage</a:t>
            </a:r>
            <a:endParaRPr lang="en-US" dirty="0"/>
          </a:p>
          <a:p>
            <a:pPr marL="412750" indent="-41275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111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the way you believe about God affect your perspective on health, healing, and whole-person health?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2409F55F-645F-570C-D856-E097B3FAE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648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472B2-BC2A-210D-6822-E56907298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C14B1C7-F600-5A15-1797-CD4332163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17F4B4F-D9DD-05B6-BC2B-5CAE03B494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the FCN help connect the image of God to a deeper understanding of whole-person health?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47E4F030-7CE2-EA2D-516B-EF4D21F33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A7F4C929-E259-B960-C8FD-8646A5353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5381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Integrate concepts of whole-person health and healing from the perspectives of diverse faith traditions into faith community nursing practice.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074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Judaism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mandate to heal</a:t>
            </a:r>
          </a:p>
          <a:p>
            <a:r>
              <a:rPr lang="en-US" i="1" dirty="0"/>
              <a:t>Mitzvah</a:t>
            </a:r>
            <a:r>
              <a:rPr lang="en-US" dirty="0"/>
              <a:t>: obligation, including preservation of life and health</a:t>
            </a:r>
          </a:p>
          <a:p>
            <a:r>
              <a:rPr lang="en-US" dirty="0"/>
              <a:t>Prayers for healing body and soul</a:t>
            </a:r>
          </a:p>
          <a:p>
            <a:r>
              <a:rPr lang="en-US" i="1" dirty="0"/>
              <a:t>Mitzvah</a:t>
            </a:r>
            <a:r>
              <a:rPr lang="en-US" dirty="0"/>
              <a:t> of </a:t>
            </a:r>
            <a:r>
              <a:rPr lang="en-US" dirty="0" err="1"/>
              <a:t>Bikkur</a:t>
            </a:r>
            <a:r>
              <a:rPr lang="en-US" dirty="0"/>
              <a:t> </a:t>
            </a:r>
            <a:r>
              <a:rPr lang="en-US" dirty="0" err="1"/>
              <a:t>Holim</a:t>
            </a:r>
            <a:r>
              <a:rPr lang="en-US" dirty="0"/>
              <a:t> includes visiting the sick, taking away pain, sustaining people on the sickbed</a:t>
            </a:r>
          </a:p>
          <a:p>
            <a:r>
              <a:rPr lang="en-US" dirty="0"/>
              <a:t>Prayers to bestow blessing on the sick, mercy to restore health, grant recovery, speedy recovery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0705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Christianity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Restoring love of God</a:t>
            </a:r>
          </a:p>
          <a:p>
            <a:r>
              <a:rPr lang="en-US" dirty="0"/>
              <a:t>All people created in image of God</a:t>
            </a:r>
          </a:p>
          <a:p>
            <a:r>
              <a:rPr lang="en-US" dirty="0"/>
              <a:t>Jesus brings the healing kingdom of God</a:t>
            </a:r>
          </a:p>
          <a:p>
            <a:r>
              <a:rPr lang="en-US" dirty="0"/>
              <a:t>Jesus prepared his disciples to heal</a:t>
            </a:r>
          </a:p>
          <a:p>
            <a:r>
              <a:rPr lang="en-US" dirty="0"/>
              <a:t>New Testament instructs followers on healing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157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47629-9119-9FB4-5ED9-A9A3D08A8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3677BE2-C44B-7539-F021-B64574163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Messianic Judaism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8D384E7-D8F7-795C-2C96-087FCE3B9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Preserves a Biblically Jewish identity</a:t>
            </a:r>
          </a:p>
          <a:p>
            <a:r>
              <a:rPr lang="en-US" dirty="0"/>
              <a:t>Love of Yeshua</a:t>
            </a:r>
          </a:p>
          <a:p>
            <a:r>
              <a:rPr lang="en-US" dirty="0"/>
              <a:t>Observes Biblical Sabbath (Shabbat)</a:t>
            </a:r>
          </a:p>
          <a:p>
            <a:r>
              <a:rPr lang="en-US" dirty="0"/>
              <a:t>Celebrates the Biblical holidays described in Leviticus 23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EEC31C-02CE-8CDD-4E5B-B52629DDE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922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Life is a gift from Allah</a:t>
            </a:r>
          </a:p>
          <a:p>
            <a:r>
              <a:rPr lang="en-US" dirty="0"/>
              <a:t>Pain and suffering are manifestations of God’s will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58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Hinduism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God gives humans life to dissolve our separation from God</a:t>
            </a:r>
          </a:p>
          <a:p>
            <a:r>
              <a:rPr lang="en-US" dirty="0"/>
              <a:t>People reap what they sow through a system of rebirths and karma</a:t>
            </a:r>
          </a:p>
          <a:p>
            <a:r>
              <a:rPr lang="en-US" dirty="0"/>
              <a:t>Pain and suffering are result of past actions</a:t>
            </a:r>
          </a:p>
          <a:p>
            <a:r>
              <a:rPr lang="en-US" dirty="0"/>
              <a:t>Acceptance of pain is preferable to prayer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1573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Buddhism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Aim of Buddhist practice is to end suffering in life</a:t>
            </a:r>
          </a:p>
          <a:p>
            <a:r>
              <a:rPr lang="en-US" dirty="0"/>
              <a:t>An unclear mind produces suffering through bad karma</a:t>
            </a:r>
          </a:p>
          <a:p>
            <a:r>
              <a:rPr lang="en-US" dirty="0"/>
              <a:t>Life is suffering, but there is a way out through the Eightfold Path</a:t>
            </a:r>
          </a:p>
          <a:p>
            <a:r>
              <a:rPr lang="en-US" dirty="0"/>
              <a:t>Illness is the result of karma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8724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Charter of Compassion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cooperative effort to restore compassionate thinking</a:t>
            </a:r>
          </a:p>
          <a:p>
            <a:r>
              <a:rPr lang="en-US" dirty="0"/>
              <a:t>Also restore compassionate action to the center of religious, moral, and political life </a:t>
            </a:r>
          </a:p>
          <a:p>
            <a:r>
              <a:rPr lang="en-US" dirty="0"/>
              <a:t>Compassion is the principled determination to put ourselves in the shoes of the other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34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7FE988-39E9-1CE4-8014-642CD36C18F4}"/>
              </a:ext>
            </a:extLst>
          </p:cNvPr>
          <p:cNvSpPr txBox="1"/>
          <p:nvPr/>
        </p:nvSpPr>
        <p:spPr>
          <a:xfrm>
            <a:off x="838201" y="4021138"/>
            <a:ext cx="105155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/>
              <a:t>This charter was created by Karen Armstrong and presented to the Parliament of the World’s Religions in Melbourne, Australia on December 6, 2029.</a:t>
            </a:r>
          </a:p>
        </p:txBody>
      </p:sp>
    </p:spTree>
    <p:extLst>
      <p:ext uri="{BB962C8B-B14F-4D97-AF65-F5344CB8AC3E}">
        <p14:creationId xmlns:p14="http://schemas.microsoft.com/office/powerpoint/2010/main" val="2043828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Autofit/>
          </a:bodyPr>
          <a:lstStyle/>
          <a:p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Integrate theological reflection into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9312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Theological Reflection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Develop a clear case on which to reflect and discover</a:t>
            </a:r>
          </a:p>
          <a:p>
            <a:pPr lvl="1"/>
            <a:r>
              <a:rPr lang="en-US" dirty="0"/>
              <a:t>The best cases are recent and involve FCNs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6642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Theological Reflection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en-US" dirty="0"/>
              <a:t>Examine the situation using the acronym VOTER (Browning (1996)</a:t>
            </a:r>
          </a:p>
          <a:p>
            <a:pPr lvl="1"/>
            <a:r>
              <a:rPr lang="en-US" dirty="0"/>
              <a:t>V—Vision</a:t>
            </a:r>
          </a:p>
          <a:p>
            <a:pPr lvl="1"/>
            <a:r>
              <a:rPr lang="en-US" dirty="0"/>
              <a:t>O—Obligations</a:t>
            </a:r>
          </a:p>
          <a:p>
            <a:pPr lvl="1"/>
            <a:r>
              <a:rPr lang="en-US" dirty="0"/>
              <a:t>T—Tendency</a:t>
            </a:r>
          </a:p>
          <a:p>
            <a:pPr lvl="1"/>
            <a:r>
              <a:rPr lang="en-US" dirty="0"/>
              <a:t>E—Environment</a:t>
            </a:r>
          </a:p>
          <a:p>
            <a:pPr lvl="1"/>
            <a:r>
              <a:rPr lang="en-US" dirty="0"/>
              <a:t>R—Rules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677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Theological Reflection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en-US" dirty="0"/>
              <a:t>Discern how you see the presence of God in the situation</a:t>
            </a:r>
          </a:p>
          <a:p>
            <a:pPr lvl="1"/>
            <a:r>
              <a:rPr lang="en-US" dirty="0"/>
              <a:t>God disrupts order</a:t>
            </a:r>
          </a:p>
          <a:p>
            <a:pPr lvl="1"/>
            <a:r>
              <a:rPr lang="en-US" dirty="0"/>
              <a:t>God establishes order</a:t>
            </a:r>
          </a:p>
          <a:p>
            <a:pPr lvl="1"/>
            <a:r>
              <a:rPr lang="en-US" dirty="0"/>
              <a:t>God may act in different ways in different situations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491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B46F9-903F-6456-FCBE-3E3457105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3DE799-02C9-B7B4-BA0E-DBAB96B36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9892369-2741-D1F6-50F2-257E9A8AE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For the FCN, it is important to ask how others think of God.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427988-2F8D-5970-7CA3-828DC3ADC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157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Theological Reflection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en-US" dirty="0"/>
              <a:t>Draw a conclusion</a:t>
            </a:r>
          </a:p>
          <a:p>
            <a:pPr lvl="1"/>
            <a:r>
              <a:rPr lang="en-US" dirty="0"/>
              <a:t>What is the overall view of this situation and what is going on?</a:t>
            </a:r>
          </a:p>
          <a:p>
            <a:pPr lvl="1"/>
            <a:r>
              <a:rPr lang="en-US" dirty="0"/>
              <a:t>What is the FCN’s role in this situation?</a:t>
            </a:r>
          </a:p>
          <a:p>
            <a:pPr lvl="1"/>
            <a:r>
              <a:rPr lang="en-US" dirty="0"/>
              <a:t>What needs to be done next in this situation?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6095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Theological Reflection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are the issues of faith and health related to this situation?</a:t>
            </a:r>
          </a:p>
          <a:p>
            <a:r>
              <a:rPr lang="en-US" dirty="0"/>
              <a:t>How might I fulfill my role as an FCN in this situation?</a:t>
            </a:r>
          </a:p>
          <a:p>
            <a:r>
              <a:rPr lang="en-US" dirty="0"/>
              <a:t>What have I learned that will change this situation, or a similar situation, next time?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9015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your experience with theological reflection?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DEB1C-1C2B-0103-AAEE-0033E8033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6409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AF0A43-C3A1-F275-2014-37D3AC9B3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4DF1C4-DE1E-A550-1C7C-A81232725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CEAC187-114E-E6FC-FB13-7F933A34CE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what ways, and with whom, can an FCN engage in regular theological reflection?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AC5DFD-BB35-8678-7C1C-3BEA92400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F71480D-5E6A-716E-E592-1E65B1718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7064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568D2-F061-F14F-AFDD-95CE50093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BD1B137-EFBF-B1CE-C99D-DB8DD943F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5D21451-E191-CA83-6898-730C494F8C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can the FCN’s theological reflection enhance a provision of spiritual care that promotes health, healing, and whole-person health?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E2B8AB-280F-89C0-DDE4-0184285B1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093B9C7A-1A74-31E9-F2D7-B5BC1855C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153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</a:t>
            </a:r>
          </a:p>
        </p:txBody>
      </p:sp>
      <p:pic>
        <p:nvPicPr>
          <p:cNvPr id="3" name="Picture 2" descr="A blue and green chat bubbles&#10;&#10;AI-generated content may be incorrect.">
            <a:extLst>
              <a:ext uri="{FF2B5EF4-FFF2-40B4-BE49-F238E27FC236}">
                <a16:creationId xmlns:a16="http://schemas.microsoft.com/office/drawing/2014/main" id="{C9EAAA19-1CA8-CA01-4378-1662DADB1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262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</TotalTime>
  <Words>1580</Words>
  <Application>Microsoft Office PowerPoint</Application>
  <PresentationFormat>Widescreen</PresentationFormat>
  <Paragraphs>214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Office Theme</vt:lpstr>
      <vt:lpstr>Healing and  Whole-Person Health</vt:lpstr>
      <vt:lpstr>Learning Outcomes</vt:lpstr>
      <vt:lpstr>Key Term</vt:lpstr>
      <vt:lpstr>Key Term</vt:lpstr>
      <vt:lpstr> Key Term</vt:lpstr>
      <vt:lpstr>Key Term</vt:lpstr>
      <vt:lpstr>Key Term</vt:lpstr>
      <vt:lpstr> Key Term</vt:lpstr>
      <vt:lpstr>Outcome 1 </vt:lpstr>
      <vt:lpstr>Definitions of Whole-person Health and Healing</vt:lpstr>
      <vt:lpstr>Note:</vt:lpstr>
      <vt:lpstr>Whole-person Health</vt:lpstr>
      <vt:lpstr>Healing</vt:lpstr>
      <vt:lpstr>Healing (continued)</vt:lpstr>
      <vt:lpstr>Historical Perspectives</vt:lpstr>
      <vt:lpstr>Historical Perspectives (continued) </vt:lpstr>
      <vt:lpstr>Historical Perspectives (continued) </vt:lpstr>
      <vt:lpstr>Critical Thinking </vt:lpstr>
      <vt:lpstr>Critical Thinking </vt:lpstr>
      <vt:lpstr>Outcome 2 </vt:lpstr>
      <vt:lpstr>Ideas about Spirituality</vt:lpstr>
      <vt:lpstr>Ideas about God</vt:lpstr>
      <vt:lpstr>Social and Spiritual Determinants of Health</vt:lpstr>
      <vt:lpstr>Social and Spiritual Determinants of Health(continued)</vt:lpstr>
      <vt:lpstr>Critical Thinking</vt:lpstr>
      <vt:lpstr>Critical Thinking</vt:lpstr>
      <vt:lpstr>Outcome 3 </vt:lpstr>
      <vt:lpstr>Judaism</vt:lpstr>
      <vt:lpstr>Christianity </vt:lpstr>
      <vt:lpstr>Messianic Judaism</vt:lpstr>
      <vt:lpstr>Islam</vt:lpstr>
      <vt:lpstr>Hinduism</vt:lpstr>
      <vt:lpstr>Buddhism</vt:lpstr>
      <vt:lpstr>Charter of Compassion</vt:lpstr>
      <vt:lpstr> Outcome 4 </vt:lpstr>
      <vt:lpstr>Theological Reflection</vt:lpstr>
      <vt:lpstr>Theological Reflection (continued)</vt:lpstr>
      <vt:lpstr>Theological Reflection (continued)</vt:lpstr>
      <vt:lpstr>Note:</vt:lpstr>
      <vt:lpstr>Theological Reflection (continued)</vt:lpstr>
      <vt:lpstr>Theological Reflection (continued)</vt:lpstr>
      <vt:lpstr>Critical Thinking</vt:lpstr>
      <vt:lpstr>Critical Thinking</vt:lpstr>
      <vt:lpstr>Critical Thinking</vt:lpstr>
      <vt:lpstr>Questions and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10</cp:revision>
  <dcterms:created xsi:type="dcterms:W3CDTF">2024-11-27T22:23:03Z</dcterms:created>
  <dcterms:modified xsi:type="dcterms:W3CDTF">2025-10-26T00:25:15Z</dcterms:modified>
</cp:coreProperties>
</file>