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98" r:id="rId3"/>
    <p:sldId id="304" r:id="rId4"/>
    <p:sldId id="331" r:id="rId5"/>
    <p:sldId id="330" r:id="rId6"/>
    <p:sldId id="301" r:id="rId7"/>
    <p:sldId id="303" r:id="rId8"/>
    <p:sldId id="302" r:id="rId9"/>
    <p:sldId id="332" r:id="rId10"/>
    <p:sldId id="300" r:id="rId11"/>
    <p:sldId id="299" r:id="rId12"/>
    <p:sldId id="333" r:id="rId13"/>
    <p:sldId id="305" r:id="rId14"/>
    <p:sldId id="306" r:id="rId15"/>
    <p:sldId id="307" r:id="rId16"/>
    <p:sldId id="334" r:id="rId17"/>
    <p:sldId id="308" r:id="rId18"/>
    <p:sldId id="335" r:id="rId19"/>
    <p:sldId id="309" r:id="rId20"/>
    <p:sldId id="336" r:id="rId21"/>
    <p:sldId id="337" r:id="rId22"/>
    <p:sldId id="310" r:id="rId23"/>
    <p:sldId id="338" r:id="rId24"/>
    <p:sldId id="311" r:id="rId25"/>
    <p:sldId id="312" r:id="rId26"/>
    <p:sldId id="339" r:id="rId27"/>
    <p:sldId id="313" r:id="rId28"/>
    <p:sldId id="340" r:id="rId29"/>
    <p:sldId id="314" r:id="rId30"/>
    <p:sldId id="315" r:id="rId31"/>
    <p:sldId id="341" r:id="rId32"/>
    <p:sldId id="316" r:id="rId33"/>
    <p:sldId id="342" r:id="rId34"/>
    <p:sldId id="317" r:id="rId35"/>
    <p:sldId id="318" r:id="rId36"/>
    <p:sldId id="351" r:id="rId37"/>
    <p:sldId id="319" r:id="rId38"/>
    <p:sldId id="343" r:id="rId39"/>
    <p:sldId id="320" r:id="rId40"/>
    <p:sldId id="344" r:id="rId41"/>
    <p:sldId id="321" r:id="rId42"/>
    <p:sldId id="345" r:id="rId43"/>
    <p:sldId id="346" r:id="rId44"/>
    <p:sldId id="322" r:id="rId45"/>
    <p:sldId id="323" r:id="rId46"/>
    <p:sldId id="324" r:id="rId47"/>
    <p:sldId id="348" r:id="rId48"/>
    <p:sldId id="347" r:id="rId49"/>
    <p:sldId id="325" r:id="rId50"/>
    <p:sldId id="326" r:id="rId51"/>
    <p:sldId id="327" r:id="rId52"/>
    <p:sldId id="328" r:id="rId53"/>
    <p:sldId id="349" r:id="rId54"/>
    <p:sldId id="35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5F9A"/>
    <a:srgbClr val="00A9A2"/>
    <a:srgbClr val="88D382"/>
    <a:srgbClr val="6699FF"/>
    <a:srgbClr val="627C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78" autoAdjust="0"/>
    <p:restoredTop sz="94660"/>
  </p:normalViewPr>
  <p:slideViewPr>
    <p:cSldViewPr snapToGrid="0">
      <p:cViewPr varScale="1">
        <p:scale>
          <a:sx n="111" d="100"/>
          <a:sy n="111" d="100"/>
        </p:scale>
        <p:origin x="132"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teman, Bev" userId="78a4a1ab-f5ae-471d-a304-cc7fab5b40fa" providerId="ADAL" clId="{9D79737B-E556-458B-A1B4-402CFBFECC74}"/>
    <pc:docChg chg="undo custSel modSld">
      <pc:chgData name="Bateman, Bev" userId="78a4a1ab-f5ae-471d-a304-cc7fab5b40fa" providerId="ADAL" clId="{9D79737B-E556-458B-A1B4-402CFBFECC74}" dt="2025-10-26T00:26:10.491" v="164" actId="113"/>
      <pc:docMkLst>
        <pc:docMk/>
      </pc:docMkLst>
      <pc:sldChg chg="modSp mod">
        <pc:chgData name="Bateman, Bev" userId="78a4a1ab-f5ae-471d-a304-cc7fab5b40fa" providerId="ADAL" clId="{9D79737B-E556-458B-A1B4-402CFBFECC74}" dt="2025-10-25T21:16:49.342" v="25" actId="20577"/>
        <pc:sldMkLst>
          <pc:docMk/>
          <pc:sldMk cId="4227469406" sldId="300"/>
        </pc:sldMkLst>
        <pc:spChg chg="mod">
          <ac:chgData name="Bateman, Bev" userId="78a4a1ab-f5ae-471d-a304-cc7fab5b40fa" providerId="ADAL" clId="{9D79737B-E556-458B-A1B4-402CFBFECC74}" dt="2025-10-25T21:16:49.342" v="25" actId="20577"/>
          <ac:spMkLst>
            <pc:docMk/>
            <pc:sldMk cId="4227469406" sldId="300"/>
            <ac:spMk id="5" creationId="{DBC9CB54-7258-4098-B681-7499198498C0}"/>
          </ac:spMkLst>
        </pc:spChg>
      </pc:sldChg>
      <pc:sldChg chg="modSp mod">
        <pc:chgData name="Bateman, Bev" userId="78a4a1ab-f5ae-471d-a304-cc7fab5b40fa" providerId="ADAL" clId="{9D79737B-E556-458B-A1B4-402CFBFECC74}" dt="2025-10-25T21:15:46.101" v="3" actId="20577"/>
        <pc:sldMkLst>
          <pc:docMk/>
          <pc:sldMk cId="1082526459" sldId="301"/>
        </pc:sldMkLst>
        <pc:spChg chg="mod">
          <ac:chgData name="Bateman, Bev" userId="78a4a1ab-f5ae-471d-a304-cc7fab5b40fa" providerId="ADAL" clId="{9D79737B-E556-458B-A1B4-402CFBFECC74}" dt="2025-10-25T21:15:46.101" v="3" actId="20577"/>
          <ac:spMkLst>
            <pc:docMk/>
            <pc:sldMk cId="1082526459" sldId="301"/>
            <ac:spMk id="5" creationId="{DBC9CB54-7258-4098-B681-7499198498C0}"/>
          </ac:spMkLst>
        </pc:spChg>
      </pc:sldChg>
      <pc:sldChg chg="modSp mod">
        <pc:chgData name="Bateman, Bev" userId="78a4a1ab-f5ae-471d-a304-cc7fab5b40fa" providerId="ADAL" clId="{9D79737B-E556-458B-A1B4-402CFBFECC74}" dt="2025-10-25T21:16:37.752" v="24" actId="20577"/>
        <pc:sldMkLst>
          <pc:docMk/>
          <pc:sldMk cId="3422688471" sldId="302"/>
        </pc:sldMkLst>
        <pc:spChg chg="mod">
          <ac:chgData name="Bateman, Bev" userId="78a4a1ab-f5ae-471d-a304-cc7fab5b40fa" providerId="ADAL" clId="{9D79737B-E556-458B-A1B4-402CFBFECC74}" dt="2025-10-25T21:16:37.752" v="24" actId="20577"/>
          <ac:spMkLst>
            <pc:docMk/>
            <pc:sldMk cId="3422688471" sldId="302"/>
            <ac:spMk id="5" creationId="{DBC9CB54-7258-4098-B681-7499198498C0}"/>
          </ac:spMkLst>
        </pc:spChg>
      </pc:sldChg>
      <pc:sldChg chg="modSp mod">
        <pc:chgData name="Bateman, Bev" userId="78a4a1ab-f5ae-471d-a304-cc7fab5b40fa" providerId="ADAL" clId="{9D79737B-E556-458B-A1B4-402CFBFECC74}" dt="2025-10-25T21:15:53.404" v="4" actId="20577"/>
        <pc:sldMkLst>
          <pc:docMk/>
          <pc:sldMk cId="3884674479" sldId="303"/>
        </pc:sldMkLst>
        <pc:spChg chg="mod">
          <ac:chgData name="Bateman, Bev" userId="78a4a1ab-f5ae-471d-a304-cc7fab5b40fa" providerId="ADAL" clId="{9D79737B-E556-458B-A1B4-402CFBFECC74}" dt="2025-10-25T21:15:53.404" v="4" actId="20577"/>
          <ac:spMkLst>
            <pc:docMk/>
            <pc:sldMk cId="3884674479" sldId="303"/>
            <ac:spMk id="5" creationId="{DBC9CB54-7258-4098-B681-7499198498C0}"/>
          </ac:spMkLst>
        </pc:spChg>
      </pc:sldChg>
      <pc:sldChg chg="modSp mod">
        <pc:chgData name="Bateman, Bev" userId="78a4a1ab-f5ae-471d-a304-cc7fab5b40fa" providerId="ADAL" clId="{9D79737B-E556-458B-A1B4-402CFBFECC74}" dt="2025-10-25T21:15:18.150" v="0" actId="20577"/>
        <pc:sldMkLst>
          <pc:docMk/>
          <pc:sldMk cId="586716175" sldId="304"/>
        </pc:sldMkLst>
        <pc:spChg chg="mod">
          <ac:chgData name="Bateman, Bev" userId="78a4a1ab-f5ae-471d-a304-cc7fab5b40fa" providerId="ADAL" clId="{9D79737B-E556-458B-A1B4-402CFBFECC74}" dt="2025-10-25T21:15:18.150" v="0" actId="20577"/>
          <ac:spMkLst>
            <pc:docMk/>
            <pc:sldMk cId="586716175" sldId="304"/>
            <ac:spMk id="5" creationId="{DBC9CB54-7258-4098-B681-7499198498C0}"/>
          </ac:spMkLst>
        </pc:spChg>
      </pc:sldChg>
      <pc:sldChg chg="modSp mod">
        <pc:chgData name="Bateman, Bev" userId="78a4a1ab-f5ae-471d-a304-cc7fab5b40fa" providerId="ADAL" clId="{9D79737B-E556-458B-A1B4-402CFBFECC74}" dt="2025-10-25T21:19:51.992" v="98" actId="6549"/>
        <pc:sldMkLst>
          <pc:docMk/>
          <pc:sldMk cId="250263557" sldId="306"/>
        </pc:sldMkLst>
        <pc:spChg chg="mod">
          <ac:chgData name="Bateman, Bev" userId="78a4a1ab-f5ae-471d-a304-cc7fab5b40fa" providerId="ADAL" clId="{9D79737B-E556-458B-A1B4-402CFBFECC74}" dt="2025-10-25T21:19:51.992" v="98" actId="6549"/>
          <ac:spMkLst>
            <pc:docMk/>
            <pc:sldMk cId="250263557" sldId="306"/>
            <ac:spMk id="5" creationId="{DBC9CB54-7258-4098-B681-7499198498C0}"/>
          </ac:spMkLst>
        </pc:spChg>
      </pc:sldChg>
      <pc:sldChg chg="modSp mod">
        <pc:chgData name="Bateman, Bev" userId="78a4a1ab-f5ae-471d-a304-cc7fab5b40fa" providerId="ADAL" clId="{9D79737B-E556-458B-A1B4-402CFBFECC74}" dt="2025-10-25T21:21:13.952" v="111" actId="20577"/>
        <pc:sldMkLst>
          <pc:docMk/>
          <pc:sldMk cId="2523683238" sldId="307"/>
        </pc:sldMkLst>
        <pc:spChg chg="mod">
          <ac:chgData name="Bateman, Bev" userId="78a4a1ab-f5ae-471d-a304-cc7fab5b40fa" providerId="ADAL" clId="{9D79737B-E556-458B-A1B4-402CFBFECC74}" dt="2025-10-25T21:21:13.952" v="111" actId="20577"/>
          <ac:spMkLst>
            <pc:docMk/>
            <pc:sldMk cId="2523683238" sldId="307"/>
            <ac:spMk id="5" creationId="{DBC9CB54-7258-4098-B681-7499198498C0}"/>
          </ac:spMkLst>
        </pc:spChg>
      </pc:sldChg>
      <pc:sldChg chg="modSp mod">
        <pc:chgData name="Bateman, Bev" userId="78a4a1ab-f5ae-471d-a304-cc7fab5b40fa" providerId="ADAL" clId="{9D79737B-E556-458B-A1B4-402CFBFECC74}" dt="2025-10-25T21:22:41.294" v="123" actId="20577"/>
        <pc:sldMkLst>
          <pc:docMk/>
          <pc:sldMk cId="383676810" sldId="309"/>
        </pc:sldMkLst>
        <pc:spChg chg="mod">
          <ac:chgData name="Bateman, Bev" userId="78a4a1ab-f5ae-471d-a304-cc7fab5b40fa" providerId="ADAL" clId="{9D79737B-E556-458B-A1B4-402CFBFECC74}" dt="2025-10-25T21:22:41.294" v="123" actId="20577"/>
          <ac:spMkLst>
            <pc:docMk/>
            <pc:sldMk cId="383676810" sldId="309"/>
            <ac:spMk id="5" creationId="{DBC9CB54-7258-4098-B681-7499198498C0}"/>
          </ac:spMkLst>
        </pc:spChg>
      </pc:sldChg>
      <pc:sldChg chg="modSp mod">
        <pc:chgData name="Bateman, Bev" userId="78a4a1ab-f5ae-471d-a304-cc7fab5b40fa" providerId="ADAL" clId="{9D79737B-E556-458B-A1B4-402CFBFECC74}" dt="2025-10-25T21:34:28.548" v="157" actId="20577"/>
        <pc:sldMkLst>
          <pc:docMk/>
          <pc:sldMk cId="1804666241" sldId="325"/>
        </pc:sldMkLst>
        <pc:spChg chg="mod">
          <ac:chgData name="Bateman, Bev" userId="78a4a1ab-f5ae-471d-a304-cc7fab5b40fa" providerId="ADAL" clId="{9D79737B-E556-458B-A1B4-402CFBFECC74}" dt="2025-10-25T21:34:28.548" v="157" actId="20577"/>
          <ac:spMkLst>
            <pc:docMk/>
            <pc:sldMk cId="1804666241" sldId="325"/>
            <ac:spMk id="5" creationId="{DBC9CB54-7258-4098-B681-7499198498C0}"/>
          </ac:spMkLst>
        </pc:spChg>
      </pc:sldChg>
      <pc:sldChg chg="modSp mod">
        <pc:chgData name="Bateman, Bev" userId="78a4a1ab-f5ae-471d-a304-cc7fab5b40fa" providerId="ADAL" clId="{9D79737B-E556-458B-A1B4-402CFBFECC74}" dt="2025-10-25T21:34:38.973" v="162" actId="20577"/>
        <pc:sldMkLst>
          <pc:docMk/>
          <pc:sldMk cId="2000581218" sldId="326"/>
        </pc:sldMkLst>
        <pc:spChg chg="mod">
          <ac:chgData name="Bateman, Bev" userId="78a4a1ab-f5ae-471d-a304-cc7fab5b40fa" providerId="ADAL" clId="{9D79737B-E556-458B-A1B4-402CFBFECC74}" dt="2025-10-25T21:34:38.973" v="162" actId="20577"/>
          <ac:spMkLst>
            <pc:docMk/>
            <pc:sldMk cId="2000581218" sldId="326"/>
            <ac:spMk id="5" creationId="{DBC9CB54-7258-4098-B681-7499198498C0}"/>
          </ac:spMkLst>
        </pc:spChg>
      </pc:sldChg>
      <pc:sldChg chg="modSp mod">
        <pc:chgData name="Bateman, Bev" userId="78a4a1ab-f5ae-471d-a304-cc7fab5b40fa" providerId="ADAL" clId="{9D79737B-E556-458B-A1B4-402CFBFECC74}" dt="2025-10-25T21:15:39.283" v="1" actId="20577"/>
        <pc:sldMkLst>
          <pc:docMk/>
          <pc:sldMk cId="2287477271" sldId="330"/>
        </pc:sldMkLst>
        <pc:spChg chg="mod">
          <ac:chgData name="Bateman, Bev" userId="78a4a1ab-f5ae-471d-a304-cc7fab5b40fa" providerId="ADAL" clId="{9D79737B-E556-458B-A1B4-402CFBFECC74}" dt="2025-10-25T21:15:39.283" v="1" actId="20577"/>
          <ac:spMkLst>
            <pc:docMk/>
            <pc:sldMk cId="2287477271" sldId="330"/>
            <ac:spMk id="5" creationId="{F8549B72-DF32-3739-26B9-E79A07F3CDAC}"/>
          </ac:spMkLst>
        </pc:spChg>
      </pc:sldChg>
      <pc:sldChg chg="modSp mod">
        <pc:chgData name="Bateman, Bev" userId="78a4a1ab-f5ae-471d-a304-cc7fab5b40fa" providerId="ADAL" clId="{9D79737B-E556-458B-A1B4-402CFBFECC74}" dt="2025-10-25T21:31:21.393" v="148" actId="20577"/>
        <pc:sldMkLst>
          <pc:docMk/>
          <pc:sldMk cId="138843091" sldId="334"/>
        </pc:sldMkLst>
        <pc:spChg chg="mod">
          <ac:chgData name="Bateman, Bev" userId="78a4a1ab-f5ae-471d-a304-cc7fab5b40fa" providerId="ADAL" clId="{9D79737B-E556-458B-A1B4-402CFBFECC74}" dt="2025-10-25T21:31:21.393" v="148" actId="20577"/>
          <ac:spMkLst>
            <pc:docMk/>
            <pc:sldMk cId="138843091" sldId="334"/>
            <ac:spMk id="5" creationId="{61A05A9A-A828-8EEA-B44E-D96D5E5FE4C1}"/>
          </ac:spMkLst>
        </pc:spChg>
      </pc:sldChg>
      <pc:sldChg chg="modSp mod">
        <pc:chgData name="Bateman, Bev" userId="78a4a1ab-f5ae-471d-a304-cc7fab5b40fa" providerId="ADAL" clId="{9D79737B-E556-458B-A1B4-402CFBFECC74}" dt="2025-10-25T21:23:21.996" v="125" actId="14"/>
        <pc:sldMkLst>
          <pc:docMk/>
          <pc:sldMk cId="3127332539" sldId="337"/>
        </pc:sldMkLst>
        <pc:spChg chg="mod">
          <ac:chgData name="Bateman, Bev" userId="78a4a1ab-f5ae-471d-a304-cc7fab5b40fa" providerId="ADAL" clId="{9D79737B-E556-458B-A1B4-402CFBFECC74}" dt="2025-10-25T21:23:21.996" v="125" actId="14"/>
          <ac:spMkLst>
            <pc:docMk/>
            <pc:sldMk cId="3127332539" sldId="337"/>
            <ac:spMk id="5" creationId="{D369BBCB-34C0-B69D-8936-E77E5C7959EE}"/>
          </ac:spMkLst>
        </pc:spChg>
      </pc:sldChg>
      <pc:sldChg chg="modSp mod">
        <pc:chgData name="Bateman, Bev" userId="78a4a1ab-f5ae-471d-a304-cc7fab5b40fa" providerId="ADAL" clId="{9D79737B-E556-458B-A1B4-402CFBFECC74}" dt="2025-10-25T21:24:23.647" v="136" actId="20577"/>
        <pc:sldMkLst>
          <pc:docMk/>
          <pc:sldMk cId="2963021553" sldId="339"/>
        </pc:sldMkLst>
        <pc:spChg chg="mod">
          <ac:chgData name="Bateman, Bev" userId="78a4a1ab-f5ae-471d-a304-cc7fab5b40fa" providerId="ADAL" clId="{9D79737B-E556-458B-A1B4-402CFBFECC74}" dt="2025-10-25T21:24:23.647" v="136" actId="20577"/>
          <ac:spMkLst>
            <pc:docMk/>
            <pc:sldMk cId="2963021553" sldId="339"/>
            <ac:spMk id="5" creationId="{E6572CFC-3C16-68A1-5F3D-1135E9954105}"/>
          </ac:spMkLst>
        </pc:spChg>
      </pc:sldChg>
      <pc:sldChg chg="modSp mod">
        <pc:chgData name="Bateman, Bev" userId="78a4a1ab-f5ae-471d-a304-cc7fab5b40fa" providerId="ADAL" clId="{9D79737B-E556-458B-A1B4-402CFBFECC74}" dt="2025-10-25T21:33:28.866" v="152" actId="12"/>
        <pc:sldMkLst>
          <pc:docMk/>
          <pc:sldMk cId="1982441742" sldId="343"/>
        </pc:sldMkLst>
        <pc:spChg chg="mod">
          <ac:chgData name="Bateman, Bev" userId="78a4a1ab-f5ae-471d-a304-cc7fab5b40fa" providerId="ADAL" clId="{9D79737B-E556-458B-A1B4-402CFBFECC74}" dt="2025-10-25T21:33:28.866" v="152" actId="12"/>
          <ac:spMkLst>
            <pc:docMk/>
            <pc:sldMk cId="1982441742" sldId="343"/>
            <ac:spMk id="5" creationId="{3A1AFBC4-F50C-6399-D372-CCC2E4FA0586}"/>
          </ac:spMkLst>
        </pc:spChg>
      </pc:sldChg>
      <pc:sldChg chg="modSp mod">
        <pc:chgData name="Bateman, Bev" userId="78a4a1ab-f5ae-471d-a304-cc7fab5b40fa" providerId="ADAL" clId="{9D79737B-E556-458B-A1B4-402CFBFECC74}" dt="2025-10-26T00:26:10.491" v="164" actId="113"/>
        <pc:sldMkLst>
          <pc:docMk/>
          <pc:sldMk cId="1893320306" sldId="351"/>
        </pc:sldMkLst>
        <pc:spChg chg="mod">
          <ac:chgData name="Bateman, Bev" userId="78a4a1ab-f5ae-471d-a304-cc7fab5b40fa" providerId="ADAL" clId="{9D79737B-E556-458B-A1B4-402CFBFECC74}" dt="2025-10-26T00:26:10.491" v="164" actId="113"/>
          <ac:spMkLst>
            <pc:docMk/>
            <pc:sldMk cId="1893320306" sldId="351"/>
            <ac:spMk id="3" creationId="{0903E940-C5B7-5F7E-0F03-C7F33236F7A8}"/>
          </ac:spMkLst>
        </pc:spChg>
      </pc:sldChg>
    </pc:docChg>
  </pc:docChgLst>
  <pc:docChgLst>
    <pc:chgData name="Bateman, Bev" userId="78a4a1ab-f5ae-471d-a304-cc7fab5b40fa" providerId="ADAL" clId="{4CAAFCDF-D780-43F9-9435-299B1F34108C}"/>
    <pc:docChg chg="undo custSel addSld delSld modSld sldOrd">
      <pc:chgData name="Bateman, Bev" userId="78a4a1ab-f5ae-471d-a304-cc7fab5b40fa" providerId="ADAL" clId="{4CAAFCDF-D780-43F9-9435-299B1F34108C}" dt="2025-10-22T23:41:28.904" v="6232" actId="313"/>
      <pc:docMkLst>
        <pc:docMk/>
      </pc:docMkLst>
      <pc:sldChg chg="del">
        <pc:chgData name="Bateman, Bev" userId="78a4a1ab-f5ae-471d-a304-cc7fab5b40fa" providerId="ADAL" clId="{4CAAFCDF-D780-43F9-9435-299B1F34108C}" dt="2025-09-29T23:53:55.143" v="0" actId="47"/>
        <pc:sldMkLst>
          <pc:docMk/>
          <pc:sldMk cId="1669235989" sldId="256"/>
        </pc:sldMkLst>
      </pc:sldChg>
      <pc:sldChg chg="modSp mod">
        <pc:chgData name="Bateman, Bev" userId="78a4a1ab-f5ae-471d-a304-cc7fab5b40fa" providerId="ADAL" clId="{4CAAFCDF-D780-43F9-9435-299B1F34108C}" dt="2025-10-22T01:46:05.763" v="5950" actId="20577"/>
        <pc:sldMkLst>
          <pc:docMk/>
          <pc:sldMk cId="2110646619" sldId="298"/>
        </pc:sldMkLst>
        <pc:spChg chg="mod">
          <ac:chgData name="Bateman, Bev" userId="78a4a1ab-f5ae-471d-a304-cc7fab5b40fa" providerId="ADAL" clId="{4CAAFCDF-D780-43F9-9435-299B1F34108C}" dt="2025-09-30T01:32:13.038" v="5642"/>
          <ac:spMkLst>
            <pc:docMk/>
            <pc:sldMk cId="2110646619" sldId="298"/>
            <ac:spMk id="4" creationId="{9C521BA7-7DCC-483C-984C-EC3E10527F62}"/>
          </ac:spMkLst>
        </pc:spChg>
        <pc:graphicFrameChg chg="mod ord modGraphic">
          <ac:chgData name="Bateman, Bev" userId="78a4a1ab-f5ae-471d-a304-cc7fab5b40fa" providerId="ADAL" clId="{4CAAFCDF-D780-43F9-9435-299B1F34108C}" dt="2025-10-22T01:46:05.763" v="5950" actId="20577"/>
          <ac:graphicFrameMkLst>
            <pc:docMk/>
            <pc:sldMk cId="2110646619" sldId="298"/>
            <ac:graphicFrameMk id="7" creationId="{6F3D174C-FEE9-0C3D-F782-D78862F65FE4}"/>
          </ac:graphicFrameMkLst>
        </pc:graphicFrameChg>
      </pc:sldChg>
      <pc:sldChg chg="modSp mod ord modClrScheme chgLayout">
        <pc:chgData name="Bateman, Bev" userId="78a4a1ab-f5ae-471d-a304-cc7fab5b40fa" providerId="ADAL" clId="{4CAAFCDF-D780-43F9-9435-299B1F34108C}" dt="2025-09-29T23:59:41.701" v="144"/>
        <pc:sldMkLst>
          <pc:docMk/>
          <pc:sldMk cId="1316942645" sldId="299"/>
        </pc:sldMkLst>
        <pc:spChg chg="mod modVis">
          <ac:chgData name="Bateman, Bev" userId="78a4a1ab-f5ae-471d-a304-cc7fab5b40fa" providerId="ADAL" clId="{4CAAFCDF-D780-43F9-9435-299B1F34108C}" dt="2025-09-29T23:55:33.140" v="4" actId="26606"/>
          <ac:spMkLst>
            <pc:docMk/>
            <pc:sldMk cId="1316942645" sldId="299"/>
            <ac:spMk id="2" creationId="{31E11C0C-A995-FF44-A646-A4051A9FE675}"/>
          </ac:spMkLst>
        </pc:spChg>
        <pc:spChg chg="mod">
          <ac:chgData name="Bateman, Bev" userId="78a4a1ab-f5ae-471d-a304-cc7fab5b40fa" providerId="ADAL" clId="{4CAAFCDF-D780-43F9-9435-299B1F34108C}" dt="2025-09-29T23:55:49.686" v="5" actId="255"/>
          <ac:spMkLst>
            <pc:docMk/>
            <pc:sldMk cId="1316942645" sldId="299"/>
            <ac:spMk id="4" creationId="{3550CC55-6CB9-4C6F-8D06-AAA55B7BCF28}"/>
          </ac:spMkLst>
        </pc:spChg>
        <pc:spChg chg="mod">
          <ac:chgData name="Bateman, Bev" userId="78a4a1ab-f5ae-471d-a304-cc7fab5b40fa" providerId="ADAL" clId="{4CAAFCDF-D780-43F9-9435-299B1F34108C}" dt="2025-09-29T23:55:33.140" v="4" actId="26606"/>
          <ac:spMkLst>
            <pc:docMk/>
            <pc:sldMk cId="1316942645" sldId="299"/>
            <ac:spMk id="5" creationId="{DBC9CB54-7258-4098-B681-7499198498C0}"/>
          </ac:spMkLst>
        </pc:spChg>
      </pc:sldChg>
      <pc:sldChg chg="modSp mod modClrScheme chgLayout">
        <pc:chgData name="Bateman, Bev" userId="78a4a1ab-f5ae-471d-a304-cc7fab5b40fa" providerId="ADAL" clId="{4CAAFCDF-D780-43F9-9435-299B1F34108C}" dt="2025-09-29T23:56:40.346" v="34" actId="26606"/>
        <pc:sldMkLst>
          <pc:docMk/>
          <pc:sldMk cId="4227469406" sldId="300"/>
        </pc:sldMkLst>
        <pc:spChg chg="mod modVis">
          <ac:chgData name="Bateman, Bev" userId="78a4a1ab-f5ae-471d-a304-cc7fab5b40fa" providerId="ADAL" clId="{4CAAFCDF-D780-43F9-9435-299B1F34108C}" dt="2025-09-29T23:56:40.346" v="34" actId="26606"/>
          <ac:spMkLst>
            <pc:docMk/>
            <pc:sldMk cId="4227469406" sldId="300"/>
            <ac:spMk id="2" creationId="{31E11C0C-A995-FF44-A646-A4051A9FE675}"/>
          </ac:spMkLst>
        </pc:spChg>
        <pc:spChg chg="mod">
          <ac:chgData name="Bateman, Bev" userId="78a4a1ab-f5ae-471d-a304-cc7fab5b40fa" providerId="ADAL" clId="{4CAAFCDF-D780-43F9-9435-299B1F34108C}" dt="2025-09-29T23:56:40.346" v="34" actId="26606"/>
          <ac:spMkLst>
            <pc:docMk/>
            <pc:sldMk cId="4227469406" sldId="300"/>
            <ac:spMk id="4" creationId="{3550CC55-6CB9-4C6F-8D06-AAA55B7BCF28}"/>
          </ac:spMkLst>
        </pc:spChg>
        <pc:spChg chg="mod">
          <ac:chgData name="Bateman, Bev" userId="78a4a1ab-f5ae-471d-a304-cc7fab5b40fa" providerId="ADAL" clId="{4CAAFCDF-D780-43F9-9435-299B1F34108C}" dt="2025-09-29T23:56:40.346" v="34" actId="26606"/>
          <ac:spMkLst>
            <pc:docMk/>
            <pc:sldMk cId="4227469406" sldId="300"/>
            <ac:spMk id="5" creationId="{DBC9CB54-7258-4098-B681-7499198498C0}"/>
          </ac:spMkLst>
        </pc:spChg>
      </pc:sldChg>
      <pc:sldChg chg="modSp mod ord modClrScheme chgLayout">
        <pc:chgData name="Bateman, Bev" userId="78a4a1ab-f5ae-471d-a304-cc7fab5b40fa" providerId="ADAL" clId="{4CAAFCDF-D780-43F9-9435-299B1F34108C}" dt="2025-09-29T23:59:46.859" v="146"/>
        <pc:sldMkLst>
          <pc:docMk/>
          <pc:sldMk cId="1082526459" sldId="301"/>
        </pc:sldMkLst>
        <pc:spChg chg="mod modVis">
          <ac:chgData name="Bateman, Bev" userId="78a4a1ab-f5ae-471d-a304-cc7fab5b40fa" providerId="ADAL" clId="{4CAAFCDF-D780-43F9-9435-299B1F34108C}" dt="2025-09-29T23:57:15.026" v="58" actId="26606"/>
          <ac:spMkLst>
            <pc:docMk/>
            <pc:sldMk cId="1082526459" sldId="301"/>
            <ac:spMk id="2" creationId="{31E11C0C-A995-FF44-A646-A4051A9FE675}"/>
          </ac:spMkLst>
        </pc:spChg>
        <pc:spChg chg="mod">
          <ac:chgData name="Bateman, Bev" userId="78a4a1ab-f5ae-471d-a304-cc7fab5b40fa" providerId="ADAL" clId="{4CAAFCDF-D780-43F9-9435-299B1F34108C}" dt="2025-09-29T23:57:39.678" v="61" actId="255"/>
          <ac:spMkLst>
            <pc:docMk/>
            <pc:sldMk cId="1082526459" sldId="301"/>
            <ac:spMk id="4" creationId="{3550CC55-6CB9-4C6F-8D06-AAA55B7BCF28}"/>
          </ac:spMkLst>
        </pc:spChg>
        <pc:spChg chg="mod">
          <ac:chgData name="Bateman, Bev" userId="78a4a1ab-f5ae-471d-a304-cc7fab5b40fa" providerId="ADAL" clId="{4CAAFCDF-D780-43F9-9435-299B1F34108C}" dt="2025-09-29T23:57:15.026" v="58" actId="26606"/>
          <ac:spMkLst>
            <pc:docMk/>
            <pc:sldMk cId="1082526459" sldId="301"/>
            <ac:spMk id="5" creationId="{DBC9CB54-7258-4098-B681-7499198498C0}"/>
          </ac:spMkLst>
        </pc:spChg>
      </pc:sldChg>
      <pc:sldChg chg="modSp mod ord modClrScheme chgLayout">
        <pc:chgData name="Bateman, Bev" userId="78a4a1ab-f5ae-471d-a304-cc7fab5b40fa" providerId="ADAL" clId="{4CAAFCDF-D780-43F9-9435-299B1F34108C}" dt="2025-09-30T00:02:56.303" v="722" actId="255"/>
        <pc:sldMkLst>
          <pc:docMk/>
          <pc:sldMk cId="3422688471" sldId="302"/>
        </pc:sldMkLst>
        <pc:spChg chg="mod modVis">
          <ac:chgData name="Bateman, Bev" userId="78a4a1ab-f5ae-471d-a304-cc7fab5b40fa" providerId="ADAL" clId="{4CAAFCDF-D780-43F9-9435-299B1F34108C}" dt="2025-09-29T23:58:11.281" v="85" actId="26606"/>
          <ac:spMkLst>
            <pc:docMk/>
            <pc:sldMk cId="3422688471" sldId="302"/>
            <ac:spMk id="2" creationId="{31E11C0C-A995-FF44-A646-A4051A9FE675}"/>
          </ac:spMkLst>
        </pc:spChg>
        <pc:spChg chg="mod">
          <ac:chgData name="Bateman, Bev" userId="78a4a1ab-f5ae-471d-a304-cc7fab5b40fa" providerId="ADAL" clId="{4CAAFCDF-D780-43F9-9435-299B1F34108C}" dt="2025-09-30T00:02:56.303" v="722" actId="255"/>
          <ac:spMkLst>
            <pc:docMk/>
            <pc:sldMk cId="3422688471" sldId="302"/>
            <ac:spMk id="4" creationId="{3550CC55-6CB9-4C6F-8D06-AAA55B7BCF28}"/>
          </ac:spMkLst>
        </pc:spChg>
        <pc:spChg chg="mod">
          <ac:chgData name="Bateman, Bev" userId="78a4a1ab-f5ae-471d-a304-cc7fab5b40fa" providerId="ADAL" clId="{4CAAFCDF-D780-43F9-9435-299B1F34108C}" dt="2025-09-29T23:58:11.281" v="85" actId="26606"/>
          <ac:spMkLst>
            <pc:docMk/>
            <pc:sldMk cId="3422688471" sldId="302"/>
            <ac:spMk id="5" creationId="{DBC9CB54-7258-4098-B681-7499198498C0}"/>
          </ac:spMkLst>
        </pc:spChg>
      </pc:sldChg>
      <pc:sldChg chg="modSp mod ord modClrScheme chgLayout">
        <pc:chgData name="Bateman, Bev" userId="78a4a1ab-f5ae-471d-a304-cc7fab5b40fa" providerId="ADAL" clId="{4CAAFCDF-D780-43F9-9435-299B1F34108C}" dt="2025-09-30T01:16:39.626" v="5597" actId="27636"/>
        <pc:sldMkLst>
          <pc:docMk/>
          <pc:sldMk cId="3884674479" sldId="303"/>
        </pc:sldMkLst>
        <pc:spChg chg="mod modVis">
          <ac:chgData name="Bateman, Bev" userId="78a4a1ab-f5ae-471d-a304-cc7fab5b40fa" providerId="ADAL" clId="{4CAAFCDF-D780-43F9-9435-299B1F34108C}" dt="2025-09-29T23:58:50.885" v="114" actId="26606"/>
          <ac:spMkLst>
            <pc:docMk/>
            <pc:sldMk cId="3884674479" sldId="303"/>
            <ac:spMk id="2" creationId="{31E11C0C-A995-FF44-A646-A4051A9FE675}"/>
          </ac:spMkLst>
        </pc:spChg>
        <pc:spChg chg="mod">
          <ac:chgData name="Bateman, Bev" userId="78a4a1ab-f5ae-471d-a304-cc7fab5b40fa" providerId="ADAL" clId="{4CAAFCDF-D780-43F9-9435-299B1F34108C}" dt="2025-09-29T23:58:58.568" v="117" actId="255"/>
          <ac:spMkLst>
            <pc:docMk/>
            <pc:sldMk cId="3884674479" sldId="303"/>
            <ac:spMk id="4" creationId="{3550CC55-6CB9-4C6F-8D06-AAA55B7BCF28}"/>
          </ac:spMkLst>
        </pc:spChg>
        <pc:spChg chg="mod">
          <ac:chgData name="Bateman, Bev" userId="78a4a1ab-f5ae-471d-a304-cc7fab5b40fa" providerId="ADAL" clId="{4CAAFCDF-D780-43F9-9435-299B1F34108C}" dt="2025-09-30T01:16:39.626" v="5597" actId="27636"/>
          <ac:spMkLst>
            <pc:docMk/>
            <pc:sldMk cId="3884674479" sldId="303"/>
            <ac:spMk id="5" creationId="{DBC9CB54-7258-4098-B681-7499198498C0}"/>
          </ac:spMkLst>
        </pc:spChg>
      </pc:sldChg>
      <pc:sldChg chg="modSp mod ord modClrScheme chgLayout">
        <pc:chgData name="Bateman, Bev" userId="78a4a1ab-f5ae-471d-a304-cc7fab5b40fa" providerId="ADAL" clId="{4CAAFCDF-D780-43F9-9435-299B1F34108C}" dt="2025-09-30T01:16:24.427" v="5595" actId="255"/>
        <pc:sldMkLst>
          <pc:docMk/>
          <pc:sldMk cId="586716175" sldId="304"/>
        </pc:sldMkLst>
        <pc:spChg chg="mod modVis">
          <ac:chgData name="Bateman, Bev" userId="78a4a1ab-f5ae-471d-a304-cc7fab5b40fa" providerId="ADAL" clId="{4CAAFCDF-D780-43F9-9435-299B1F34108C}" dt="2025-09-29T23:59:28.870" v="142" actId="26606"/>
          <ac:spMkLst>
            <pc:docMk/>
            <pc:sldMk cId="586716175" sldId="304"/>
            <ac:spMk id="2" creationId="{31E11C0C-A995-FF44-A646-A4051A9FE675}"/>
          </ac:spMkLst>
        </pc:spChg>
        <pc:spChg chg="mod">
          <ac:chgData name="Bateman, Bev" userId="78a4a1ab-f5ae-471d-a304-cc7fab5b40fa" providerId="ADAL" clId="{4CAAFCDF-D780-43F9-9435-299B1F34108C}" dt="2025-09-29T23:59:28.870" v="142" actId="26606"/>
          <ac:spMkLst>
            <pc:docMk/>
            <pc:sldMk cId="586716175" sldId="304"/>
            <ac:spMk id="4" creationId="{3550CC55-6CB9-4C6F-8D06-AAA55B7BCF28}"/>
          </ac:spMkLst>
        </pc:spChg>
        <pc:spChg chg="mod">
          <ac:chgData name="Bateman, Bev" userId="78a4a1ab-f5ae-471d-a304-cc7fab5b40fa" providerId="ADAL" clId="{4CAAFCDF-D780-43F9-9435-299B1F34108C}" dt="2025-09-30T01:16:24.427" v="5595" actId="255"/>
          <ac:spMkLst>
            <pc:docMk/>
            <pc:sldMk cId="586716175" sldId="304"/>
            <ac:spMk id="5" creationId="{DBC9CB54-7258-4098-B681-7499198498C0}"/>
          </ac:spMkLst>
        </pc:spChg>
      </pc:sldChg>
      <pc:sldChg chg="modSp mod modClrScheme chgLayout">
        <pc:chgData name="Bateman, Bev" userId="78a4a1ab-f5ae-471d-a304-cc7fab5b40fa" providerId="ADAL" clId="{4CAAFCDF-D780-43F9-9435-299B1F34108C}" dt="2025-09-30T00:57:43.380" v="4198" actId="255"/>
        <pc:sldMkLst>
          <pc:docMk/>
          <pc:sldMk cId="3921833312" sldId="305"/>
        </pc:sldMkLst>
        <pc:spChg chg="mod modVis">
          <ac:chgData name="Bateman, Bev" userId="78a4a1ab-f5ae-471d-a304-cc7fab5b40fa" providerId="ADAL" clId="{4CAAFCDF-D780-43F9-9435-299B1F34108C}" dt="2025-09-30T00:06:38.472" v="1157" actId="26606"/>
          <ac:spMkLst>
            <pc:docMk/>
            <pc:sldMk cId="3921833312" sldId="305"/>
            <ac:spMk id="2" creationId="{31E11C0C-A995-FF44-A646-A4051A9FE675}"/>
          </ac:spMkLst>
        </pc:spChg>
        <pc:spChg chg="mod">
          <ac:chgData name="Bateman, Bev" userId="78a4a1ab-f5ae-471d-a304-cc7fab5b40fa" providerId="ADAL" clId="{4CAAFCDF-D780-43F9-9435-299B1F34108C}" dt="2025-09-30T00:57:43.380" v="4198" actId="255"/>
          <ac:spMkLst>
            <pc:docMk/>
            <pc:sldMk cId="3921833312" sldId="305"/>
            <ac:spMk id="4" creationId="{3550CC55-6CB9-4C6F-8D06-AAA55B7BCF28}"/>
          </ac:spMkLst>
        </pc:spChg>
        <pc:spChg chg="mod">
          <ac:chgData name="Bateman, Bev" userId="78a4a1ab-f5ae-471d-a304-cc7fab5b40fa" providerId="ADAL" clId="{4CAAFCDF-D780-43F9-9435-299B1F34108C}" dt="2025-09-30T00:06:38.472" v="1157" actId="26606"/>
          <ac:spMkLst>
            <pc:docMk/>
            <pc:sldMk cId="3921833312" sldId="305"/>
            <ac:spMk id="5" creationId="{DBC9CB54-7258-4098-B681-7499198498C0}"/>
          </ac:spMkLst>
        </pc:spChg>
      </pc:sldChg>
      <pc:sldChg chg="addSp modSp mod modClrScheme chgLayout">
        <pc:chgData name="Bateman, Bev" userId="78a4a1ab-f5ae-471d-a304-cc7fab5b40fa" providerId="ADAL" clId="{4CAAFCDF-D780-43F9-9435-299B1F34108C}" dt="2025-09-30T00:09:55.835" v="1191" actId="6549"/>
        <pc:sldMkLst>
          <pc:docMk/>
          <pc:sldMk cId="250263557" sldId="306"/>
        </pc:sldMkLst>
        <pc:spChg chg="mod modVis">
          <ac:chgData name="Bateman, Bev" userId="78a4a1ab-f5ae-471d-a304-cc7fab5b40fa" providerId="ADAL" clId="{4CAAFCDF-D780-43F9-9435-299B1F34108C}" dt="2025-09-30T00:09:26.647" v="1186" actId="26606"/>
          <ac:spMkLst>
            <pc:docMk/>
            <pc:sldMk cId="250263557" sldId="306"/>
            <ac:spMk id="2" creationId="{31E11C0C-A995-FF44-A646-A4051A9FE675}"/>
          </ac:spMkLst>
        </pc:spChg>
        <pc:spChg chg="mod">
          <ac:chgData name="Bateman, Bev" userId="78a4a1ab-f5ae-471d-a304-cc7fab5b40fa" providerId="ADAL" clId="{4CAAFCDF-D780-43F9-9435-299B1F34108C}" dt="2025-09-30T00:09:55.835" v="1191" actId="6549"/>
          <ac:spMkLst>
            <pc:docMk/>
            <pc:sldMk cId="250263557" sldId="306"/>
            <ac:spMk id="4" creationId="{3550CC55-6CB9-4C6F-8D06-AAA55B7BCF28}"/>
          </ac:spMkLst>
        </pc:spChg>
        <pc:spChg chg="mod">
          <ac:chgData name="Bateman, Bev" userId="78a4a1ab-f5ae-471d-a304-cc7fab5b40fa" providerId="ADAL" clId="{4CAAFCDF-D780-43F9-9435-299B1F34108C}" dt="2025-09-30T00:09:26.647" v="1186" actId="26606"/>
          <ac:spMkLst>
            <pc:docMk/>
            <pc:sldMk cId="250263557" sldId="306"/>
            <ac:spMk id="5" creationId="{DBC9CB54-7258-4098-B681-7499198498C0}"/>
          </ac:spMkLst>
        </pc:spChg>
        <pc:picChg chg="add mod ord">
          <ac:chgData name="Bateman, Bev" userId="78a4a1ab-f5ae-471d-a304-cc7fab5b40fa" providerId="ADAL" clId="{4CAAFCDF-D780-43F9-9435-299B1F34108C}" dt="2025-09-30T00:09:42.345" v="1189" actId="14100"/>
          <ac:picMkLst>
            <pc:docMk/>
            <pc:sldMk cId="250263557" sldId="306"/>
            <ac:picMk id="3" creationId="{93F54769-4D14-1B11-1219-41F620F7F360}"/>
          </ac:picMkLst>
        </pc:picChg>
      </pc:sldChg>
      <pc:sldChg chg="modSp mod">
        <pc:chgData name="Bateman, Bev" userId="78a4a1ab-f5ae-471d-a304-cc7fab5b40fa" providerId="ADAL" clId="{4CAAFCDF-D780-43F9-9435-299B1F34108C}" dt="2025-09-30T08:31:12.946" v="5673" actId="20577"/>
        <pc:sldMkLst>
          <pc:docMk/>
          <pc:sldMk cId="2523683238" sldId="307"/>
        </pc:sldMkLst>
        <pc:spChg chg="mod">
          <ac:chgData name="Bateman, Bev" userId="78a4a1ab-f5ae-471d-a304-cc7fab5b40fa" providerId="ADAL" clId="{4CAAFCDF-D780-43F9-9435-299B1F34108C}" dt="2025-09-30T00:10:15.536" v="1193"/>
          <ac:spMkLst>
            <pc:docMk/>
            <pc:sldMk cId="2523683238" sldId="307"/>
            <ac:spMk id="4" creationId="{3550CC55-6CB9-4C6F-8D06-AAA55B7BCF28}"/>
          </ac:spMkLst>
        </pc:spChg>
        <pc:spChg chg="mod">
          <ac:chgData name="Bateman, Bev" userId="78a4a1ab-f5ae-471d-a304-cc7fab5b40fa" providerId="ADAL" clId="{4CAAFCDF-D780-43F9-9435-299B1F34108C}" dt="2025-09-30T08:31:12.946" v="5673" actId="20577"/>
          <ac:spMkLst>
            <pc:docMk/>
            <pc:sldMk cId="2523683238" sldId="307"/>
            <ac:spMk id="5" creationId="{DBC9CB54-7258-4098-B681-7499198498C0}"/>
          </ac:spMkLst>
        </pc:spChg>
      </pc:sldChg>
      <pc:sldChg chg="modSp mod">
        <pc:chgData name="Bateman, Bev" userId="78a4a1ab-f5ae-471d-a304-cc7fab5b40fa" providerId="ADAL" clId="{4CAAFCDF-D780-43F9-9435-299B1F34108C}" dt="2025-09-30T00:14:26.939" v="1333" actId="20577"/>
        <pc:sldMkLst>
          <pc:docMk/>
          <pc:sldMk cId="4141840823" sldId="308"/>
        </pc:sldMkLst>
        <pc:spChg chg="mod">
          <ac:chgData name="Bateman, Bev" userId="78a4a1ab-f5ae-471d-a304-cc7fab5b40fa" providerId="ADAL" clId="{4CAAFCDF-D780-43F9-9435-299B1F34108C}" dt="2025-09-30T00:14:16.342" v="1331"/>
          <ac:spMkLst>
            <pc:docMk/>
            <pc:sldMk cId="4141840823" sldId="308"/>
            <ac:spMk id="4" creationId="{3550CC55-6CB9-4C6F-8D06-AAA55B7BCF28}"/>
          </ac:spMkLst>
        </pc:spChg>
        <pc:spChg chg="mod">
          <ac:chgData name="Bateman, Bev" userId="78a4a1ab-f5ae-471d-a304-cc7fab5b40fa" providerId="ADAL" clId="{4CAAFCDF-D780-43F9-9435-299B1F34108C}" dt="2025-09-30T00:14:26.939" v="1333" actId="20577"/>
          <ac:spMkLst>
            <pc:docMk/>
            <pc:sldMk cId="4141840823" sldId="308"/>
            <ac:spMk id="5" creationId="{DBC9CB54-7258-4098-B681-7499198498C0}"/>
          </ac:spMkLst>
        </pc:spChg>
      </pc:sldChg>
      <pc:sldChg chg="modSp mod">
        <pc:chgData name="Bateman, Bev" userId="78a4a1ab-f5ae-471d-a304-cc7fab5b40fa" providerId="ADAL" clId="{4CAAFCDF-D780-43F9-9435-299B1F34108C}" dt="2025-09-30T08:31:24.777" v="5675" actId="20577"/>
        <pc:sldMkLst>
          <pc:docMk/>
          <pc:sldMk cId="383676810" sldId="309"/>
        </pc:sldMkLst>
        <pc:spChg chg="mod">
          <ac:chgData name="Bateman, Bev" userId="78a4a1ab-f5ae-471d-a304-cc7fab5b40fa" providerId="ADAL" clId="{4CAAFCDF-D780-43F9-9435-299B1F34108C}" dt="2025-09-30T00:15:54.811" v="1404"/>
          <ac:spMkLst>
            <pc:docMk/>
            <pc:sldMk cId="383676810" sldId="309"/>
            <ac:spMk id="4" creationId="{3550CC55-6CB9-4C6F-8D06-AAA55B7BCF28}"/>
          </ac:spMkLst>
        </pc:spChg>
        <pc:spChg chg="mod">
          <ac:chgData name="Bateman, Bev" userId="78a4a1ab-f5ae-471d-a304-cc7fab5b40fa" providerId="ADAL" clId="{4CAAFCDF-D780-43F9-9435-299B1F34108C}" dt="2025-09-30T08:31:24.777" v="5675" actId="20577"/>
          <ac:spMkLst>
            <pc:docMk/>
            <pc:sldMk cId="383676810" sldId="309"/>
            <ac:spMk id="5" creationId="{DBC9CB54-7258-4098-B681-7499198498C0}"/>
          </ac:spMkLst>
        </pc:spChg>
      </pc:sldChg>
      <pc:sldChg chg="modSp mod">
        <pc:chgData name="Bateman, Bev" userId="78a4a1ab-f5ae-471d-a304-cc7fab5b40fa" providerId="ADAL" clId="{4CAAFCDF-D780-43F9-9435-299B1F34108C}" dt="2025-09-30T08:31:29.435" v="5676" actId="20577"/>
        <pc:sldMkLst>
          <pc:docMk/>
          <pc:sldMk cId="1155110906" sldId="310"/>
        </pc:sldMkLst>
        <pc:spChg chg="mod">
          <ac:chgData name="Bateman, Bev" userId="78a4a1ab-f5ae-471d-a304-cc7fab5b40fa" providerId="ADAL" clId="{4CAAFCDF-D780-43F9-9435-299B1F34108C}" dt="2025-09-30T00:22:55.820" v="2031" actId="20577"/>
          <ac:spMkLst>
            <pc:docMk/>
            <pc:sldMk cId="1155110906" sldId="310"/>
            <ac:spMk id="4" creationId="{3550CC55-6CB9-4C6F-8D06-AAA55B7BCF28}"/>
          </ac:spMkLst>
        </pc:spChg>
        <pc:spChg chg="mod">
          <ac:chgData name="Bateman, Bev" userId="78a4a1ab-f5ae-471d-a304-cc7fab5b40fa" providerId="ADAL" clId="{4CAAFCDF-D780-43F9-9435-299B1F34108C}" dt="2025-09-30T08:31:29.435" v="5676" actId="20577"/>
          <ac:spMkLst>
            <pc:docMk/>
            <pc:sldMk cId="1155110906" sldId="310"/>
            <ac:spMk id="5" creationId="{DBC9CB54-7258-4098-B681-7499198498C0}"/>
          </ac:spMkLst>
        </pc:spChg>
      </pc:sldChg>
      <pc:sldChg chg="modSp mod">
        <pc:chgData name="Bateman, Bev" userId="78a4a1ab-f5ae-471d-a304-cc7fab5b40fa" providerId="ADAL" clId="{4CAAFCDF-D780-43F9-9435-299B1F34108C}" dt="2025-09-30T08:31:33.548" v="5678" actId="20577"/>
        <pc:sldMkLst>
          <pc:docMk/>
          <pc:sldMk cId="4082944279" sldId="311"/>
        </pc:sldMkLst>
        <pc:spChg chg="mod">
          <ac:chgData name="Bateman, Bev" userId="78a4a1ab-f5ae-471d-a304-cc7fab5b40fa" providerId="ADAL" clId="{4CAAFCDF-D780-43F9-9435-299B1F34108C}" dt="2025-09-30T00:25:34.910" v="2084" actId="20577"/>
          <ac:spMkLst>
            <pc:docMk/>
            <pc:sldMk cId="4082944279" sldId="311"/>
            <ac:spMk id="4" creationId="{3550CC55-6CB9-4C6F-8D06-AAA55B7BCF28}"/>
          </ac:spMkLst>
        </pc:spChg>
        <pc:spChg chg="mod">
          <ac:chgData name="Bateman, Bev" userId="78a4a1ab-f5ae-471d-a304-cc7fab5b40fa" providerId="ADAL" clId="{4CAAFCDF-D780-43F9-9435-299B1F34108C}" dt="2025-09-30T08:31:33.548" v="5678" actId="20577"/>
          <ac:spMkLst>
            <pc:docMk/>
            <pc:sldMk cId="4082944279" sldId="311"/>
            <ac:spMk id="5" creationId="{DBC9CB54-7258-4098-B681-7499198498C0}"/>
          </ac:spMkLst>
        </pc:spChg>
      </pc:sldChg>
      <pc:sldChg chg="modSp mod">
        <pc:chgData name="Bateman, Bev" userId="78a4a1ab-f5ae-471d-a304-cc7fab5b40fa" providerId="ADAL" clId="{4CAAFCDF-D780-43F9-9435-299B1F34108C}" dt="2025-09-30T08:31:35.151" v="5679" actId="20577"/>
        <pc:sldMkLst>
          <pc:docMk/>
          <pc:sldMk cId="3384135447" sldId="312"/>
        </pc:sldMkLst>
        <pc:spChg chg="mod">
          <ac:chgData name="Bateman, Bev" userId="78a4a1ab-f5ae-471d-a304-cc7fab5b40fa" providerId="ADAL" clId="{4CAAFCDF-D780-43F9-9435-299B1F34108C}" dt="2025-09-30T00:28:59.861" v="2211" actId="27636"/>
          <ac:spMkLst>
            <pc:docMk/>
            <pc:sldMk cId="3384135447" sldId="312"/>
            <ac:spMk id="4" creationId="{3550CC55-6CB9-4C6F-8D06-AAA55B7BCF28}"/>
          </ac:spMkLst>
        </pc:spChg>
        <pc:spChg chg="mod">
          <ac:chgData name="Bateman, Bev" userId="78a4a1ab-f5ae-471d-a304-cc7fab5b40fa" providerId="ADAL" clId="{4CAAFCDF-D780-43F9-9435-299B1F34108C}" dt="2025-09-30T08:31:35.151" v="5679" actId="20577"/>
          <ac:spMkLst>
            <pc:docMk/>
            <pc:sldMk cId="3384135447" sldId="312"/>
            <ac:spMk id="5" creationId="{DBC9CB54-7258-4098-B681-7499198498C0}"/>
          </ac:spMkLst>
        </pc:spChg>
      </pc:sldChg>
      <pc:sldChg chg="modSp mod">
        <pc:chgData name="Bateman, Bev" userId="78a4a1ab-f5ae-471d-a304-cc7fab5b40fa" providerId="ADAL" clId="{4CAAFCDF-D780-43F9-9435-299B1F34108C}" dt="2025-09-30T00:31:57.963" v="2379" actId="20577"/>
        <pc:sldMkLst>
          <pc:docMk/>
          <pc:sldMk cId="2587916138" sldId="313"/>
        </pc:sldMkLst>
        <pc:spChg chg="mod">
          <ac:chgData name="Bateman, Bev" userId="78a4a1ab-f5ae-471d-a304-cc7fab5b40fa" providerId="ADAL" clId="{4CAAFCDF-D780-43F9-9435-299B1F34108C}" dt="2025-09-30T00:31:08.387" v="2305"/>
          <ac:spMkLst>
            <pc:docMk/>
            <pc:sldMk cId="2587916138" sldId="313"/>
            <ac:spMk id="4" creationId="{3550CC55-6CB9-4C6F-8D06-AAA55B7BCF28}"/>
          </ac:spMkLst>
        </pc:spChg>
        <pc:spChg chg="mod">
          <ac:chgData name="Bateman, Bev" userId="78a4a1ab-f5ae-471d-a304-cc7fab5b40fa" providerId="ADAL" clId="{4CAAFCDF-D780-43F9-9435-299B1F34108C}" dt="2025-09-30T00:31:57.963" v="2379" actId="20577"/>
          <ac:spMkLst>
            <pc:docMk/>
            <pc:sldMk cId="2587916138" sldId="313"/>
            <ac:spMk id="5" creationId="{DBC9CB54-7258-4098-B681-7499198498C0}"/>
          </ac:spMkLst>
        </pc:spChg>
      </pc:sldChg>
      <pc:sldChg chg="modSp mod">
        <pc:chgData name="Bateman, Bev" userId="78a4a1ab-f5ae-471d-a304-cc7fab5b40fa" providerId="ADAL" clId="{4CAAFCDF-D780-43F9-9435-299B1F34108C}" dt="2025-09-30T08:31:43.235" v="5682" actId="27636"/>
        <pc:sldMkLst>
          <pc:docMk/>
          <pc:sldMk cId="3374662051" sldId="314"/>
        </pc:sldMkLst>
        <pc:spChg chg="mod">
          <ac:chgData name="Bateman, Bev" userId="78a4a1ab-f5ae-471d-a304-cc7fab5b40fa" providerId="ADAL" clId="{4CAAFCDF-D780-43F9-9435-299B1F34108C}" dt="2025-09-30T01:40:32.533" v="5656" actId="20577"/>
          <ac:spMkLst>
            <pc:docMk/>
            <pc:sldMk cId="3374662051" sldId="314"/>
            <ac:spMk id="4" creationId="{3550CC55-6CB9-4C6F-8D06-AAA55B7BCF28}"/>
          </ac:spMkLst>
        </pc:spChg>
        <pc:spChg chg="mod">
          <ac:chgData name="Bateman, Bev" userId="78a4a1ab-f5ae-471d-a304-cc7fab5b40fa" providerId="ADAL" clId="{4CAAFCDF-D780-43F9-9435-299B1F34108C}" dt="2025-09-30T08:31:43.235" v="5682" actId="27636"/>
          <ac:spMkLst>
            <pc:docMk/>
            <pc:sldMk cId="3374662051" sldId="314"/>
            <ac:spMk id="5" creationId="{DBC9CB54-7258-4098-B681-7499198498C0}"/>
          </ac:spMkLst>
        </pc:spChg>
      </pc:sldChg>
      <pc:sldChg chg="modSp mod">
        <pc:chgData name="Bateman, Bev" userId="78a4a1ab-f5ae-471d-a304-cc7fab5b40fa" providerId="ADAL" clId="{4CAAFCDF-D780-43F9-9435-299B1F34108C}" dt="2025-09-30T01:40:43.436" v="5658" actId="6549"/>
        <pc:sldMkLst>
          <pc:docMk/>
          <pc:sldMk cId="812030391" sldId="315"/>
        </pc:sldMkLst>
        <pc:spChg chg="mod">
          <ac:chgData name="Bateman, Bev" userId="78a4a1ab-f5ae-471d-a304-cc7fab5b40fa" providerId="ADAL" clId="{4CAAFCDF-D780-43F9-9435-299B1F34108C}" dt="2025-09-30T01:40:43.436" v="5658" actId="6549"/>
          <ac:spMkLst>
            <pc:docMk/>
            <pc:sldMk cId="812030391" sldId="315"/>
            <ac:spMk id="4" creationId="{3550CC55-6CB9-4C6F-8D06-AAA55B7BCF28}"/>
          </ac:spMkLst>
        </pc:spChg>
        <pc:spChg chg="mod">
          <ac:chgData name="Bateman, Bev" userId="78a4a1ab-f5ae-471d-a304-cc7fab5b40fa" providerId="ADAL" clId="{4CAAFCDF-D780-43F9-9435-299B1F34108C}" dt="2025-09-30T00:38:15.883" v="2778" actId="20577"/>
          <ac:spMkLst>
            <pc:docMk/>
            <pc:sldMk cId="812030391" sldId="315"/>
            <ac:spMk id="5" creationId="{DBC9CB54-7258-4098-B681-7499198498C0}"/>
          </ac:spMkLst>
        </pc:spChg>
      </pc:sldChg>
      <pc:sldChg chg="modSp mod">
        <pc:chgData name="Bateman, Bev" userId="78a4a1ab-f5ae-471d-a304-cc7fab5b40fa" providerId="ADAL" clId="{4CAAFCDF-D780-43F9-9435-299B1F34108C}" dt="2025-09-30T08:31:48.418" v="5684" actId="20577"/>
        <pc:sldMkLst>
          <pc:docMk/>
          <pc:sldMk cId="4013722438" sldId="316"/>
        </pc:sldMkLst>
        <pc:spChg chg="mod">
          <ac:chgData name="Bateman, Bev" userId="78a4a1ab-f5ae-471d-a304-cc7fab5b40fa" providerId="ADAL" clId="{4CAAFCDF-D780-43F9-9435-299B1F34108C}" dt="2025-09-30T00:40:37.611" v="3082"/>
          <ac:spMkLst>
            <pc:docMk/>
            <pc:sldMk cId="4013722438" sldId="316"/>
            <ac:spMk id="4" creationId="{3550CC55-6CB9-4C6F-8D06-AAA55B7BCF28}"/>
          </ac:spMkLst>
        </pc:spChg>
        <pc:spChg chg="mod">
          <ac:chgData name="Bateman, Bev" userId="78a4a1ab-f5ae-471d-a304-cc7fab5b40fa" providerId="ADAL" clId="{4CAAFCDF-D780-43F9-9435-299B1F34108C}" dt="2025-09-30T08:31:48.418" v="5684" actId="20577"/>
          <ac:spMkLst>
            <pc:docMk/>
            <pc:sldMk cId="4013722438" sldId="316"/>
            <ac:spMk id="5" creationId="{DBC9CB54-7258-4098-B681-7499198498C0}"/>
          </ac:spMkLst>
        </pc:spChg>
      </pc:sldChg>
      <pc:sldChg chg="addSp modSp mod modClrScheme chgLayout">
        <pc:chgData name="Bateman, Bev" userId="78a4a1ab-f5ae-471d-a304-cc7fab5b40fa" providerId="ADAL" clId="{4CAAFCDF-D780-43F9-9435-299B1F34108C}" dt="2025-09-30T00:43:18.701" v="3152"/>
        <pc:sldMkLst>
          <pc:docMk/>
          <pc:sldMk cId="1014976021" sldId="317"/>
        </pc:sldMkLst>
        <pc:spChg chg="mod ord modVis">
          <ac:chgData name="Bateman, Bev" userId="78a4a1ab-f5ae-471d-a304-cc7fab5b40fa" providerId="ADAL" clId="{4CAAFCDF-D780-43F9-9435-299B1F34108C}" dt="2025-09-30T00:42:42.685" v="3146" actId="26606"/>
          <ac:spMkLst>
            <pc:docMk/>
            <pc:sldMk cId="1014976021" sldId="317"/>
            <ac:spMk id="2" creationId="{31E11C0C-A995-FF44-A646-A4051A9FE675}"/>
          </ac:spMkLst>
        </pc:spChg>
        <pc:spChg chg="mod">
          <ac:chgData name="Bateman, Bev" userId="78a4a1ab-f5ae-471d-a304-cc7fab5b40fa" providerId="ADAL" clId="{4CAAFCDF-D780-43F9-9435-299B1F34108C}" dt="2025-09-30T00:43:18.701" v="3152"/>
          <ac:spMkLst>
            <pc:docMk/>
            <pc:sldMk cId="1014976021" sldId="317"/>
            <ac:spMk id="4" creationId="{3550CC55-6CB9-4C6F-8D06-AAA55B7BCF28}"/>
          </ac:spMkLst>
        </pc:spChg>
        <pc:spChg chg="mod">
          <ac:chgData name="Bateman, Bev" userId="78a4a1ab-f5ae-471d-a304-cc7fab5b40fa" providerId="ADAL" clId="{4CAAFCDF-D780-43F9-9435-299B1F34108C}" dt="2025-09-30T00:43:11.710" v="3150" actId="5793"/>
          <ac:spMkLst>
            <pc:docMk/>
            <pc:sldMk cId="1014976021" sldId="317"/>
            <ac:spMk id="5" creationId="{DBC9CB54-7258-4098-B681-7499198498C0}"/>
          </ac:spMkLst>
        </pc:spChg>
        <pc:picChg chg="add mod">
          <ac:chgData name="Bateman, Bev" userId="78a4a1ab-f5ae-471d-a304-cc7fab5b40fa" providerId="ADAL" clId="{4CAAFCDF-D780-43F9-9435-299B1F34108C}" dt="2025-09-30T00:43:09.055" v="3149" actId="14100"/>
          <ac:picMkLst>
            <pc:docMk/>
            <pc:sldMk cId="1014976021" sldId="317"/>
            <ac:picMk id="3" creationId="{78AC30D5-6337-3A04-6ADD-419DFAFDE710}"/>
          </ac:picMkLst>
        </pc:picChg>
      </pc:sldChg>
      <pc:sldChg chg="modSp mod modClrScheme chgLayout">
        <pc:chgData name="Bateman, Bev" userId="78a4a1ab-f5ae-471d-a304-cc7fab5b40fa" providerId="ADAL" clId="{4CAAFCDF-D780-43F9-9435-299B1F34108C}" dt="2025-10-22T01:37:20.635" v="5843" actId="20577"/>
        <pc:sldMkLst>
          <pc:docMk/>
          <pc:sldMk cId="3964834735" sldId="318"/>
        </pc:sldMkLst>
        <pc:spChg chg="mod modVis">
          <ac:chgData name="Bateman, Bev" userId="78a4a1ab-f5ae-471d-a304-cc7fab5b40fa" providerId="ADAL" clId="{4CAAFCDF-D780-43F9-9435-299B1F34108C}" dt="2025-09-30T00:43:28.452" v="3153" actId="26606"/>
          <ac:spMkLst>
            <pc:docMk/>
            <pc:sldMk cId="3964834735" sldId="318"/>
            <ac:spMk id="2" creationId="{31E11C0C-A995-FF44-A646-A4051A9FE675}"/>
          </ac:spMkLst>
        </pc:spChg>
        <pc:spChg chg="mod">
          <ac:chgData name="Bateman, Bev" userId="78a4a1ab-f5ae-471d-a304-cc7fab5b40fa" providerId="ADAL" clId="{4CAAFCDF-D780-43F9-9435-299B1F34108C}" dt="2025-09-30T00:57:30.444" v="4197" actId="255"/>
          <ac:spMkLst>
            <pc:docMk/>
            <pc:sldMk cId="3964834735" sldId="318"/>
            <ac:spMk id="4" creationId="{3550CC55-6CB9-4C6F-8D06-AAA55B7BCF28}"/>
          </ac:spMkLst>
        </pc:spChg>
        <pc:spChg chg="mod">
          <ac:chgData name="Bateman, Bev" userId="78a4a1ab-f5ae-471d-a304-cc7fab5b40fa" providerId="ADAL" clId="{4CAAFCDF-D780-43F9-9435-299B1F34108C}" dt="2025-10-22T01:37:20.635" v="5843" actId="20577"/>
          <ac:spMkLst>
            <pc:docMk/>
            <pc:sldMk cId="3964834735" sldId="318"/>
            <ac:spMk id="5" creationId="{DBC9CB54-7258-4098-B681-7499198498C0}"/>
          </ac:spMkLst>
        </pc:spChg>
      </pc:sldChg>
      <pc:sldChg chg="modSp mod setBg">
        <pc:chgData name="Bateman, Bev" userId="78a4a1ab-f5ae-471d-a304-cc7fab5b40fa" providerId="ADAL" clId="{4CAAFCDF-D780-43F9-9435-299B1F34108C}" dt="2025-09-30T08:31:54.430" v="5687" actId="27636"/>
        <pc:sldMkLst>
          <pc:docMk/>
          <pc:sldMk cId="4096590850" sldId="319"/>
        </pc:sldMkLst>
        <pc:spChg chg="mod">
          <ac:chgData name="Bateman, Bev" userId="78a4a1ab-f5ae-471d-a304-cc7fab5b40fa" providerId="ADAL" clId="{4CAAFCDF-D780-43F9-9435-299B1F34108C}" dt="2025-09-30T01:21:25.582" v="5604"/>
          <ac:spMkLst>
            <pc:docMk/>
            <pc:sldMk cId="4096590850" sldId="319"/>
            <ac:spMk id="4" creationId="{3550CC55-6CB9-4C6F-8D06-AAA55B7BCF28}"/>
          </ac:spMkLst>
        </pc:spChg>
        <pc:spChg chg="mod">
          <ac:chgData name="Bateman, Bev" userId="78a4a1ab-f5ae-471d-a304-cc7fab5b40fa" providerId="ADAL" clId="{4CAAFCDF-D780-43F9-9435-299B1F34108C}" dt="2025-09-30T08:31:54.430" v="5687" actId="27636"/>
          <ac:spMkLst>
            <pc:docMk/>
            <pc:sldMk cId="4096590850" sldId="319"/>
            <ac:spMk id="5" creationId="{DBC9CB54-7258-4098-B681-7499198498C0}"/>
          </ac:spMkLst>
        </pc:spChg>
      </pc:sldChg>
      <pc:sldChg chg="modSp mod">
        <pc:chgData name="Bateman, Bev" userId="78a4a1ab-f5ae-471d-a304-cc7fab5b40fa" providerId="ADAL" clId="{4CAAFCDF-D780-43F9-9435-299B1F34108C}" dt="2025-09-30T08:31:59.243" v="5689" actId="20577"/>
        <pc:sldMkLst>
          <pc:docMk/>
          <pc:sldMk cId="1613886219" sldId="320"/>
        </pc:sldMkLst>
        <pc:spChg chg="mod">
          <ac:chgData name="Bateman, Bev" userId="78a4a1ab-f5ae-471d-a304-cc7fab5b40fa" providerId="ADAL" clId="{4CAAFCDF-D780-43F9-9435-299B1F34108C}" dt="2025-09-30T01:24:25.928" v="5612"/>
          <ac:spMkLst>
            <pc:docMk/>
            <pc:sldMk cId="1613886219" sldId="320"/>
            <ac:spMk id="4" creationId="{3550CC55-6CB9-4C6F-8D06-AAA55B7BCF28}"/>
          </ac:spMkLst>
        </pc:spChg>
        <pc:spChg chg="mod">
          <ac:chgData name="Bateman, Bev" userId="78a4a1ab-f5ae-471d-a304-cc7fab5b40fa" providerId="ADAL" clId="{4CAAFCDF-D780-43F9-9435-299B1F34108C}" dt="2025-09-30T08:31:59.243" v="5689" actId="20577"/>
          <ac:spMkLst>
            <pc:docMk/>
            <pc:sldMk cId="1613886219" sldId="320"/>
            <ac:spMk id="5" creationId="{DBC9CB54-7258-4098-B681-7499198498C0}"/>
          </ac:spMkLst>
        </pc:spChg>
      </pc:sldChg>
      <pc:sldChg chg="modSp mod">
        <pc:chgData name="Bateman, Bev" userId="78a4a1ab-f5ae-471d-a304-cc7fab5b40fa" providerId="ADAL" clId="{4CAAFCDF-D780-43F9-9435-299B1F34108C}" dt="2025-09-30T08:32:02.996" v="5691" actId="20577"/>
        <pc:sldMkLst>
          <pc:docMk/>
          <pc:sldMk cId="1023830779" sldId="321"/>
        </pc:sldMkLst>
        <pc:spChg chg="mod">
          <ac:chgData name="Bateman, Bev" userId="78a4a1ab-f5ae-471d-a304-cc7fab5b40fa" providerId="ADAL" clId="{4CAAFCDF-D780-43F9-9435-299B1F34108C}" dt="2025-09-30T00:51:37.019" v="3668" actId="255"/>
          <ac:spMkLst>
            <pc:docMk/>
            <pc:sldMk cId="1023830779" sldId="321"/>
            <ac:spMk id="4" creationId="{3550CC55-6CB9-4C6F-8D06-AAA55B7BCF28}"/>
          </ac:spMkLst>
        </pc:spChg>
        <pc:spChg chg="mod">
          <ac:chgData name="Bateman, Bev" userId="78a4a1ab-f5ae-471d-a304-cc7fab5b40fa" providerId="ADAL" clId="{4CAAFCDF-D780-43F9-9435-299B1F34108C}" dt="2025-09-30T08:32:02.996" v="5691" actId="20577"/>
          <ac:spMkLst>
            <pc:docMk/>
            <pc:sldMk cId="1023830779" sldId="321"/>
            <ac:spMk id="5" creationId="{DBC9CB54-7258-4098-B681-7499198498C0}"/>
          </ac:spMkLst>
        </pc:spChg>
      </pc:sldChg>
      <pc:sldChg chg="addSp modSp mod modClrScheme chgLayout">
        <pc:chgData name="Bateman, Bev" userId="78a4a1ab-f5ae-471d-a304-cc7fab5b40fa" providerId="ADAL" clId="{4CAAFCDF-D780-43F9-9435-299B1F34108C}" dt="2025-09-30T01:38:19.890" v="5650" actId="14100"/>
        <pc:sldMkLst>
          <pc:docMk/>
          <pc:sldMk cId="2015890275" sldId="322"/>
        </pc:sldMkLst>
        <pc:spChg chg="mod ord modVis">
          <ac:chgData name="Bateman, Bev" userId="78a4a1ab-f5ae-471d-a304-cc7fab5b40fa" providerId="ADAL" clId="{4CAAFCDF-D780-43F9-9435-299B1F34108C}" dt="2025-09-30T00:56:26.200" v="4188" actId="26606"/>
          <ac:spMkLst>
            <pc:docMk/>
            <pc:sldMk cId="2015890275" sldId="322"/>
            <ac:spMk id="2" creationId="{31E11C0C-A995-FF44-A646-A4051A9FE675}"/>
          </ac:spMkLst>
        </pc:spChg>
        <pc:spChg chg="mod">
          <ac:chgData name="Bateman, Bev" userId="78a4a1ab-f5ae-471d-a304-cc7fab5b40fa" providerId="ADAL" clId="{4CAAFCDF-D780-43F9-9435-299B1F34108C}" dt="2025-09-30T00:56:37.679" v="4191"/>
          <ac:spMkLst>
            <pc:docMk/>
            <pc:sldMk cId="2015890275" sldId="322"/>
            <ac:spMk id="4" creationId="{3550CC55-6CB9-4C6F-8D06-AAA55B7BCF28}"/>
          </ac:spMkLst>
        </pc:spChg>
        <pc:spChg chg="mod">
          <ac:chgData name="Bateman, Bev" userId="78a4a1ab-f5ae-471d-a304-cc7fab5b40fa" providerId="ADAL" clId="{4CAAFCDF-D780-43F9-9435-299B1F34108C}" dt="2025-09-30T01:38:19.890" v="5650" actId="14100"/>
          <ac:spMkLst>
            <pc:docMk/>
            <pc:sldMk cId="2015890275" sldId="322"/>
            <ac:spMk id="5" creationId="{DBC9CB54-7258-4098-B681-7499198498C0}"/>
          </ac:spMkLst>
        </pc:spChg>
        <pc:picChg chg="add mod">
          <ac:chgData name="Bateman, Bev" userId="78a4a1ab-f5ae-471d-a304-cc7fab5b40fa" providerId="ADAL" clId="{4CAAFCDF-D780-43F9-9435-299B1F34108C}" dt="2025-09-30T00:56:26.200" v="4188" actId="26606"/>
          <ac:picMkLst>
            <pc:docMk/>
            <pc:sldMk cId="2015890275" sldId="322"/>
            <ac:picMk id="3" creationId="{F9AB2FA6-AA80-85DA-B37D-825BC6675D42}"/>
          </ac:picMkLst>
        </pc:picChg>
      </pc:sldChg>
      <pc:sldChg chg="modSp mod modClrScheme chgLayout">
        <pc:chgData name="Bateman, Bev" userId="78a4a1ab-f5ae-471d-a304-cc7fab5b40fa" providerId="ADAL" clId="{4CAAFCDF-D780-43F9-9435-299B1F34108C}" dt="2025-10-22T01:46:30.341" v="5953" actId="20577"/>
        <pc:sldMkLst>
          <pc:docMk/>
          <pc:sldMk cId="685579013" sldId="323"/>
        </pc:sldMkLst>
        <pc:spChg chg="mod modVis">
          <ac:chgData name="Bateman, Bev" userId="78a4a1ab-f5ae-471d-a304-cc7fab5b40fa" providerId="ADAL" clId="{4CAAFCDF-D780-43F9-9435-299B1F34108C}" dt="2025-09-30T00:56:51.564" v="4192" actId="26606"/>
          <ac:spMkLst>
            <pc:docMk/>
            <pc:sldMk cId="685579013" sldId="323"/>
            <ac:spMk id="2" creationId="{31E11C0C-A995-FF44-A646-A4051A9FE675}"/>
          </ac:spMkLst>
        </pc:spChg>
        <pc:spChg chg="mod">
          <ac:chgData name="Bateman, Bev" userId="78a4a1ab-f5ae-471d-a304-cc7fab5b40fa" providerId="ADAL" clId="{4CAAFCDF-D780-43F9-9435-299B1F34108C}" dt="2025-09-30T00:57:14.939" v="4196" actId="20577"/>
          <ac:spMkLst>
            <pc:docMk/>
            <pc:sldMk cId="685579013" sldId="323"/>
            <ac:spMk id="4" creationId="{3550CC55-6CB9-4C6F-8D06-AAA55B7BCF28}"/>
          </ac:spMkLst>
        </pc:spChg>
        <pc:spChg chg="mod">
          <ac:chgData name="Bateman, Bev" userId="78a4a1ab-f5ae-471d-a304-cc7fab5b40fa" providerId="ADAL" clId="{4CAAFCDF-D780-43F9-9435-299B1F34108C}" dt="2025-10-22T01:46:30.341" v="5953" actId="20577"/>
          <ac:spMkLst>
            <pc:docMk/>
            <pc:sldMk cId="685579013" sldId="323"/>
            <ac:spMk id="5" creationId="{DBC9CB54-7258-4098-B681-7499198498C0}"/>
          </ac:spMkLst>
        </pc:spChg>
      </pc:sldChg>
      <pc:sldChg chg="modSp mod">
        <pc:chgData name="Bateman, Bev" userId="78a4a1ab-f5ae-471d-a304-cc7fab5b40fa" providerId="ADAL" clId="{4CAAFCDF-D780-43F9-9435-299B1F34108C}" dt="2025-09-30T08:32:11.204" v="5694" actId="20577"/>
        <pc:sldMkLst>
          <pc:docMk/>
          <pc:sldMk cId="281825370" sldId="324"/>
        </pc:sldMkLst>
        <pc:spChg chg="mod">
          <ac:chgData name="Bateman, Bev" userId="78a4a1ab-f5ae-471d-a304-cc7fab5b40fa" providerId="ADAL" clId="{4CAAFCDF-D780-43F9-9435-299B1F34108C}" dt="2025-09-30T01:00:11.861" v="4261" actId="20577"/>
          <ac:spMkLst>
            <pc:docMk/>
            <pc:sldMk cId="281825370" sldId="324"/>
            <ac:spMk id="4" creationId="{3550CC55-6CB9-4C6F-8D06-AAA55B7BCF28}"/>
          </ac:spMkLst>
        </pc:spChg>
        <pc:spChg chg="mod">
          <ac:chgData name="Bateman, Bev" userId="78a4a1ab-f5ae-471d-a304-cc7fab5b40fa" providerId="ADAL" clId="{4CAAFCDF-D780-43F9-9435-299B1F34108C}" dt="2025-09-30T08:32:11.204" v="5694" actId="20577"/>
          <ac:spMkLst>
            <pc:docMk/>
            <pc:sldMk cId="281825370" sldId="324"/>
            <ac:spMk id="5" creationId="{DBC9CB54-7258-4098-B681-7499198498C0}"/>
          </ac:spMkLst>
        </pc:spChg>
      </pc:sldChg>
      <pc:sldChg chg="modSp mod">
        <pc:chgData name="Bateman, Bev" userId="78a4a1ab-f5ae-471d-a304-cc7fab5b40fa" providerId="ADAL" clId="{4CAAFCDF-D780-43F9-9435-299B1F34108C}" dt="2025-09-30T01:41:40.622" v="5666" actId="255"/>
        <pc:sldMkLst>
          <pc:docMk/>
          <pc:sldMk cId="1804666241" sldId="325"/>
        </pc:sldMkLst>
        <pc:spChg chg="mod">
          <ac:chgData name="Bateman, Bev" userId="78a4a1ab-f5ae-471d-a304-cc7fab5b40fa" providerId="ADAL" clId="{4CAAFCDF-D780-43F9-9435-299B1F34108C}" dt="2025-09-30T01:41:40.622" v="5666" actId="255"/>
          <ac:spMkLst>
            <pc:docMk/>
            <pc:sldMk cId="1804666241" sldId="325"/>
            <ac:spMk id="4" creationId="{3550CC55-6CB9-4C6F-8D06-AAA55B7BCF28}"/>
          </ac:spMkLst>
        </pc:spChg>
        <pc:spChg chg="mod">
          <ac:chgData name="Bateman, Bev" userId="78a4a1ab-f5ae-471d-a304-cc7fab5b40fa" providerId="ADAL" clId="{4CAAFCDF-D780-43F9-9435-299B1F34108C}" dt="2025-09-30T01:35:51.538" v="5644" actId="14100"/>
          <ac:spMkLst>
            <pc:docMk/>
            <pc:sldMk cId="1804666241" sldId="325"/>
            <ac:spMk id="5" creationId="{DBC9CB54-7258-4098-B681-7499198498C0}"/>
          </ac:spMkLst>
        </pc:spChg>
      </pc:sldChg>
      <pc:sldChg chg="modSp mod">
        <pc:chgData name="Bateman, Bev" userId="78a4a1ab-f5ae-471d-a304-cc7fab5b40fa" providerId="ADAL" clId="{4CAAFCDF-D780-43F9-9435-299B1F34108C}" dt="2025-09-30T01:42:22.496" v="5672" actId="255"/>
        <pc:sldMkLst>
          <pc:docMk/>
          <pc:sldMk cId="2000581218" sldId="326"/>
        </pc:sldMkLst>
        <pc:spChg chg="mod">
          <ac:chgData name="Bateman, Bev" userId="78a4a1ab-f5ae-471d-a304-cc7fab5b40fa" providerId="ADAL" clId="{4CAAFCDF-D780-43F9-9435-299B1F34108C}" dt="2025-09-30T01:42:22.496" v="5672" actId="255"/>
          <ac:spMkLst>
            <pc:docMk/>
            <pc:sldMk cId="2000581218" sldId="326"/>
            <ac:spMk id="4" creationId="{3550CC55-6CB9-4C6F-8D06-AAA55B7BCF28}"/>
          </ac:spMkLst>
        </pc:spChg>
        <pc:spChg chg="mod">
          <ac:chgData name="Bateman, Bev" userId="78a4a1ab-f5ae-471d-a304-cc7fab5b40fa" providerId="ADAL" clId="{4CAAFCDF-D780-43F9-9435-299B1F34108C}" dt="2025-09-30T01:25:24.889" v="5619" actId="1076"/>
          <ac:spMkLst>
            <pc:docMk/>
            <pc:sldMk cId="2000581218" sldId="326"/>
            <ac:spMk id="5" creationId="{DBC9CB54-7258-4098-B681-7499198498C0}"/>
          </ac:spMkLst>
        </pc:spChg>
      </pc:sldChg>
      <pc:sldChg chg="modSp mod">
        <pc:chgData name="Bateman, Bev" userId="78a4a1ab-f5ae-471d-a304-cc7fab5b40fa" providerId="ADAL" clId="{4CAAFCDF-D780-43F9-9435-299B1F34108C}" dt="2025-09-30T01:35:27.750" v="5643" actId="14100"/>
        <pc:sldMkLst>
          <pc:docMk/>
          <pc:sldMk cId="1211797911" sldId="327"/>
        </pc:sldMkLst>
        <pc:spChg chg="mod">
          <ac:chgData name="Bateman, Bev" userId="78a4a1ab-f5ae-471d-a304-cc7fab5b40fa" providerId="ADAL" clId="{4CAAFCDF-D780-43F9-9435-299B1F34108C}" dt="2025-09-30T01:30:34.769" v="5631" actId="1076"/>
          <ac:spMkLst>
            <pc:docMk/>
            <pc:sldMk cId="1211797911" sldId="327"/>
            <ac:spMk id="4" creationId="{3550CC55-6CB9-4C6F-8D06-AAA55B7BCF28}"/>
          </ac:spMkLst>
        </pc:spChg>
        <pc:spChg chg="mod">
          <ac:chgData name="Bateman, Bev" userId="78a4a1ab-f5ae-471d-a304-cc7fab5b40fa" providerId="ADAL" clId="{4CAAFCDF-D780-43F9-9435-299B1F34108C}" dt="2025-09-30T01:35:27.750" v="5643" actId="14100"/>
          <ac:spMkLst>
            <pc:docMk/>
            <pc:sldMk cId="1211797911" sldId="327"/>
            <ac:spMk id="5" creationId="{DBC9CB54-7258-4098-B681-7499198498C0}"/>
          </ac:spMkLst>
        </pc:spChg>
      </pc:sldChg>
      <pc:sldChg chg="modSp mod">
        <pc:chgData name="Bateman, Bev" userId="78a4a1ab-f5ae-471d-a304-cc7fab5b40fa" providerId="ADAL" clId="{4CAAFCDF-D780-43F9-9435-299B1F34108C}" dt="2025-09-30T01:12:44.266" v="5594" actId="1076"/>
        <pc:sldMkLst>
          <pc:docMk/>
          <pc:sldMk cId="4212934724" sldId="328"/>
        </pc:sldMkLst>
        <pc:spChg chg="mod">
          <ac:chgData name="Bateman, Bev" userId="78a4a1ab-f5ae-471d-a304-cc7fab5b40fa" providerId="ADAL" clId="{4CAAFCDF-D780-43F9-9435-299B1F34108C}" dt="2025-09-30T01:07:51.743" v="5027"/>
          <ac:spMkLst>
            <pc:docMk/>
            <pc:sldMk cId="4212934724" sldId="328"/>
            <ac:spMk id="4" creationId="{3550CC55-6CB9-4C6F-8D06-AAA55B7BCF28}"/>
          </ac:spMkLst>
        </pc:spChg>
        <pc:spChg chg="mod">
          <ac:chgData name="Bateman, Bev" userId="78a4a1ab-f5ae-471d-a304-cc7fab5b40fa" providerId="ADAL" clId="{4CAAFCDF-D780-43F9-9435-299B1F34108C}" dt="2025-09-30T01:12:44.266" v="5594" actId="1076"/>
          <ac:spMkLst>
            <pc:docMk/>
            <pc:sldMk cId="4212934724" sldId="328"/>
            <ac:spMk id="5" creationId="{DBC9CB54-7258-4098-B681-7499198498C0}"/>
          </ac:spMkLst>
        </pc:spChg>
      </pc:sldChg>
      <pc:sldChg chg="del">
        <pc:chgData name="Bateman, Bev" userId="78a4a1ab-f5ae-471d-a304-cc7fab5b40fa" providerId="ADAL" clId="{4CAAFCDF-D780-43F9-9435-299B1F34108C}" dt="2025-09-30T01:12:14.699" v="5590" actId="47"/>
        <pc:sldMkLst>
          <pc:docMk/>
          <pc:sldMk cId="3317302403" sldId="329"/>
        </pc:sldMkLst>
      </pc:sldChg>
      <pc:sldChg chg="add">
        <pc:chgData name="Bateman, Bev" userId="78a4a1ab-f5ae-471d-a304-cc7fab5b40fa" providerId="ADAL" clId="{4CAAFCDF-D780-43F9-9435-299B1F34108C}" dt="2025-09-30T00:00:14.357" v="153" actId="2890"/>
        <pc:sldMkLst>
          <pc:docMk/>
          <pc:sldMk cId="2287477271" sldId="330"/>
        </pc:sldMkLst>
      </pc:sldChg>
      <pc:sldChg chg="modSp add mod">
        <pc:chgData name="Bateman, Bev" userId="78a4a1ab-f5ae-471d-a304-cc7fab5b40fa" providerId="ADAL" clId="{4CAAFCDF-D780-43F9-9435-299B1F34108C}" dt="2025-09-30T00:02:24.478" v="721" actId="313"/>
        <pc:sldMkLst>
          <pc:docMk/>
          <pc:sldMk cId="420374681" sldId="331"/>
        </pc:sldMkLst>
        <pc:spChg chg="mod">
          <ac:chgData name="Bateman, Bev" userId="78a4a1ab-f5ae-471d-a304-cc7fab5b40fa" providerId="ADAL" clId="{4CAAFCDF-D780-43F9-9435-299B1F34108C}" dt="2025-09-30T00:02:24.478" v="721" actId="313"/>
          <ac:spMkLst>
            <pc:docMk/>
            <pc:sldMk cId="420374681" sldId="331"/>
            <ac:spMk id="5" creationId="{A7DCF026-AF9A-E612-C346-4662D31D878A}"/>
          </ac:spMkLst>
        </pc:spChg>
      </pc:sldChg>
      <pc:sldChg chg="modSp add mod">
        <pc:chgData name="Bateman, Bev" userId="78a4a1ab-f5ae-471d-a304-cc7fab5b40fa" providerId="ADAL" clId="{4CAAFCDF-D780-43F9-9435-299B1F34108C}" dt="2025-09-30T00:04:21.324" v="1030" actId="313"/>
        <pc:sldMkLst>
          <pc:docMk/>
          <pc:sldMk cId="2853754566" sldId="332"/>
        </pc:sldMkLst>
        <pc:spChg chg="mod">
          <ac:chgData name="Bateman, Bev" userId="78a4a1ab-f5ae-471d-a304-cc7fab5b40fa" providerId="ADAL" clId="{4CAAFCDF-D780-43F9-9435-299B1F34108C}" dt="2025-09-30T00:04:21.324" v="1030" actId="313"/>
          <ac:spMkLst>
            <pc:docMk/>
            <pc:sldMk cId="2853754566" sldId="332"/>
            <ac:spMk id="5" creationId="{27F33BA6-4BA6-66BB-1C3C-C71895E4248B}"/>
          </ac:spMkLst>
        </pc:spChg>
      </pc:sldChg>
      <pc:sldChg chg="modSp new mod">
        <pc:chgData name="Bateman, Bev" userId="78a4a1ab-f5ae-471d-a304-cc7fab5b40fa" providerId="ADAL" clId="{4CAAFCDF-D780-43F9-9435-299B1F34108C}" dt="2025-09-30T00:06:11.652" v="1155" actId="20577"/>
        <pc:sldMkLst>
          <pc:docMk/>
          <pc:sldMk cId="806112880" sldId="333"/>
        </pc:sldMkLst>
        <pc:spChg chg="mod">
          <ac:chgData name="Bateman, Bev" userId="78a4a1ab-f5ae-471d-a304-cc7fab5b40fa" providerId="ADAL" clId="{4CAAFCDF-D780-43F9-9435-299B1F34108C}" dt="2025-09-30T00:05:47.906" v="1106" actId="20577"/>
          <ac:spMkLst>
            <pc:docMk/>
            <pc:sldMk cId="806112880" sldId="333"/>
            <ac:spMk id="2" creationId="{FC7F038C-04E3-98EE-6B41-B3C09C71F7F1}"/>
          </ac:spMkLst>
        </pc:spChg>
        <pc:spChg chg="mod">
          <ac:chgData name="Bateman, Bev" userId="78a4a1ab-f5ae-471d-a304-cc7fab5b40fa" providerId="ADAL" clId="{4CAAFCDF-D780-43F9-9435-299B1F34108C}" dt="2025-09-30T00:06:11.652" v="1155" actId="20577"/>
          <ac:spMkLst>
            <pc:docMk/>
            <pc:sldMk cId="806112880" sldId="333"/>
            <ac:spMk id="3" creationId="{04F7FF89-9EB2-E3B5-B02A-A4465CFC7DE0}"/>
          </ac:spMkLst>
        </pc:spChg>
      </pc:sldChg>
      <pc:sldChg chg="modSp add mod">
        <pc:chgData name="Bateman, Bev" userId="78a4a1ab-f5ae-471d-a304-cc7fab5b40fa" providerId="ADAL" clId="{4CAAFCDF-D780-43F9-9435-299B1F34108C}" dt="2025-09-30T08:31:19.277" v="5674" actId="20577"/>
        <pc:sldMkLst>
          <pc:docMk/>
          <pc:sldMk cId="138843091" sldId="334"/>
        </pc:sldMkLst>
        <pc:spChg chg="mod">
          <ac:chgData name="Bateman, Bev" userId="78a4a1ab-f5ae-471d-a304-cc7fab5b40fa" providerId="ADAL" clId="{4CAAFCDF-D780-43F9-9435-299B1F34108C}" dt="2025-09-30T00:13:19.890" v="1311" actId="20577"/>
          <ac:spMkLst>
            <pc:docMk/>
            <pc:sldMk cId="138843091" sldId="334"/>
            <ac:spMk id="4" creationId="{6D417316-806B-B684-D273-7760026F39C3}"/>
          </ac:spMkLst>
        </pc:spChg>
        <pc:spChg chg="mod">
          <ac:chgData name="Bateman, Bev" userId="78a4a1ab-f5ae-471d-a304-cc7fab5b40fa" providerId="ADAL" clId="{4CAAFCDF-D780-43F9-9435-299B1F34108C}" dt="2025-09-30T08:31:19.277" v="5674" actId="20577"/>
          <ac:spMkLst>
            <pc:docMk/>
            <pc:sldMk cId="138843091" sldId="334"/>
            <ac:spMk id="5" creationId="{61A05A9A-A828-8EEA-B44E-D96D5E5FE4C1}"/>
          </ac:spMkLst>
        </pc:spChg>
      </pc:sldChg>
      <pc:sldChg chg="modSp add mod">
        <pc:chgData name="Bateman, Bev" userId="78a4a1ab-f5ae-471d-a304-cc7fab5b40fa" providerId="ADAL" clId="{4CAAFCDF-D780-43F9-9435-299B1F34108C}" dt="2025-09-30T00:15:42.249" v="1402" actId="20577"/>
        <pc:sldMkLst>
          <pc:docMk/>
          <pc:sldMk cId="3091718974" sldId="335"/>
        </pc:sldMkLst>
        <pc:spChg chg="mod">
          <ac:chgData name="Bateman, Bev" userId="78a4a1ab-f5ae-471d-a304-cc7fab5b40fa" providerId="ADAL" clId="{4CAAFCDF-D780-43F9-9435-299B1F34108C}" dt="2025-09-30T00:14:50.408" v="1368" actId="20577"/>
          <ac:spMkLst>
            <pc:docMk/>
            <pc:sldMk cId="3091718974" sldId="335"/>
            <ac:spMk id="4" creationId="{D6A1882F-7B2C-95C8-F0CA-86C48968A4AB}"/>
          </ac:spMkLst>
        </pc:spChg>
        <pc:spChg chg="mod">
          <ac:chgData name="Bateman, Bev" userId="78a4a1ab-f5ae-471d-a304-cc7fab5b40fa" providerId="ADAL" clId="{4CAAFCDF-D780-43F9-9435-299B1F34108C}" dt="2025-09-30T00:15:42.249" v="1402" actId="20577"/>
          <ac:spMkLst>
            <pc:docMk/>
            <pc:sldMk cId="3091718974" sldId="335"/>
            <ac:spMk id="5" creationId="{2E7A336B-132D-DA29-0126-D9F1648AA81A}"/>
          </ac:spMkLst>
        </pc:spChg>
      </pc:sldChg>
      <pc:sldChg chg="modSp add mod">
        <pc:chgData name="Bateman, Bev" userId="78a4a1ab-f5ae-471d-a304-cc7fab5b40fa" providerId="ADAL" clId="{4CAAFCDF-D780-43F9-9435-299B1F34108C}" dt="2025-09-30T00:22:11.970" v="1992" actId="20577"/>
        <pc:sldMkLst>
          <pc:docMk/>
          <pc:sldMk cId="1919363006" sldId="336"/>
        </pc:sldMkLst>
        <pc:spChg chg="mod">
          <ac:chgData name="Bateman, Bev" userId="78a4a1ab-f5ae-471d-a304-cc7fab5b40fa" providerId="ADAL" clId="{4CAAFCDF-D780-43F9-9435-299B1F34108C}" dt="2025-09-30T00:18:02.362" v="1517" actId="20577"/>
          <ac:spMkLst>
            <pc:docMk/>
            <pc:sldMk cId="1919363006" sldId="336"/>
            <ac:spMk id="4" creationId="{9DCC7776-D692-3659-D0CA-3C8E2AD2DDDF}"/>
          </ac:spMkLst>
        </pc:spChg>
        <pc:spChg chg="mod">
          <ac:chgData name="Bateman, Bev" userId="78a4a1ab-f5ae-471d-a304-cc7fab5b40fa" providerId="ADAL" clId="{4CAAFCDF-D780-43F9-9435-299B1F34108C}" dt="2025-09-30T00:22:11.970" v="1992" actId="20577"/>
          <ac:spMkLst>
            <pc:docMk/>
            <pc:sldMk cId="1919363006" sldId="336"/>
            <ac:spMk id="5" creationId="{7646945B-B1DB-B3A8-F252-8642B1D1B886}"/>
          </ac:spMkLst>
        </pc:spChg>
      </pc:sldChg>
      <pc:sldChg chg="modSp add mod">
        <pc:chgData name="Bateman, Bev" userId="78a4a1ab-f5ae-471d-a304-cc7fab5b40fa" providerId="ADAL" clId="{4CAAFCDF-D780-43F9-9435-299B1F34108C}" dt="2025-09-30T00:22:07.353" v="1991" actId="20577"/>
        <pc:sldMkLst>
          <pc:docMk/>
          <pc:sldMk cId="3127332539" sldId="337"/>
        </pc:sldMkLst>
        <pc:spChg chg="mod">
          <ac:chgData name="Bateman, Bev" userId="78a4a1ab-f5ae-471d-a304-cc7fab5b40fa" providerId="ADAL" clId="{4CAAFCDF-D780-43F9-9435-299B1F34108C}" dt="2025-09-30T00:22:07.353" v="1991" actId="20577"/>
          <ac:spMkLst>
            <pc:docMk/>
            <pc:sldMk cId="3127332539" sldId="337"/>
            <ac:spMk id="4" creationId="{08DA9418-63FF-F4CD-2C6C-5B06D4E585A3}"/>
          </ac:spMkLst>
        </pc:spChg>
        <pc:spChg chg="mod">
          <ac:chgData name="Bateman, Bev" userId="78a4a1ab-f5ae-471d-a304-cc7fab5b40fa" providerId="ADAL" clId="{4CAAFCDF-D780-43F9-9435-299B1F34108C}" dt="2025-09-30T00:22:02.643" v="1979" actId="20577"/>
          <ac:spMkLst>
            <pc:docMk/>
            <pc:sldMk cId="3127332539" sldId="337"/>
            <ac:spMk id="5" creationId="{D369BBCB-34C0-B69D-8936-E77E5C7959EE}"/>
          </ac:spMkLst>
        </pc:spChg>
      </pc:sldChg>
      <pc:sldChg chg="modSp add mod">
        <pc:chgData name="Bateman, Bev" userId="78a4a1ab-f5ae-471d-a304-cc7fab5b40fa" providerId="ADAL" clId="{4CAAFCDF-D780-43F9-9435-299B1F34108C}" dt="2025-09-30T08:31:31.014" v="5677" actId="20577"/>
        <pc:sldMkLst>
          <pc:docMk/>
          <pc:sldMk cId="1873546395" sldId="338"/>
        </pc:sldMkLst>
        <pc:spChg chg="mod">
          <ac:chgData name="Bateman, Bev" userId="78a4a1ab-f5ae-471d-a304-cc7fab5b40fa" providerId="ADAL" clId="{4CAAFCDF-D780-43F9-9435-299B1F34108C}" dt="2025-09-30T00:26:53.147" v="2165" actId="20577"/>
          <ac:spMkLst>
            <pc:docMk/>
            <pc:sldMk cId="1873546395" sldId="338"/>
            <ac:spMk id="4" creationId="{C70CED93-F970-5F7B-77BF-756D4F9ADE97}"/>
          </ac:spMkLst>
        </pc:spChg>
        <pc:spChg chg="mod">
          <ac:chgData name="Bateman, Bev" userId="78a4a1ab-f5ae-471d-a304-cc7fab5b40fa" providerId="ADAL" clId="{4CAAFCDF-D780-43F9-9435-299B1F34108C}" dt="2025-09-30T08:31:31.014" v="5677" actId="20577"/>
          <ac:spMkLst>
            <pc:docMk/>
            <pc:sldMk cId="1873546395" sldId="338"/>
            <ac:spMk id="5" creationId="{D49340A5-46B7-2DD4-B312-20FC9E233C6C}"/>
          </ac:spMkLst>
        </pc:spChg>
      </pc:sldChg>
      <pc:sldChg chg="modSp add mod">
        <pc:chgData name="Bateman, Bev" userId="78a4a1ab-f5ae-471d-a304-cc7fab5b40fa" providerId="ADAL" clId="{4CAAFCDF-D780-43F9-9435-299B1F34108C}" dt="2025-09-30T08:31:36.753" v="5680" actId="20577"/>
        <pc:sldMkLst>
          <pc:docMk/>
          <pc:sldMk cId="2963021553" sldId="339"/>
        </pc:sldMkLst>
        <pc:spChg chg="mod">
          <ac:chgData name="Bateman, Bev" userId="78a4a1ab-f5ae-471d-a304-cc7fab5b40fa" providerId="ADAL" clId="{4CAAFCDF-D780-43F9-9435-299B1F34108C}" dt="2025-09-30T08:31:36.753" v="5680" actId="20577"/>
          <ac:spMkLst>
            <pc:docMk/>
            <pc:sldMk cId="2963021553" sldId="339"/>
            <ac:spMk id="5" creationId="{E6572CFC-3C16-68A1-5F3D-1135E9954105}"/>
          </ac:spMkLst>
        </pc:spChg>
      </pc:sldChg>
      <pc:sldChg chg="modSp add mod">
        <pc:chgData name="Bateman, Bev" userId="78a4a1ab-f5ae-471d-a304-cc7fab5b40fa" providerId="ADAL" clId="{4CAAFCDF-D780-43F9-9435-299B1F34108C}" dt="2025-09-30T00:32:57.775" v="2461" actId="20577"/>
        <pc:sldMkLst>
          <pc:docMk/>
          <pc:sldMk cId="3559046949" sldId="340"/>
        </pc:sldMkLst>
        <pc:spChg chg="mod">
          <ac:chgData name="Bateman, Bev" userId="78a4a1ab-f5ae-471d-a304-cc7fab5b40fa" providerId="ADAL" clId="{4CAAFCDF-D780-43F9-9435-299B1F34108C}" dt="2025-09-30T00:32:30.036" v="2403" actId="20577"/>
          <ac:spMkLst>
            <pc:docMk/>
            <pc:sldMk cId="3559046949" sldId="340"/>
            <ac:spMk id="4" creationId="{5A56CB87-89DD-FD72-69A1-652B436703F2}"/>
          </ac:spMkLst>
        </pc:spChg>
        <pc:spChg chg="mod">
          <ac:chgData name="Bateman, Bev" userId="78a4a1ab-f5ae-471d-a304-cc7fab5b40fa" providerId="ADAL" clId="{4CAAFCDF-D780-43F9-9435-299B1F34108C}" dt="2025-09-30T00:32:57.775" v="2461" actId="20577"/>
          <ac:spMkLst>
            <pc:docMk/>
            <pc:sldMk cId="3559046949" sldId="340"/>
            <ac:spMk id="5" creationId="{BA9FE1D0-74CB-2A5F-59B9-A93A570DB844}"/>
          </ac:spMkLst>
        </pc:spChg>
      </pc:sldChg>
      <pc:sldChg chg="modSp add mod">
        <pc:chgData name="Bateman, Bev" userId="78a4a1ab-f5ae-471d-a304-cc7fab5b40fa" providerId="ADAL" clId="{4CAAFCDF-D780-43F9-9435-299B1F34108C}" dt="2025-09-30T08:31:46.643" v="5683" actId="20577"/>
        <pc:sldMkLst>
          <pc:docMk/>
          <pc:sldMk cId="2206009730" sldId="341"/>
        </pc:sldMkLst>
        <pc:spChg chg="mod">
          <ac:chgData name="Bateman, Bev" userId="78a4a1ab-f5ae-471d-a304-cc7fab5b40fa" providerId="ADAL" clId="{4CAAFCDF-D780-43F9-9435-299B1F34108C}" dt="2025-09-30T00:38:42.389" v="2803" actId="20577"/>
          <ac:spMkLst>
            <pc:docMk/>
            <pc:sldMk cId="2206009730" sldId="341"/>
            <ac:spMk id="4" creationId="{3017CB8E-407A-58B4-4FD3-119F9229F536}"/>
          </ac:spMkLst>
        </pc:spChg>
        <pc:spChg chg="mod">
          <ac:chgData name="Bateman, Bev" userId="78a4a1ab-f5ae-471d-a304-cc7fab5b40fa" providerId="ADAL" clId="{4CAAFCDF-D780-43F9-9435-299B1F34108C}" dt="2025-09-30T08:31:46.643" v="5683" actId="20577"/>
          <ac:spMkLst>
            <pc:docMk/>
            <pc:sldMk cId="2206009730" sldId="341"/>
            <ac:spMk id="5" creationId="{0B92F8CA-E961-040D-B137-EB51E35DABB9}"/>
          </ac:spMkLst>
        </pc:spChg>
      </pc:sldChg>
      <pc:sldChg chg="modSp add mod">
        <pc:chgData name="Bateman, Bev" userId="78a4a1ab-f5ae-471d-a304-cc7fab5b40fa" providerId="ADAL" clId="{4CAAFCDF-D780-43F9-9435-299B1F34108C}" dt="2025-09-30T08:31:50.374" v="5685" actId="20577"/>
        <pc:sldMkLst>
          <pc:docMk/>
          <pc:sldMk cId="4279666042" sldId="342"/>
        </pc:sldMkLst>
        <pc:spChg chg="mod">
          <ac:chgData name="Bateman, Bev" userId="78a4a1ab-f5ae-471d-a304-cc7fab5b40fa" providerId="ADAL" clId="{4CAAFCDF-D780-43F9-9435-299B1F34108C}" dt="2025-09-30T00:42:12.002" v="3124" actId="20577"/>
          <ac:spMkLst>
            <pc:docMk/>
            <pc:sldMk cId="4279666042" sldId="342"/>
            <ac:spMk id="4" creationId="{821AEFC4-8E4E-FA61-63FB-BEEEBA519728}"/>
          </ac:spMkLst>
        </pc:spChg>
        <pc:spChg chg="mod">
          <ac:chgData name="Bateman, Bev" userId="78a4a1ab-f5ae-471d-a304-cc7fab5b40fa" providerId="ADAL" clId="{4CAAFCDF-D780-43F9-9435-299B1F34108C}" dt="2025-09-30T08:31:50.374" v="5685" actId="20577"/>
          <ac:spMkLst>
            <pc:docMk/>
            <pc:sldMk cId="4279666042" sldId="342"/>
            <ac:spMk id="5" creationId="{23C1ECB8-772F-C274-E561-6EE35E61F575}"/>
          </ac:spMkLst>
        </pc:spChg>
      </pc:sldChg>
      <pc:sldChg chg="modSp add mod">
        <pc:chgData name="Bateman, Bev" userId="78a4a1ab-f5ae-471d-a304-cc7fab5b40fa" providerId="ADAL" clId="{4CAAFCDF-D780-43F9-9435-299B1F34108C}" dt="2025-09-30T08:31:56.365" v="5688" actId="20577"/>
        <pc:sldMkLst>
          <pc:docMk/>
          <pc:sldMk cId="1982441742" sldId="343"/>
        </pc:sldMkLst>
        <pc:spChg chg="mod">
          <ac:chgData name="Bateman, Bev" userId="78a4a1ab-f5ae-471d-a304-cc7fab5b40fa" providerId="ADAL" clId="{4CAAFCDF-D780-43F9-9435-299B1F34108C}" dt="2025-09-30T00:50:19.236" v="3619" actId="20577"/>
          <ac:spMkLst>
            <pc:docMk/>
            <pc:sldMk cId="1982441742" sldId="343"/>
            <ac:spMk id="4" creationId="{88057F50-D730-9CD8-FDEF-6D1A3EA15E65}"/>
          </ac:spMkLst>
        </pc:spChg>
        <pc:spChg chg="mod">
          <ac:chgData name="Bateman, Bev" userId="78a4a1ab-f5ae-471d-a304-cc7fab5b40fa" providerId="ADAL" clId="{4CAAFCDF-D780-43F9-9435-299B1F34108C}" dt="2025-09-30T08:31:56.365" v="5688" actId="20577"/>
          <ac:spMkLst>
            <pc:docMk/>
            <pc:sldMk cId="1982441742" sldId="343"/>
            <ac:spMk id="5" creationId="{3A1AFBC4-F50C-6399-D372-CCC2E4FA0586}"/>
          </ac:spMkLst>
        </pc:spChg>
      </pc:sldChg>
      <pc:sldChg chg="modSp add mod ord">
        <pc:chgData name="Bateman, Bev" userId="78a4a1ab-f5ae-471d-a304-cc7fab5b40fa" providerId="ADAL" clId="{4CAAFCDF-D780-43F9-9435-299B1F34108C}" dt="2025-09-30T08:32:01.144" v="5690" actId="20577"/>
        <pc:sldMkLst>
          <pc:docMk/>
          <pc:sldMk cId="432195222" sldId="344"/>
        </pc:sldMkLst>
        <pc:spChg chg="mod">
          <ac:chgData name="Bateman, Bev" userId="78a4a1ab-f5ae-471d-a304-cc7fab5b40fa" providerId="ADAL" clId="{4CAAFCDF-D780-43F9-9435-299B1F34108C}" dt="2025-09-30T08:32:01.144" v="5690" actId="20577"/>
          <ac:spMkLst>
            <pc:docMk/>
            <pc:sldMk cId="432195222" sldId="344"/>
            <ac:spMk id="5" creationId="{4F0AA865-A651-438A-F6AE-0E16AA4A8D85}"/>
          </ac:spMkLst>
        </pc:spChg>
      </pc:sldChg>
      <pc:sldChg chg="modSp add mod">
        <pc:chgData name="Bateman, Bev" userId="78a4a1ab-f5ae-471d-a304-cc7fab5b40fa" providerId="ADAL" clId="{4CAAFCDF-D780-43F9-9435-299B1F34108C}" dt="2025-09-30T08:32:05.528" v="5692" actId="20577"/>
        <pc:sldMkLst>
          <pc:docMk/>
          <pc:sldMk cId="3382302175" sldId="345"/>
        </pc:sldMkLst>
        <pc:spChg chg="mod">
          <ac:chgData name="Bateman, Bev" userId="78a4a1ab-f5ae-471d-a304-cc7fab5b40fa" providerId="ADAL" clId="{4CAAFCDF-D780-43F9-9435-299B1F34108C}" dt="2025-09-30T08:32:05.528" v="5692" actId="20577"/>
          <ac:spMkLst>
            <pc:docMk/>
            <pc:sldMk cId="3382302175" sldId="345"/>
            <ac:spMk id="5" creationId="{D4563BFE-F1A4-707E-FF10-F3884FB6C447}"/>
          </ac:spMkLst>
        </pc:spChg>
      </pc:sldChg>
      <pc:sldChg chg="modSp add mod">
        <pc:chgData name="Bateman, Bev" userId="78a4a1ab-f5ae-471d-a304-cc7fab5b40fa" providerId="ADAL" clId="{4CAAFCDF-D780-43F9-9435-299B1F34108C}" dt="2025-09-30T08:32:07.055" v="5693" actId="20577"/>
        <pc:sldMkLst>
          <pc:docMk/>
          <pc:sldMk cId="1772306308" sldId="346"/>
        </pc:sldMkLst>
        <pc:spChg chg="mod">
          <ac:chgData name="Bateman, Bev" userId="78a4a1ab-f5ae-471d-a304-cc7fab5b40fa" providerId="ADAL" clId="{4CAAFCDF-D780-43F9-9435-299B1F34108C}" dt="2025-09-30T08:32:07.055" v="5693" actId="20577"/>
          <ac:spMkLst>
            <pc:docMk/>
            <pc:sldMk cId="1772306308" sldId="346"/>
            <ac:spMk id="5" creationId="{69D9D1EA-961F-EA8B-8848-EE218D1DA470}"/>
          </ac:spMkLst>
        </pc:spChg>
      </pc:sldChg>
      <pc:sldChg chg="modSp add mod">
        <pc:chgData name="Bateman, Bev" userId="78a4a1ab-f5ae-471d-a304-cc7fab5b40fa" providerId="ADAL" clId="{4CAAFCDF-D780-43F9-9435-299B1F34108C}" dt="2025-09-30T08:32:14.438" v="5696" actId="27636"/>
        <pc:sldMkLst>
          <pc:docMk/>
          <pc:sldMk cId="586352431" sldId="347"/>
        </pc:sldMkLst>
        <pc:spChg chg="mod">
          <ac:chgData name="Bateman, Bev" userId="78a4a1ab-f5ae-471d-a304-cc7fab5b40fa" providerId="ADAL" clId="{4CAAFCDF-D780-43F9-9435-299B1F34108C}" dt="2025-09-30T01:41:09.710" v="5660" actId="6549"/>
          <ac:spMkLst>
            <pc:docMk/>
            <pc:sldMk cId="586352431" sldId="347"/>
            <ac:spMk id="4" creationId="{B46AB8CE-E28E-B940-F0B7-D33BB3D53445}"/>
          </ac:spMkLst>
        </pc:spChg>
        <pc:spChg chg="mod">
          <ac:chgData name="Bateman, Bev" userId="78a4a1ab-f5ae-471d-a304-cc7fab5b40fa" providerId="ADAL" clId="{4CAAFCDF-D780-43F9-9435-299B1F34108C}" dt="2025-09-30T08:32:14.438" v="5696" actId="27636"/>
          <ac:spMkLst>
            <pc:docMk/>
            <pc:sldMk cId="586352431" sldId="347"/>
            <ac:spMk id="5" creationId="{601C581D-47CA-45D5-A07B-163CAF5F87FA}"/>
          </ac:spMkLst>
        </pc:spChg>
      </pc:sldChg>
      <pc:sldChg chg="modSp add mod">
        <pc:chgData name="Bateman, Bev" userId="78a4a1ab-f5ae-471d-a304-cc7fab5b40fa" providerId="ADAL" clId="{4CAAFCDF-D780-43F9-9435-299B1F34108C}" dt="2025-09-30T01:37:38.686" v="5648" actId="14100"/>
        <pc:sldMkLst>
          <pc:docMk/>
          <pc:sldMk cId="4114682004" sldId="348"/>
        </pc:sldMkLst>
        <pc:spChg chg="mod">
          <ac:chgData name="Bateman, Bev" userId="78a4a1ab-f5ae-471d-a304-cc7fab5b40fa" providerId="ADAL" clId="{4CAAFCDF-D780-43F9-9435-299B1F34108C}" dt="2025-09-30T01:03:15.748" v="4789" actId="20577"/>
          <ac:spMkLst>
            <pc:docMk/>
            <pc:sldMk cId="4114682004" sldId="348"/>
            <ac:spMk id="4" creationId="{620D2160-67E6-AED8-7873-F33F5C247070}"/>
          </ac:spMkLst>
        </pc:spChg>
        <pc:spChg chg="mod">
          <ac:chgData name="Bateman, Bev" userId="78a4a1ab-f5ae-471d-a304-cc7fab5b40fa" providerId="ADAL" clId="{4CAAFCDF-D780-43F9-9435-299B1F34108C}" dt="2025-09-30T01:37:38.686" v="5648" actId="14100"/>
          <ac:spMkLst>
            <pc:docMk/>
            <pc:sldMk cId="4114682004" sldId="348"/>
            <ac:spMk id="5" creationId="{96991FA5-225E-3409-3A49-892DCA9005DB}"/>
          </ac:spMkLst>
        </pc:spChg>
      </pc:sldChg>
      <pc:sldChg chg="modSp add mod">
        <pc:chgData name="Bateman, Bev" userId="78a4a1ab-f5ae-471d-a304-cc7fab5b40fa" providerId="ADAL" clId="{4CAAFCDF-D780-43F9-9435-299B1F34108C}" dt="2025-09-30T01:31:08.211" v="5641" actId="1076"/>
        <pc:sldMkLst>
          <pc:docMk/>
          <pc:sldMk cId="919780330" sldId="349"/>
        </pc:sldMkLst>
        <pc:spChg chg="mod">
          <ac:chgData name="Bateman, Bev" userId="78a4a1ab-f5ae-471d-a304-cc7fab5b40fa" providerId="ADAL" clId="{4CAAFCDF-D780-43F9-9435-299B1F34108C}" dt="2025-09-30T01:09:02.780" v="5169" actId="20577"/>
          <ac:spMkLst>
            <pc:docMk/>
            <pc:sldMk cId="919780330" sldId="349"/>
            <ac:spMk id="4" creationId="{0419C429-6432-3272-8FE4-29CBFB335E38}"/>
          </ac:spMkLst>
        </pc:spChg>
        <pc:spChg chg="mod">
          <ac:chgData name="Bateman, Bev" userId="78a4a1ab-f5ae-471d-a304-cc7fab5b40fa" providerId="ADAL" clId="{4CAAFCDF-D780-43F9-9435-299B1F34108C}" dt="2025-09-30T01:31:08.211" v="5641" actId="1076"/>
          <ac:spMkLst>
            <pc:docMk/>
            <pc:sldMk cId="919780330" sldId="349"/>
            <ac:spMk id="5" creationId="{B514F770-767F-C245-9BB0-BEE27B5F08C0}"/>
          </ac:spMkLst>
        </pc:spChg>
      </pc:sldChg>
      <pc:sldChg chg="add">
        <pc:chgData name="Bateman, Bev" userId="78a4a1ab-f5ae-471d-a304-cc7fab5b40fa" providerId="ADAL" clId="{4CAAFCDF-D780-43F9-9435-299B1F34108C}" dt="2025-09-30T01:12:12.247" v="5589"/>
        <pc:sldMkLst>
          <pc:docMk/>
          <pc:sldMk cId="688823644" sldId="350"/>
        </pc:sldMkLst>
      </pc:sldChg>
      <pc:sldChg chg="modSp new mod">
        <pc:chgData name="Bateman, Bev" userId="78a4a1ab-f5ae-471d-a304-cc7fab5b40fa" providerId="ADAL" clId="{4CAAFCDF-D780-43F9-9435-299B1F34108C}" dt="2025-10-22T23:41:28.904" v="6232" actId="313"/>
        <pc:sldMkLst>
          <pc:docMk/>
          <pc:sldMk cId="1893320306" sldId="351"/>
        </pc:sldMkLst>
        <pc:spChg chg="mod">
          <ac:chgData name="Bateman, Bev" userId="78a4a1ab-f5ae-471d-a304-cc7fab5b40fa" providerId="ADAL" clId="{4CAAFCDF-D780-43F9-9435-299B1F34108C}" dt="2025-10-22T23:40:35.316" v="5967"/>
          <ac:spMkLst>
            <pc:docMk/>
            <pc:sldMk cId="1893320306" sldId="351"/>
            <ac:spMk id="2" creationId="{36361E34-F25C-FCFC-B372-6F6FC44286D0}"/>
          </ac:spMkLst>
        </pc:spChg>
        <pc:spChg chg="mod">
          <ac:chgData name="Bateman, Bev" userId="78a4a1ab-f5ae-471d-a304-cc7fab5b40fa" providerId="ADAL" clId="{4CAAFCDF-D780-43F9-9435-299B1F34108C}" dt="2025-10-22T23:41:28.904" v="6232" actId="313"/>
          <ac:spMkLst>
            <pc:docMk/>
            <pc:sldMk cId="1893320306" sldId="351"/>
            <ac:spMk id="3" creationId="{0903E940-C5B7-5F7E-0F03-C7F33236F7A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C311D5-7119-4DBA-85EC-172629C47AA5}" type="doc">
      <dgm:prSet loTypeId="urn:microsoft.com/office/officeart/2016/7/layout/BasicLinearProcessNumbered" loCatId="process" qsTypeId="urn:microsoft.com/office/officeart/2005/8/quickstyle/simple5" qsCatId="simple" csTypeId="urn:microsoft.com/office/officeart/2005/8/colors/accent2_2" csCatId="accent2" phldr="1"/>
      <dgm:spPr/>
      <dgm:t>
        <a:bodyPr/>
        <a:lstStyle/>
        <a:p>
          <a:endParaRPr lang="en-US"/>
        </a:p>
      </dgm:t>
    </dgm:pt>
    <dgm:pt modelId="{2A7C3710-5B64-4B39-BFEA-794AF2736C9B}">
      <dgm:prSet/>
      <dgm:spPr/>
      <dgm:t>
        <a:bodyPr/>
        <a:lstStyle/>
        <a:p>
          <a:r>
            <a:rPr lang="en-US" dirty="0"/>
            <a:t>Recognize violence and the five forms of abuse.</a:t>
          </a:r>
        </a:p>
      </dgm:t>
    </dgm:pt>
    <dgm:pt modelId="{D983390C-B89C-4A6E-89F9-43F2575740E4}" type="parTrans" cxnId="{5F8980F8-678D-44C0-A8FD-CFFDC6DFE397}">
      <dgm:prSet/>
      <dgm:spPr/>
      <dgm:t>
        <a:bodyPr/>
        <a:lstStyle/>
        <a:p>
          <a:endParaRPr lang="en-US"/>
        </a:p>
      </dgm:t>
    </dgm:pt>
    <dgm:pt modelId="{2B9D8447-BD00-4FA4-B04C-B3B57A511613}" type="sibTrans" cxnId="{5F8980F8-678D-44C0-A8FD-CFFDC6DFE397}">
      <dgm:prSet phldrT="1" phldr="0"/>
      <dgm:spPr/>
      <dgm:t>
        <a:bodyPr/>
        <a:lstStyle/>
        <a:p>
          <a:r>
            <a:rPr lang="en-US"/>
            <a:t>1</a:t>
          </a:r>
        </a:p>
      </dgm:t>
    </dgm:pt>
    <dgm:pt modelId="{199B5BBF-3BF9-4E15-B5C3-D8E323626B9B}">
      <dgm:prSet/>
      <dgm:spPr/>
      <dgm:t>
        <a:bodyPr/>
        <a:lstStyle/>
        <a:p>
          <a:r>
            <a:rPr lang="en-US" dirty="0"/>
            <a:t>Describe the incidence, prevalence, and risk factors related to violence.</a:t>
          </a:r>
        </a:p>
      </dgm:t>
    </dgm:pt>
    <dgm:pt modelId="{629D483D-8C62-4CD5-B019-3F9606A0E3DD}" type="parTrans" cxnId="{C0C304A0-E944-468D-9F8C-4ED06BFC7F85}">
      <dgm:prSet/>
      <dgm:spPr/>
      <dgm:t>
        <a:bodyPr/>
        <a:lstStyle/>
        <a:p>
          <a:endParaRPr lang="en-US"/>
        </a:p>
      </dgm:t>
    </dgm:pt>
    <dgm:pt modelId="{ED4EC92A-0552-4BFF-BC0F-445091869EE9}" type="sibTrans" cxnId="{C0C304A0-E944-468D-9F8C-4ED06BFC7F85}">
      <dgm:prSet phldrT="2" phldr="0"/>
      <dgm:spPr/>
      <dgm:t>
        <a:bodyPr/>
        <a:lstStyle/>
        <a:p>
          <a:r>
            <a:rPr lang="en-US"/>
            <a:t>2</a:t>
          </a:r>
        </a:p>
      </dgm:t>
    </dgm:pt>
    <dgm:pt modelId="{D497544B-0818-4331-B058-BDE928562C86}">
      <dgm:prSet/>
      <dgm:spPr/>
      <dgm:t>
        <a:bodyPr/>
        <a:lstStyle/>
        <a:p>
          <a:r>
            <a:rPr lang="en-US" dirty="0"/>
            <a:t>Assess child and elder abuse and intimate partner and workplace violence.</a:t>
          </a:r>
        </a:p>
      </dgm:t>
    </dgm:pt>
    <dgm:pt modelId="{D13D570B-69FC-49FD-B788-6960F7293BD3}" type="parTrans" cxnId="{E82B8FE4-21BE-4B3B-BE5D-6ADDF9A3C757}">
      <dgm:prSet/>
      <dgm:spPr/>
      <dgm:t>
        <a:bodyPr/>
        <a:lstStyle/>
        <a:p>
          <a:endParaRPr lang="en-US"/>
        </a:p>
      </dgm:t>
    </dgm:pt>
    <dgm:pt modelId="{AF558B20-7BD4-4D32-949C-33DD30F98248}" type="sibTrans" cxnId="{E82B8FE4-21BE-4B3B-BE5D-6ADDF9A3C757}">
      <dgm:prSet phldrT="3" phldr="0"/>
      <dgm:spPr/>
      <dgm:t>
        <a:bodyPr/>
        <a:lstStyle/>
        <a:p>
          <a:r>
            <a:rPr lang="en-US"/>
            <a:t>3</a:t>
          </a:r>
        </a:p>
      </dgm:t>
    </dgm:pt>
    <dgm:pt modelId="{0E6F5D56-DD72-49DC-92B9-BD92F478BC58}">
      <dgm:prSet/>
      <dgm:spPr/>
      <dgm:t>
        <a:bodyPr/>
        <a:lstStyle/>
        <a:p>
          <a:r>
            <a:rPr lang="en-US" dirty="0"/>
            <a:t>Provide person-centered care to the vulnerable in the context of faith tradition and spiritual interventions and faith community nursing Scope and Standards of Practice.</a:t>
          </a:r>
        </a:p>
      </dgm:t>
    </dgm:pt>
    <dgm:pt modelId="{99D0193F-1149-4C06-A178-1CCD6CC677C1}" type="parTrans" cxnId="{10227451-2999-4760-88CB-8E51AF800C8C}">
      <dgm:prSet/>
      <dgm:spPr/>
      <dgm:t>
        <a:bodyPr/>
        <a:lstStyle/>
        <a:p>
          <a:endParaRPr lang="en-US"/>
        </a:p>
      </dgm:t>
    </dgm:pt>
    <dgm:pt modelId="{8B3808AE-FFEE-4340-916C-2B34C52FD65F}" type="sibTrans" cxnId="{10227451-2999-4760-88CB-8E51AF800C8C}">
      <dgm:prSet phldrT="4" phldr="0"/>
      <dgm:spPr/>
      <dgm:t>
        <a:bodyPr/>
        <a:lstStyle/>
        <a:p>
          <a:r>
            <a:rPr lang="en-US"/>
            <a:t>4</a:t>
          </a:r>
        </a:p>
      </dgm:t>
    </dgm:pt>
    <dgm:pt modelId="{5EC8541D-C9FF-4A96-8053-3DD31B8B13E7}" type="pres">
      <dgm:prSet presAssocID="{A4C311D5-7119-4DBA-85EC-172629C47AA5}" presName="Name0" presStyleCnt="0">
        <dgm:presLayoutVars>
          <dgm:animLvl val="lvl"/>
          <dgm:resizeHandles val="exact"/>
        </dgm:presLayoutVars>
      </dgm:prSet>
      <dgm:spPr/>
    </dgm:pt>
    <dgm:pt modelId="{9C51A71C-D461-4D1F-995A-000793F7F0C1}" type="pres">
      <dgm:prSet presAssocID="{2A7C3710-5B64-4B39-BFEA-794AF2736C9B}" presName="compositeNode" presStyleCnt="0">
        <dgm:presLayoutVars>
          <dgm:bulletEnabled val="1"/>
        </dgm:presLayoutVars>
      </dgm:prSet>
      <dgm:spPr/>
    </dgm:pt>
    <dgm:pt modelId="{57F02E91-4908-4965-AABB-73FC86EDDCCA}" type="pres">
      <dgm:prSet presAssocID="{2A7C3710-5B64-4B39-BFEA-794AF2736C9B}" presName="bgRect" presStyleLbl="bgAccFollowNode1" presStyleIdx="0" presStyleCnt="4"/>
      <dgm:spPr/>
    </dgm:pt>
    <dgm:pt modelId="{5876143E-1363-4B23-9896-E2956DB9F2A8}" type="pres">
      <dgm:prSet presAssocID="{2B9D8447-BD00-4FA4-B04C-B3B57A511613}" presName="sibTransNodeCircle" presStyleLbl="alignNode1" presStyleIdx="0" presStyleCnt="8">
        <dgm:presLayoutVars>
          <dgm:chMax val="0"/>
          <dgm:bulletEnabled/>
        </dgm:presLayoutVars>
      </dgm:prSet>
      <dgm:spPr/>
    </dgm:pt>
    <dgm:pt modelId="{54D1D6D7-D304-483F-8218-B48A33AA40B2}" type="pres">
      <dgm:prSet presAssocID="{2A7C3710-5B64-4B39-BFEA-794AF2736C9B}" presName="bottomLine" presStyleLbl="alignNode1" presStyleIdx="1" presStyleCnt="8">
        <dgm:presLayoutVars/>
      </dgm:prSet>
      <dgm:spPr/>
    </dgm:pt>
    <dgm:pt modelId="{0CEF0690-B883-48BB-945F-1967CF2BC0E1}" type="pres">
      <dgm:prSet presAssocID="{2A7C3710-5B64-4B39-BFEA-794AF2736C9B}" presName="nodeText" presStyleLbl="bgAccFollowNode1" presStyleIdx="0" presStyleCnt="4">
        <dgm:presLayoutVars>
          <dgm:bulletEnabled val="1"/>
        </dgm:presLayoutVars>
      </dgm:prSet>
      <dgm:spPr/>
    </dgm:pt>
    <dgm:pt modelId="{69160F4F-48A0-4021-BF45-10F640644111}" type="pres">
      <dgm:prSet presAssocID="{2B9D8447-BD00-4FA4-B04C-B3B57A511613}" presName="sibTrans" presStyleCnt="0"/>
      <dgm:spPr/>
    </dgm:pt>
    <dgm:pt modelId="{94BDF0F3-7126-4197-9FA1-50E4333ACD22}" type="pres">
      <dgm:prSet presAssocID="{199B5BBF-3BF9-4E15-B5C3-D8E323626B9B}" presName="compositeNode" presStyleCnt="0">
        <dgm:presLayoutVars>
          <dgm:bulletEnabled val="1"/>
        </dgm:presLayoutVars>
      </dgm:prSet>
      <dgm:spPr/>
    </dgm:pt>
    <dgm:pt modelId="{5EE79954-AB74-47FA-92B1-82E0A876F3B9}" type="pres">
      <dgm:prSet presAssocID="{199B5BBF-3BF9-4E15-B5C3-D8E323626B9B}" presName="bgRect" presStyleLbl="bgAccFollowNode1" presStyleIdx="1" presStyleCnt="4"/>
      <dgm:spPr/>
    </dgm:pt>
    <dgm:pt modelId="{D7930BD3-AC51-4904-91A4-FA916CFA0FA0}" type="pres">
      <dgm:prSet presAssocID="{ED4EC92A-0552-4BFF-BC0F-445091869EE9}" presName="sibTransNodeCircle" presStyleLbl="alignNode1" presStyleIdx="2" presStyleCnt="8">
        <dgm:presLayoutVars>
          <dgm:chMax val="0"/>
          <dgm:bulletEnabled/>
        </dgm:presLayoutVars>
      </dgm:prSet>
      <dgm:spPr/>
    </dgm:pt>
    <dgm:pt modelId="{68843724-8163-4C24-87E7-13DA6E9F2736}" type="pres">
      <dgm:prSet presAssocID="{199B5BBF-3BF9-4E15-B5C3-D8E323626B9B}" presName="bottomLine" presStyleLbl="alignNode1" presStyleIdx="3" presStyleCnt="8">
        <dgm:presLayoutVars/>
      </dgm:prSet>
      <dgm:spPr/>
    </dgm:pt>
    <dgm:pt modelId="{D3EAC5AC-A38C-4F1E-8F8A-2F9D2FD86C18}" type="pres">
      <dgm:prSet presAssocID="{199B5BBF-3BF9-4E15-B5C3-D8E323626B9B}" presName="nodeText" presStyleLbl="bgAccFollowNode1" presStyleIdx="1" presStyleCnt="4">
        <dgm:presLayoutVars>
          <dgm:bulletEnabled val="1"/>
        </dgm:presLayoutVars>
      </dgm:prSet>
      <dgm:spPr/>
    </dgm:pt>
    <dgm:pt modelId="{42F6D7BE-EE3B-46B3-AEC0-DA31D68969AB}" type="pres">
      <dgm:prSet presAssocID="{ED4EC92A-0552-4BFF-BC0F-445091869EE9}" presName="sibTrans" presStyleCnt="0"/>
      <dgm:spPr/>
    </dgm:pt>
    <dgm:pt modelId="{00D51A51-5E57-4FC1-98DD-91B42551AB95}" type="pres">
      <dgm:prSet presAssocID="{D497544B-0818-4331-B058-BDE928562C86}" presName="compositeNode" presStyleCnt="0">
        <dgm:presLayoutVars>
          <dgm:bulletEnabled val="1"/>
        </dgm:presLayoutVars>
      </dgm:prSet>
      <dgm:spPr/>
    </dgm:pt>
    <dgm:pt modelId="{5130BDA5-139C-46E6-A454-B733C8D221D9}" type="pres">
      <dgm:prSet presAssocID="{D497544B-0818-4331-B058-BDE928562C86}" presName="bgRect" presStyleLbl="bgAccFollowNode1" presStyleIdx="2" presStyleCnt="4"/>
      <dgm:spPr/>
    </dgm:pt>
    <dgm:pt modelId="{02013BAE-D110-4FBF-841B-B49D97AF14F5}" type="pres">
      <dgm:prSet presAssocID="{AF558B20-7BD4-4D32-949C-33DD30F98248}" presName="sibTransNodeCircle" presStyleLbl="alignNode1" presStyleIdx="4" presStyleCnt="8">
        <dgm:presLayoutVars>
          <dgm:chMax val="0"/>
          <dgm:bulletEnabled/>
        </dgm:presLayoutVars>
      </dgm:prSet>
      <dgm:spPr/>
    </dgm:pt>
    <dgm:pt modelId="{6BC0FC30-1780-4D8F-8A7D-D16D154F3CA9}" type="pres">
      <dgm:prSet presAssocID="{D497544B-0818-4331-B058-BDE928562C86}" presName="bottomLine" presStyleLbl="alignNode1" presStyleIdx="5" presStyleCnt="8">
        <dgm:presLayoutVars/>
      </dgm:prSet>
      <dgm:spPr/>
    </dgm:pt>
    <dgm:pt modelId="{1AC1C109-1BE5-4724-9F20-D1C25637A283}" type="pres">
      <dgm:prSet presAssocID="{D497544B-0818-4331-B058-BDE928562C86}" presName="nodeText" presStyleLbl="bgAccFollowNode1" presStyleIdx="2" presStyleCnt="4">
        <dgm:presLayoutVars>
          <dgm:bulletEnabled val="1"/>
        </dgm:presLayoutVars>
      </dgm:prSet>
      <dgm:spPr/>
    </dgm:pt>
    <dgm:pt modelId="{BB085DC0-2C45-45EA-A847-A7A79152FA1C}" type="pres">
      <dgm:prSet presAssocID="{AF558B20-7BD4-4D32-949C-33DD30F98248}" presName="sibTrans" presStyleCnt="0"/>
      <dgm:spPr/>
    </dgm:pt>
    <dgm:pt modelId="{609650CA-A96E-4F0A-BDDE-B342C95AEF20}" type="pres">
      <dgm:prSet presAssocID="{0E6F5D56-DD72-49DC-92B9-BD92F478BC58}" presName="compositeNode" presStyleCnt="0">
        <dgm:presLayoutVars>
          <dgm:bulletEnabled val="1"/>
        </dgm:presLayoutVars>
      </dgm:prSet>
      <dgm:spPr/>
    </dgm:pt>
    <dgm:pt modelId="{E47235B0-7E79-4CCF-8D26-7606996CE7CB}" type="pres">
      <dgm:prSet presAssocID="{0E6F5D56-DD72-49DC-92B9-BD92F478BC58}" presName="bgRect" presStyleLbl="bgAccFollowNode1" presStyleIdx="3" presStyleCnt="4"/>
      <dgm:spPr/>
    </dgm:pt>
    <dgm:pt modelId="{ECA8C04D-354F-4825-B6AD-377D7D568156}" type="pres">
      <dgm:prSet presAssocID="{8B3808AE-FFEE-4340-916C-2B34C52FD65F}" presName="sibTransNodeCircle" presStyleLbl="alignNode1" presStyleIdx="6" presStyleCnt="8">
        <dgm:presLayoutVars>
          <dgm:chMax val="0"/>
          <dgm:bulletEnabled/>
        </dgm:presLayoutVars>
      </dgm:prSet>
      <dgm:spPr/>
    </dgm:pt>
    <dgm:pt modelId="{BA379123-035A-4A91-97F3-BCF947F37C88}" type="pres">
      <dgm:prSet presAssocID="{0E6F5D56-DD72-49DC-92B9-BD92F478BC58}" presName="bottomLine" presStyleLbl="alignNode1" presStyleIdx="7" presStyleCnt="8">
        <dgm:presLayoutVars/>
      </dgm:prSet>
      <dgm:spPr/>
    </dgm:pt>
    <dgm:pt modelId="{0D1BDC63-94E7-49C1-87AF-139D7C30B369}" type="pres">
      <dgm:prSet presAssocID="{0E6F5D56-DD72-49DC-92B9-BD92F478BC58}" presName="nodeText" presStyleLbl="bgAccFollowNode1" presStyleIdx="3" presStyleCnt="4">
        <dgm:presLayoutVars>
          <dgm:bulletEnabled val="1"/>
        </dgm:presLayoutVars>
      </dgm:prSet>
      <dgm:spPr/>
    </dgm:pt>
  </dgm:ptLst>
  <dgm:cxnLst>
    <dgm:cxn modelId="{283C8400-33DE-496B-B5B5-CD6ECB72A917}" type="presOf" srcId="{D497544B-0818-4331-B058-BDE928562C86}" destId="{5130BDA5-139C-46E6-A454-B733C8D221D9}" srcOrd="0" destOrd="0" presId="urn:microsoft.com/office/officeart/2016/7/layout/BasicLinearProcessNumbered"/>
    <dgm:cxn modelId="{D5186219-38BE-46AB-915E-5AC9863FFFB9}" type="presOf" srcId="{0E6F5D56-DD72-49DC-92B9-BD92F478BC58}" destId="{0D1BDC63-94E7-49C1-87AF-139D7C30B369}" srcOrd="1" destOrd="0" presId="urn:microsoft.com/office/officeart/2016/7/layout/BasicLinearProcessNumbered"/>
    <dgm:cxn modelId="{12D7A41E-0697-4ADF-9FC3-F728AFBDD46A}" type="presOf" srcId="{199B5BBF-3BF9-4E15-B5C3-D8E323626B9B}" destId="{5EE79954-AB74-47FA-92B1-82E0A876F3B9}" srcOrd="0" destOrd="0" presId="urn:microsoft.com/office/officeart/2016/7/layout/BasicLinearProcessNumbered"/>
    <dgm:cxn modelId="{92F11220-D775-4A69-ACD2-092D3D002107}" type="presOf" srcId="{AF558B20-7BD4-4D32-949C-33DD30F98248}" destId="{02013BAE-D110-4FBF-841B-B49D97AF14F5}" srcOrd="0" destOrd="0" presId="urn:microsoft.com/office/officeart/2016/7/layout/BasicLinearProcessNumbered"/>
    <dgm:cxn modelId="{36632863-C8F5-413D-BC23-E50098CACD70}" type="presOf" srcId="{ED4EC92A-0552-4BFF-BC0F-445091869EE9}" destId="{D7930BD3-AC51-4904-91A4-FA916CFA0FA0}" srcOrd="0" destOrd="0" presId="urn:microsoft.com/office/officeart/2016/7/layout/BasicLinearProcessNumbered"/>
    <dgm:cxn modelId="{0286364A-AF29-4AA7-88F5-7B8B58F1FCD9}" type="presOf" srcId="{199B5BBF-3BF9-4E15-B5C3-D8E323626B9B}" destId="{D3EAC5AC-A38C-4F1E-8F8A-2F9D2FD86C18}" srcOrd="1" destOrd="0" presId="urn:microsoft.com/office/officeart/2016/7/layout/BasicLinearProcessNumbered"/>
    <dgm:cxn modelId="{10227451-2999-4760-88CB-8E51AF800C8C}" srcId="{A4C311D5-7119-4DBA-85EC-172629C47AA5}" destId="{0E6F5D56-DD72-49DC-92B9-BD92F478BC58}" srcOrd="3" destOrd="0" parTransId="{99D0193F-1149-4C06-A178-1CCD6CC677C1}" sibTransId="{8B3808AE-FFEE-4340-916C-2B34C52FD65F}"/>
    <dgm:cxn modelId="{C473DA73-387B-49FE-8038-607F4E46EBBE}" type="presOf" srcId="{D497544B-0818-4331-B058-BDE928562C86}" destId="{1AC1C109-1BE5-4724-9F20-D1C25637A283}" srcOrd="1" destOrd="0" presId="urn:microsoft.com/office/officeart/2016/7/layout/BasicLinearProcessNumbered"/>
    <dgm:cxn modelId="{6E78BC55-11A2-426F-99ED-F17D815C952B}" type="presOf" srcId="{2B9D8447-BD00-4FA4-B04C-B3B57A511613}" destId="{5876143E-1363-4B23-9896-E2956DB9F2A8}" srcOrd="0" destOrd="0" presId="urn:microsoft.com/office/officeart/2016/7/layout/BasicLinearProcessNumbered"/>
    <dgm:cxn modelId="{5A78A97B-7197-4664-A054-E177627D0C16}" type="presOf" srcId="{2A7C3710-5B64-4B39-BFEA-794AF2736C9B}" destId="{57F02E91-4908-4965-AABB-73FC86EDDCCA}" srcOrd="0" destOrd="0" presId="urn:microsoft.com/office/officeart/2016/7/layout/BasicLinearProcessNumbered"/>
    <dgm:cxn modelId="{486F3695-66A2-4181-AC4C-4349EF3D6B94}" type="presOf" srcId="{0E6F5D56-DD72-49DC-92B9-BD92F478BC58}" destId="{E47235B0-7E79-4CCF-8D26-7606996CE7CB}" srcOrd="0" destOrd="0" presId="urn:microsoft.com/office/officeart/2016/7/layout/BasicLinearProcessNumbered"/>
    <dgm:cxn modelId="{C0C304A0-E944-468D-9F8C-4ED06BFC7F85}" srcId="{A4C311D5-7119-4DBA-85EC-172629C47AA5}" destId="{199B5BBF-3BF9-4E15-B5C3-D8E323626B9B}" srcOrd="1" destOrd="0" parTransId="{629D483D-8C62-4CD5-B019-3F9606A0E3DD}" sibTransId="{ED4EC92A-0552-4BFF-BC0F-445091869EE9}"/>
    <dgm:cxn modelId="{9F1F99AC-A91B-425D-859C-0F5ADB54ADC6}" type="presOf" srcId="{2A7C3710-5B64-4B39-BFEA-794AF2736C9B}" destId="{0CEF0690-B883-48BB-945F-1967CF2BC0E1}" srcOrd="1" destOrd="0" presId="urn:microsoft.com/office/officeart/2016/7/layout/BasicLinearProcessNumbered"/>
    <dgm:cxn modelId="{ACE58FAF-CD1F-48AE-995A-A5BEFA687194}" type="presOf" srcId="{8B3808AE-FFEE-4340-916C-2B34C52FD65F}" destId="{ECA8C04D-354F-4825-B6AD-377D7D568156}" srcOrd="0" destOrd="0" presId="urn:microsoft.com/office/officeart/2016/7/layout/BasicLinearProcessNumbered"/>
    <dgm:cxn modelId="{E82B8FE4-21BE-4B3B-BE5D-6ADDF9A3C757}" srcId="{A4C311D5-7119-4DBA-85EC-172629C47AA5}" destId="{D497544B-0818-4331-B058-BDE928562C86}" srcOrd="2" destOrd="0" parTransId="{D13D570B-69FC-49FD-B788-6960F7293BD3}" sibTransId="{AF558B20-7BD4-4D32-949C-33DD30F98248}"/>
    <dgm:cxn modelId="{2A1F5AEE-0F69-43F0-AA52-B950091B37F5}" type="presOf" srcId="{A4C311D5-7119-4DBA-85EC-172629C47AA5}" destId="{5EC8541D-C9FF-4A96-8053-3DD31B8B13E7}" srcOrd="0" destOrd="0" presId="urn:microsoft.com/office/officeart/2016/7/layout/BasicLinearProcessNumbered"/>
    <dgm:cxn modelId="{5F8980F8-678D-44C0-A8FD-CFFDC6DFE397}" srcId="{A4C311D5-7119-4DBA-85EC-172629C47AA5}" destId="{2A7C3710-5B64-4B39-BFEA-794AF2736C9B}" srcOrd="0" destOrd="0" parTransId="{D983390C-B89C-4A6E-89F9-43F2575740E4}" sibTransId="{2B9D8447-BD00-4FA4-B04C-B3B57A511613}"/>
    <dgm:cxn modelId="{6B61B020-EAC2-4139-9408-7EEF53A0B1A6}" type="presParOf" srcId="{5EC8541D-C9FF-4A96-8053-3DD31B8B13E7}" destId="{9C51A71C-D461-4D1F-995A-000793F7F0C1}" srcOrd="0" destOrd="0" presId="urn:microsoft.com/office/officeart/2016/7/layout/BasicLinearProcessNumbered"/>
    <dgm:cxn modelId="{CBDC236D-3CBE-4FF5-81F0-FD4505EBC385}" type="presParOf" srcId="{9C51A71C-D461-4D1F-995A-000793F7F0C1}" destId="{57F02E91-4908-4965-AABB-73FC86EDDCCA}" srcOrd="0" destOrd="0" presId="urn:microsoft.com/office/officeart/2016/7/layout/BasicLinearProcessNumbered"/>
    <dgm:cxn modelId="{9ED22185-ACC7-4074-9C4D-0A113E953782}" type="presParOf" srcId="{9C51A71C-D461-4D1F-995A-000793F7F0C1}" destId="{5876143E-1363-4B23-9896-E2956DB9F2A8}" srcOrd="1" destOrd="0" presId="urn:microsoft.com/office/officeart/2016/7/layout/BasicLinearProcessNumbered"/>
    <dgm:cxn modelId="{9F5CA2F1-657B-4605-8A8B-F957DA232FD8}" type="presParOf" srcId="{9C51A71C-D461-4D1F-995A-000793F7F0C1}" destId="{54D1D6D7-D304-483F-8218-B48A33AA40B2}" srcOrd="2" destOrd="0" presId="urn:microsoft.com/office/officeart/2016/7/layout/BasicLinearProcessNumbered"/>
    <dgm:cxn modelId="{29EE38E5-582E-4B16-AC6A-8436C06EEA1F}" type="presParOf" srcId="{9C51A71C-D461-4D1F-995A-000793F7F0C1}" destId="{0CEF0690-B883-48BB-945F-1967CF2BC0E1}" srcOrd="3" destOrd="0" presId="urn:microsoft.com/office/officeart/2016/7/layout/BasicLinearProcessNumbered"/>
    <dgm:cxn modelId="{68AE2098-1C88-4A8B-8F76-0734E49425A5}" type="presParOf" srcId="{5EC8541D-C9FF-4A96-8053-3DD31B8B13E7}" destId="{69160F4F-48A0-4021-BF45-10F640644111}" srcOrd="1" destOrd="0" presId="urn:microsoft.com/office/officeart/2016/7/layout/BasicLinearProcessNumbered"/>
    <dgm:cxn modelId="{4AE23E11-F7A7-4867-A2F3-F4D27845E076}" type="presParOf" srcId="{5EC8541D-C9FF-4A96-8053-3DD31B8B13E7}" destId="{94BDF0F3-7126-4197-9FA1-50E4333ACD22}" srcOrd="2" destOrd="0" presId="urn:microsoft.com/office/officeart/2016/7/layout/BasicLinearProcessNumbered"/>
    <dgm:cxn modelId="{B25793D1-263A-4EAF-8DBB-18660F905A88}" type="presParOf" srcId="{94BDF0F3-7126-4197-9FA1-50E4333ACD22}" destId="{5EE79954-AB74-47FA-92B1-82E0A876F3B9}" srcOrd="0" destOrd="0" presId="urn:microsoft.com/office/officeart/2016/7/layout/BasicLinearProcessNumbered"/>
    <dgm:cxn modelId="{4EB09893-522C-4D46-B55C-CC4C75EBE563}" type="presParOf" srcId="{94BDF0F3-7126-4197-9FA1-50E4333ACD22}" destId="{D7930BD3-AC51-4904-91A4-FA916CFA0FA0}" srcOrd="1" destOrd="0" presId="urn:microsoft.com/office/officeart/2016/7/layout/BasicLinearProcessNumbered"/>
    <dgm:cxn modelId="{1B0B81A5-9606-4CDB-A27B-3D42162B6D08}" type="presParOf" srcId="{94BDF0F3-7126-4197-9FA1-50E4333ACD22}" destId="{68843724-8163-4C24-87E7-13DA6E9F2736}" srcOrd="2" destOrd="0" presId="urn:microsoft.com/office/officeart/2016/7/layout/BasicLinearProcessNumbered"/>
    <dgm:cxn modelId="{96179B29-21F0-434B-9D28-76FC04B39738}" type="presParOf" srcId="{94BDF0F3-7126-4197-9FA1-50E4333ACD22}" destId="{D3EAC5AC-A38C-4F1E-8F8A-2F9D2FD86C18}" srcOrd="3" destOrd="0" presId="urn:microsoft.com/office/officeart/2016/7/layout/BasicLinearProcessNumbered"/>
    <dgm:cxn modelId="{AE4FFCC4-1DC0-4064-A69D-3C11DAB02CD0}" type="presParOf" srcId="{5EC8541D-C9FF-4A96-8053-3DD31B8B13E7}" destId="{42F6D7BE-EE3B-46B3-AEC0-DA31D68969AB}" srcOrd="3" destOrd="0" presId="urn:microsoft.com/office/officeart/2016/7/layout/BasicLinearProcessNumbered"/>
    <dgm:cxn modelId="{A86A916D-E86C-4315-BE93-A84EF2D78937}" type="presParOf" srcId="{5EC8541D-C9FF-4A96-8053-3DD31B8B13E7}" destId="{00D51A51-5E57-4FC1-98DD-91B42551AB95}" srcOrd="4" destOrd="0" presId="urn:microsoft.com/office/officeart/2016/7/layout/BasicLinearProcessNumbered"/>
    <dgm:cxn modelId="{984AAE26-7730-4AE9-AB5F-6EF8CB733564}" type="presParOf" srcId="{00D51A51-5E57-4FC1-98DD-91B42551AB95}" destId="{5130BDA5-139C-46E6-A454-B733C8D221D9}" srcOrd="0" destOrd="0" presId="urn:microsoft.com/office/officeart/2016/7/layout/BasicLinearProcessNumbered"/>
    <dgm:cxn modelId="{5DE6A1A2-A885-4AF7-8129-9C7046261B4E}" type="presParOf" srcId="{00D51A51-5E57-4FC1-98DD-91B42551AB95}" destId="{02013BAE-D110-4FBF-841B-B49D97AF14F5}" srcOrd="1" destOrd="0" presId="urn:microsoft.com/office/officeart/2016/7/layout/BasicLinearProcessNumbered"/>
    <dgm:cxn modelId="{E6ABAD76-1B28-4A72-AF23-4D162F329210}" type="presParOf" srcId="{00D51A51-5E57-4FC1-98DD-91B42551AB95}" destId="{6BC0FC30-1780-4D8F-8A7D-D16D154F3CA9}" srcOrd="2" destOrd="0" presId="urn:microsoft.com/office/officeart/2016/7/layout/BasicLinearProcessNumbered"/>
    <dgm:cxn modelId="{9C785EB4-FBCD-44D6-BEDC-2ED59CEC340C}" type="presParOf" srcId="{00D51A51-5E57-4FC1-98DD-91B42551AB95}" destId="{1AC1C109-1BE5-4724-9F20-D1C25637A283}" srcOrd="3" destOrd="0" presId="urn:microsoft.com/office/officeart/2016/7/layout/BasicLinearProcessNumbered"/>
    <dgm:cxn modelId="{50C5FE4A-DD78-42ED-AFDE-78C47576D6F2}" type="presParOf" srcId="{5EC8541D-C9FF-4A96-8053-3DD31B8B13E7}" destId="{BB085DC0-2C45-45EA-A847-A7A79152FA1C}" srcOrd="5" destOrd="0" presId="urn:microsoft.com/office/officeart/2016/7/layout/BasicLinearProcessNumbered"/>
    <dgm:cxn modelId="{D064395D-DC98-48A0-9F6C-5C6145AD4CFD}" type="presParOf" srcId="{5EC8541D-C9FF-4A96-8053-3DD31B8B13E7}" destId="{609650CA-A96E-4F0A-BDDE-B342C95AEF20}" srcOrd="6" destOrd="0" presId="urn:microsoft.com/office/officeart/2016/7/layout/BasicLinearProcessNumbered"/>
    <dgm:cxn modelId="{7B3E023D-84C4-435E-BB4C-23F29019CF28}" type="presParOf" srcId="{609650CA-A96E-4F0A-BDDE-B342C95AEF20}" destId="{E47235B0-7E79-4CCF-8D26-7606996CE7CB}" srcOrd="0" destOrd="0" presId="urn:microsoft.com/office/officeart/2016/7/layout/BasicLinearProcessNumbered"/>
    <dgm:cxn modelId="{3DEB5242-5742-42FD-9D9E-6530E683F9E9}" type="presParOf" srcId="{609650CA-A96E-4F0A-BDDE-B342C95AEF20}" destId="{ECA8C04D-354F-4825-B6AD-377D7D568156}" srcOrd="1" destOrd="0" presId="urn:microsoft.com/office/officeart/2016/7/layout/BasicLinearProcessNumbered"/>
    <dgm:cxn modelId="{E8DEBFB6-EC6C-45B4-9DC0-98321A5B24FF}" type="presParOf" srcId="{609650CA-A96E-4F0A-BDDE-B342C95AEF20}" destId="{BA379123-035A-4A91-97F3-BCF947F37C88}" srcOrd="2" destOrd="0" presId="urn:microsoft.com/office/officeart/2016/7/layout/BasicLinearProcessNumbered"/>
    <dgm:cxn modelId="{4D07F6C3-B44F-43FD-8D10-FB44E7B814B6}" type="presParOf" srcId="{609650CA-A96E-4F0A-BDDE-B342C95AEF20}" destId="{0D1BDC63-94E7-49C1-87AF-139D7C30B369}"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F02E91-4908-4965-AABB-73FC86EDDCCA}">
      <dsp:nvSpPr>
        <dsp:cNvPr id="0" name=""/>
        <dsp:cNvSpPr/>
      </dsp:nvSpPr>
      <dsp:spPr>
        <a:xfrm>
          <a:off x="3080"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Recognize violence and the five forms of abuse.</a:t>
          </a:r>
        </a:p>
      </dsp:txBody>
      <dsp:txXfrm>
        <a:off x="3080" y="1765067"/>
        <a:ext cx="2444055" cy="2053006"/>
      </dsp:txXfrm>
    </dsp:sp>
    <dsp:sp modelId="{5876143E-1363-4B23-9896-E2956DB9F2A8}">
      <dsp:nvSpPr>
        <dsp:cNvPr id="0" name=""/>
        <dsp:cNvSpPr/>
      </dsp:nvSpPr>
      <dsp:spPr>
        <a:xfrm>
          <a:off x="711856"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862184" y="957325"/>
        <a:ext cx="725847" cy="725847"/>
      </dsp:txXfrm>
    </dsp:sp>
    <dsp:sp modelId="{54D1D6D7-D304-483F-8218-B48A33AA40B2}">
      <dsp:nvSpPr>
        <dsp:cNvPr id="0" name=""/>
        <dsp:cNvSpPr/>
      </dsp:nvSpPr>
      <dsp:spPr>
        <a:xfrm>
          <a:off x="3080"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EE79954-AB74-47FA-92B1-82E0A876F3B9}">
      <dsp:nvSpPr>
        <dsp:cNvPr id="0" name=""/>
        <dsp:cNvSpPr/>
      </dsp:nvSpPr>
      <dsp:spPr>
        <a:xfrm>
          <a:off x="2691541"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Describe the incidence, prevalence, and risk factors related to violence.</a:t>
          </a:r>
        </a:p>
      </dsp:txBody>
      <dsp:txXfrm>
        <a:off x="2691541" y="1765067"/>
        <a:ext cx="2444055" cy="2053006"/>
      </dsp:txXfrm>
    </dsp:sp>
    <dsp:sp modelId="{D7930BD3-AC51-4904-91A4-FA916CFA0FA0}">
      <dsp:nvSpPr>
        <dsp:cNvPr id="0" name=""/>
        <dsp:cNvSpPr/>
      </dsp:nvSpPr>
      <dsp:spPr>
        <a:xfrm>
          <a:off x="3400317"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550645" y="957325"/>
        <a:ext cx="725847" cy="725847"/>
      </dsp:txXfrm>
    </dsp:sp>
    <dsp:sp modelId="{68843724-8163-4C24-87E7-13DA6E9F2736}">
      <dsp:nvSpPr>
        <dsp:cNvPr id="0" name=""/>
        <dsp:cNvSpPr/>
      </dsp:nvSpPr>
      <dsp:spPr>
        <a:xfrm>
          <a:off x="2691541"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5130BDA5-139C-46E6-A454-B733C8D221D9}">
      <dsp:nvSpPr>
        <dsp:cNvPr id="0" name=""/>
        <dsp:cNvSpPr/>
      </dsp:nvSpPr>
      <dsp:spPr>
        <a:xfrm>
          <a:off x="5380002"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Assess child and elder abuse and intimate partner and workplace violence.</a:t>
          </a:r>
        </a:p>
      </dsp:txBody>
      <dsp:txXfrm>
        <a:off x="5380002" y="1765067"/>
        <a:ext cx="2444055" cy="2053006"/>
      </dsp:txXfrm>
    </dsp:sp>
    <dsp:sp modelId="{02013BAE-D110-4FBF-841B-B49D97AF14F5}">
      <dsp:nvSpPr>
        <dsp:cNvPr id="0" name=""/>
        <dsp:cNvSpPr/>
      </dsp:nvSpPr>
      <dsp:spPr>
        <a:xfrm>
          <a:off x="6088778"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239106" y="957325"/>
        <a:ext cx="725847" cy="725847"/>
      </dsp:txXfrm>
    </dsp:sp>
    <dsp:sp modelId="{6BC0FC30-1780-4D8F-8A7D-D16D154F3CA9}">
      <dsp:nvSpPr>
        <dsp:cNvPr id="0" name=""/>
        <dsp:cNvSpPr/>
      </dsp:nvSpPr>
      <dsp:spPr>
        <a:xfrm>
          <a:off x="5380002"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E47235B0-7E79-4CCF-8D26-7606996CE7CB}">
      <dsp:nvSpPr>
        <dsp:cNvPr id="0" name=""/>
        <dsp:cNvSpPr/>
      </dsp:nvSpPr>
      <dsp:spPr>
        <a:xfrm>
          <a:off x="8068463" y="464830"/>
          <a:ext cx="2444055" cy="3421677"/>
        </a:xfrm>
        <a:prstGeom prst="rect">
          <a:avLst/>
        </a:prstGeom>
        <a:solidFill>
          <a:schemeClr val="accent2">
            <a:alpha val="90000"/>
            <a:tint val="40000"/>
            <a:hueOff val="0"/>
            <a:satOff val="0"/>
            <a:lumOff val="0"/>
            <a:alphaOff val="0"/>
          </a:schemeClr>
        </a:solidFill>
        <a:ln w="12700" cap="flat" cmpd="sng" algn="ctr">
          <a:solidFill>
            <a:schemeClr val="accent2">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90548" tIns="330200" rIns="190548" bIns="330200" numCol="1" spcCol="1270" anchor="t" anchorCtr="0">
          <a:noAutofit/>
        </a:bodyPr>
        <a:lstStyle/>
        <a:p>
          <a:pPr marL="0" lvl="0" indent="0" algn="l" defTabSz="622300">
            <a:lnSpc>
              <a:spcPct val="90000"/>
            </a:lnSpc>
            <a:spcBef>
              <a:spcPct val="0"/>
            </a:spcBef>
            <a:spcAft>
              <a:spcPct val="35000"/>
            </a:spcAft>
            <a:buNone/>
          </a:pPr>
          <a:r>
            <a:rPr lang="en-US" sz="1400" kern="1200" dirty="0"/>
            <a:t>Provide person-centered care to the vulnerable in the context of faith tradition and spiritual interventions and faith community nursing Scope and Standards of Practice.</a:t>
          </a:r>
        </a:p>
      </dsp:txBody>
      <dsp:txXfrm>
        <a:off x="8068463" y="1765067"/>
        <a:ext cx="2444055" cy="2053006"/>
      </dsp:txXfrm>
    </dsp:sp>
    <dsp:sp modelId="{ECA8C04D-354F-4825-B6AD-377D7D568156}">
      <dsp:nvSpPr>
        <dsp:cNvPr id="0" name=""/>
        <dsp:cNvSpPr/>
      </dsp:nvSpPr>
      <dsp:spPr>
        <a:xfrm>
          <a:off x="8777239" y="806997"/>
          <a:ext cx="1026503" cy="1026503"/>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80030" tIns="12700" rIns="80030"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8927567" y="957325"/>
        <a:ext cx="725847" cy="725847"/>
      </dsp:txXfrm>
    </dsp:sp>
    <dsp:sp modelId="{BA379123-035A-4A91-97F3-BCF947F37C88}">
      <dsp:nvSpPr>
        <dsp:cNvPr id="0" name=""/>
        <dsp:cNvSpPr/>
      </dsp:nvSpPr>
      <dsp:spPr>
        <a:xfrm>
          <a:off x="8068463" y="3886435"/>
          <a:ext cx="2444055"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stained glass window with text&#10;&#10;Description automatically generated">
            <a:extLst>
              <a:ext uri="{FF2B5EF4-FFF2-40B4-BE49-F238E27FC236}">
                <a16:creationId xmlns:a16="http://schemas.microsoft.com/office/drawing/2014/main" id="{8469A50E-E8DA-5A43-13C4-BCB267C89676}"/>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2128B90A-4D22-8B60-3047-98DEB9E6D4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E672AF-BB4D-5B94-E873-DF1DBD3F0252}"/>
              </a:ext>
            </a:extLst>
          </p:cNvPr>
          <p:cNvSpPr>
            <a:spLocks noGrp="1"/>
          </p:cNvSpPr>
          <p:nvPr>
            <p:ph type="subTitle" idx="1"/>
          </p:nvPr>
        </p:nvSpPr>
        <p:spPr>
          <a:xfrm>
            <a:off x="1524000" y="3602038"/>
            <a:ext cx="9144000" cy="1655762"/>
          </a:xfrm>
        </p:spPr>
        <p:txBody>
          <a:bodyPr>
            <a:normAutofit/>
          </a:bodyPr>
          <a:lstStyle>
            <a:lvl1pPr marL="0" indent="0" algn="ctr">
              <a:buNone/>
              <a:defRPr sz="3200">
                <a:solidFill>
                  <a:srgbClr val="215F9A"/>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CFDF2D-263F-CBDA-BA50-FF7E52A4158B}"/>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E88EB79E-1AD1-B052-245B-6C432955DB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4DDDE-69D5-538F-B0AF-46B4E6A824E1}"/>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239308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57EB4-8274-F389-5E6A-6016A8A58CD4}"/>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FF22E0FD-3A04-143A-74E8-A6B6EA18CFF3}"/>
              </a:ext>
            </a:extLst>
          </p:cNvPr>
          <p:cNvSpPr>
            <a:spLocks noGrp="1"/>
          </p:cNvSpPr>
          <p:nvPr>
            <p:ph idx="1"/>
          </p:nvPr>
        </p:nvSpPr>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1748F-AFFC-5FBC-C070-17A649A75721}"/>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53EDA8CA-0D53-F91F-709F-594ED11948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72BA9D-0FBE-E21C-CD7A-9B50B349F5F3}"/>
              </a:ext>
            </a:extLst>
          </p:cNvPr>
          <p:cNvSpPr>
            <a:spLocks noGrp="1"/>
          </p:cNvSpPr>
          <p:nvPr>
            <p:ph type="sldNum" sz="quarter" idx="12"/>
          </p:nvPr>
        </p:nvSpPr>
        <p:spPr>
          <a:xfrm>
            <a:off x="8610601" y="6356350"/>
            <a:ext cx="1981200" cy="365125"/>
          </a:xfrm>
        </p:spPr>
        <p:txBody>
          <a:bodyPr/>
          <a:lstStyle/>
          <a:p>
            <a:fld id="{AE228950-0E85-476D-8876-2777341195BB}" type="slidenum">
              <a:rPr lang="en-US" smtClean="0"/>
              <a:t>‹#›</a:t>
            </a:fld>
            <a:endParaRPr lang="en-US"/>
          </a:p>
        </p:txBody>
      </p:sp>
      <p:pic>
        <p:nvPicPr>
          <p:cNvPr id="8" name="Picture 7" descr="A stained glass window with text&#10;&#10;Description automatically generated">
            <a:extLst>
              <a:ext uri="{FF2B5EF4-FFF2-40B4-BE49-F238E27FC236}">
                <a16:creationId xmlns:a16="http://schemas.microsoft.com/office/drawing/2014/main" id="{DE7EFD57-83D4-31D7-53B0-339B2D7D15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
        <p:nvSpPr>
          <p:cNvPr id="9" name="Rectangle 8">
            <a:extLst>
              <a:ext uri="{FF2B5EF4-FFF2-40B4-BE49-F238E27FC236}">
                <a16:creationId xmlns:a16="http://schemas.microsoft.com/office/drawing/2014/main" id="{65B70881-2B67-3714-516A-E620209388D0}"/>
              </a:ext>
            </a:extLst>
          </p:cNvPr>
          <p:cNvSpPr/>
          <p:nvPr userDrawn="1"/>
        </p:nvSpPr>
        <p:spPr>
          <a:xfrm>
            <a:off x="0" y="0"/>
            <a:ext cx="514350" cy="6858000"/>
          </a:xfrm>
          <a:prstGeom prst="rect">
            <a:avLst/>
          </a:prstGeom>
          <a:solidFill>
            <a:srgbClr val="215F9A">
              <a:alpha val="4509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C5ED40C-E6F9-C8D2-93BE-DB599A4054B7}"/>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5006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A stained glass window with text&#10;&#10;Description automatically generated">
            <a:extLst>
              <a:ext uri="{FF2B5EF4-FFF2-40B4-BE49-F238E27FC236}">
                <a16:creationId xmlns:a16="http://schemas.microsoft.com/office/drawing/2014/main" id="{72FA5AAB-C49A-24EE-5805-BB0D1CB6EF4F}"/>
              </a:ext>
            </a:extLst>
          </p:cNvPr>
          <p:cNvPicPr>
            <a:picLocks noChangeAspect="1"/>
          </p:cNvPicPr>
          <p:nvPr userDrawn="1"/>
        </p:nvPicPr>
        <p:blipFill>
          <a:blip r:embed="rId2">
            <a:alphaModFix amt="5000"/>
            <a:extLst>
              <a:ext uri="{28A0092B-C50C-407E-A947-70E740481C1C}">
                <a14:useLocalDpi xmlns:a14="http://schemas.microsoft.com/office/drawing/2010/main" val="0"/>
              </a:ext>
            </a:extLst>
          </a:blip>
          <a:stretch>
            <a:fillRect/>
          </a:stretch>
        </p:blipFill>
        <p:spPr>
          <a:xfrm>
            <a:off x="3168650" y="372385"/>
            <a:ext cx="4876800" cy="5696192"/>
          </a:xfrm>
          <a:prstGeom prst="rect">
            <a:avLst/>
          </a:prstGeom>
        </p:spPr>
      </p:pic>
      <p:sp>
        <p:nvSpPr>
          <p:cNvPr id="2" name="Title 1">
            <a:extLst>
              <a:ext uri="{FF2B5EF4-FFF2-40B4-BE49-F238E27FC236}">
                <a16:creationId xmlns:a16="http://schemas.microsoft.com/office/drawing/2014/main" id="{70647CEA-CCBC-85C8-769F-6EB1E817FE1A}"/>
              </a:ext>
            </a:extLst>
          </p:cNvPr>
          <p:cNvSpPr>
            <a:spLocks noGrp="1"/>
          </p:cNvSpPr>
          <p:nvPr>
            <p:ph type="title"/>
          </p:nvPr>
        </p:nvSpPr>
        <p:spPr>
          <a:xfrm>
            <a:off x="831850" y="1709738"/>
            <a:ext cx="10515600" cy="2852737"/>
          </a:xfrm>
        </p:spPr>
        <p:txBody>
          <a:bodyPr anchor="b"/>
          <a:lstStyle>
            <a:lvl1pPr>
              <a:defRPr sz="6000">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C35389DB-D65C-526B-69F1-A74BA8F43DE0}"/>
              </a:ext>
            </a:extLst>
          </p:cNvPr>
          <p:cNvSpPr>
            <a:spLocks noGrp="1"/>
          </p:cNvSpPr>
          <p:nvPr>
            <p:ph type="body" idx="1"/>
          </p:nvPr>
        </p:nvSpPr>
        <p:spPr>
          <a:xfrm>
            <a:off x="831850" y="4589463"/>
            <a:ext cx="10515600" cy="1500187"/>
          </a:xfrm>
        </p:spPr>
        <p:txBody>
          <a:bodyPr>
            <a:normAutofit/>
          </a:bodyPr>
          <a:lstStyle>
            <a:lvl1pPr marL="0" indent="0">
              <a:buNone/>
              <a:defRPr sz="2800">
                <a:solidFill>
                  <a:srgbClr val="215F9A"/>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3E3BE5-3F07-AD73-4E5E-F37E4C05E9A7}"/>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FC736906-3AC4-3CBB-1F98-C86AC6539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3FB382-6624-07D2-8368-F8F77F7CC4E0}"/>
              </a:ext>
            </a:extLst>
          </p:cNvPr>
          <p:cNvSpPr>
            <a:spLocks noGrp="1"/>
          </p:cNvSpPr>
          <p:nvPr>
            <p:ph type="sldNum" sz="quarter" idx="12"/>
          </p:nvPr>
        </p:nvSpPr>
        <p:spPr/>
        <p:txBody>
          <a:bodyPr/>
          <a:lstStyle/>
          <a:p>
            <a:fld id="{AE228950-0E85-476D-8876-2777341195BB}" type="slidenum">
              <a:rPr lang="en-US" smtClean="0"/>
              <a:t>‹#›</a:t>
            </a:fld>
            <a:endParaRPr lang="en-US"/>
          </a:p>
        </p:txBody>
      </p:sp>
    </p:spTree>
    <p:extLst>
      <p:ext uri="{BB962C8B-B14F-4D97-AF65-F5344CB8AC3E}">
        <p14:creationId xmlns:p14="http://schemas.microsoft.com/office/powerpoint/2010/main" val="1108008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89F44-B6D1-8544-68B7-A872C16D09CE}"/>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57EA03A-3391-2CE7-D730-334F5E931359}"/>
              </a:ext>
            </a:extLst>
          </p:cNvPr>
          <p:cNvSpPr>
            <a:spLocks noGrp="1"/>
          </p:cNvSpPr>
          <p:nvPr>
            <p:ph sz="half" idx="1"/>
          </p:nvPr>
        </p:nvSpPr>
        <p:spPr>
          <a:xfrm>
            <a:off x="838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AB949F-B28A-9264-B8EC-031E6DC968FF}"/>
              </a:ext>
            </a:extLst>
          </p:cNvPr>
          <p:cNvSpPr>
            <a:spLocks noGrp="1"/>
          </p:cNvSpPr>
          <p:nvPr>
            <p:ph sz="half" idx="2"/>
          </p:nvPr>
        </p:nvSpPr>
        <p:spPr>
          <a:xfrm>
            <a:off x="6172200" y="1825625"/>
            <a:ext cx="5181600" cy="435133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ABAAFB8-A51A-F1CB-253C-31E1280EBED6}"/>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C6560F56-B312-0F8B-E579-4699BBAD6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20F34A-E942-9980-2019-C5918B4A5104}"/>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EC73267D-C5AE-9761-7C78-53D5A4FEAC9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FB6A8C8-8A76-EE5C-9FAB-FDB47ACF043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9608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201A-8BEC-3603-F348-CA5D5169BAB3}"/>
              </a:ext>
            </a:extLst>
          </p:cNvPr>
          <p:cNvSpPr>
            <a:spLocks noGrp="1"/>
          </p:cNvSpPr>
          <p:nvPr>
            <p:ph type="title"/>
          </p:nvPr>
        </p:nvSpPr>
        <p:spPr>
          <a:xfrm>
            <a:off x="839788" y="365125"/>
            <a:ext cx="10515600" cy="1325563"/>
          </a:xfrm>
        </p:spPr>
        <p:txBody>
          <a:bodyPr/>
          <a:lstStyle>
            <a:lvl1pPr>
              <a:defRPr>
                <a:solidFill>
                  <a:srgbClr val="00A9A2"/>
                </a:solidFill>
              </a:defRPr>
            </a:lvl1pPr>
          </a:lstStyle>
          <a:p>
            <a:r>
              <a:rPr lang="en-US"/>
              <a:t>Click to edit Master title style</a:t>
            </a:r>
          </a:p>
        </p:txBody>
      </p:sp>
      <p:sp>
        <p:nvSpPr>
          <p:cNvPr id="3" name="Text Placeholder 2">
            <a:extLst>
              <a:ext uri="{FF2B5EF4-FFF2-40B4-BE49-F238E27FC236}">
                <a16:creationId xmlns:a16="http://schemas.microsoft.com/office/drawing/2014/main" id="{5E772CB7-54F2-96B7-F81B-C3E349E64D90}"/>
              </a:ext>
            </a:extLst>
          </p:cNvPr>
          <p:cNvSpPr>
            <a:spLocks noGrp="1"/>
          </p:cNvSpPr>
          <p:nvPr>
            <p:ph type="body" idx="1"/>
          </p:nvPr>
        </p:nvSpPr>
        <p:spPr>
          <a:xfrm>
            <a:off x="839788" y="1681163"/>
            <a:ext cx="5157787"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28ECBF-97B9-BC61-4ECE-312CC1AE249F}"/>
              </a:ext>
            </a:extLst>
          </p:cNvPr>
          <p:cNvSpPr>
            <a:spLocks noGrp="1"/>
          </p:cNvSpPr>
          <p:nvPr>
            <p:ph sz="half" idx="2"/>
          </p:nvPr>
        </p:nvSpPr>
        <p:spPr>
          <a:xfrm>
            <a:off x="839788" y="2505075"/>
            <a:ext cx="5157787"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ECFAE4-E407-25D9-B60E-93DF16EB5378}"/>
              </a:ext>
            </a:extLst>
          </p:cNvPr>
          <p:cNvSpPr>
            <a:spLocks noGrp="1"/>
          </p:cNvSpPr>
          <p:nvPr>
            <p:ph type="body" sz="quarter" idx="3"/>
          </p:nvPr>
        </p:nvSpPr>
        <p:spPr>
          <a:xfrm>
            <a:off x="6172200" y="1681163"/>
            <a:ext cx="5183188" cy="823912"/>
          </a:xfrm>
        </p:spPr>
        <p:txBody>
          <a:bodyPr anchor="b">
            <a:normAutofit/>
          </a:bodyPr>
          <a:lstStyle>
            <a:lvl1pPr marL="0" indent="0">
              <a:buNone/>
              <a:defRPr sz="2800" b="1">
                <a:solidFill>
                  <a:srgbClr val="215F9A"/>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1985CB2-5ED4-7517-266E-13E562F3846D}"/>
              </a:ext>
            </a:extLst>
          </p:cNvPr>
          <p:cNvSpPr>
            <a:spLocks noGrp="1"/>
          </p:cNvSpPr>
          <p:nvPr>
            <p:ph sz="quarter" idx="4"/>
          </p:nvPr>
        </p:nvSpPr>
        <p:spPr>
          <a:xfrm>
            <a:off x="6172200" y="2505075"/>
            <a:ext cx="5183188" cy="3684588"/>
          </a:xfrm>
        </p:spPr>
        <p:txBody>
          <a:bodyPr/>
          <a:lstStyle>
            <a:lvl2pPr>
              <a:defRPr sz="2400"/>
            </a:lvl2pPr>
            <a:lvl3pPr>
              <a:defRPr sz="2400"/>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C92916-6ED3-6B46-1B84-579C4DC2C068}"/>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8" name="Footer Placeholder 7">
            <a:extLst>
              <a:ext uri="{FF2B5EF4-FFF2-40B4-BE49-F238E27FC236}">
                <a16:creationId xmlns:a16="http://schemas.microsoft.com/office/drawing/2014/main" id="{5F7DFE36-08E7-4120-20E6-8744184709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BD5EFEF-AF1A-FACC-71D2-F9877ECA1210}"/>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10" name="Rectangle 9">
            <a:extLst>
              <a:ext uri="{FF2B5EF4-FFF2-40B4-BE49-F238E27FC236}">
                <a16:creationId xmlns:a16="http://schemas.microsoft.com/office/drawing/2014/main" id="{685E037D-5DFF-A4D6-BE22-AA8E8ADECBD3}"/>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4A4782B-ADBE-2B4D-719C-CFC73DF5C473}"/>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0161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BDFE1-75BC-8BD6-54AE-4977705CF710}"/>
              </a:ext>
            </a:extLst>
          </p:cNvPr>
          <p:cNvSpPr>
            <a:spLocks noGrp="1"/>
          </p:cNvSpPr>
          <p:nvPr>
            <p:ph type="title"/>
          </p:nvPr>
        </p:nvSpPr>
        <p:spPr/>
        <p:txBody>
          <a:bodyPr/>
          <a:lstStyle>
            <a:lvl1pPr>
              <a:defRPr>
                <a:solidFill>
                  <a:srgbClr val="00A9A2"/>
                </a:solidFill>
              </a:defRPr>
            </a:lvl1pPr>
          </a:lstStyle>
          <a:p>
            <a:r>
              <a:rPr lang="en-US"/>
              <a:t>Click to edit Master title style</a:t>
            </a:r>
          </a:p>
        </p:txBody>
      </p:sp>
      <p:sp>
        <p:nvSpPr>
          <p:cNvPr id="3" name="Date Placeholder 2">
            <a:extLst>
              <a:ext uri="{FF2B5EF4-FFF2-40B4-BE49-F238E27FC236}">
                <a16:creationId xmlns:a16="http://schemas.microsoft.com/office/drawing/2014/main" id="{074FDEC0-FF32-2743-833F-C0B7A0E975B2}"/>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4" name="Footer Placeholder 3">
            <a:extLst>
              <a:ext uri="{FF2B5EF4-FFF2-40B4-BE49-F238E27FC236}">
                <a16:creationId xmlns:a16="http://schemas.microsoft.com/office/drawing/2014/main" id="{7D32EA48-69FB-2237-216F-9215D5D0ABC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43EE36-EC03-E904-96E2-C4286659C64C}"/>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6" name="Rectangle 5">
            <a:extLst>
              <a:ext uri="{FF2B5EF4-FFF2-40B4-BE49-F238E27FC236}">
                <a16:creationId xmlns:a16="http://schemas.microsoft.com/office/drawing/2014/main" id="{91862F37-C05E-5BF5-EDC0-8A4F5E917586}"/>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FA1DF04-783D-8359-1448-2CDFC7E8363F}"/>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1964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43A2CE6-A69E-CCCA-DF66-4FD1FFEAAD9F}"/>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3" name="Footer Placeholder 2">
            <a:extLst>
              <a:ext uri="{FF2B5EF4-FFF2-40B4-BE49-F238E27FC236}">
                <a16:creationId xmlns:a16="http://schemas.microsoft.com/office/drawing/2014/main" id="{07BC3A84-0208-0B3B-689E-AAF80DE8EC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2D1C485-DDAE-AB1C-4636-ADC0D7C4F4AF}"/>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5" name="Rectangle 4">
            <a:extLst>
              <a:ext uri="{FF2B5EF4-FFF2-40B4-BE49-F238E27FC236}">
                <a16:creationId xmlns:a16="http://schemas.microsoft.com/office/drawing/2014/main" id="{40790040-9BC8-E946-FE37-C02EAE69FE50}"/>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7EC329B-C99E-5D7B-1F29-A4F0EFF4E1E6}"/>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9184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9380-DE9C-8CCD-4DA1-F05586C0F14F}"/>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607D30B2-55DE-C504-9E3A-3BD62A2029C8}"/>
              </a:ext>
            </a:extLst>
          </p:cNvPr>
          <p:cNvSpPr>
            <a:spLocks noGrp="1"/>
          </p:cNvSpPr>
          <p:nvPr>
            <p:ph idx="1"/>
          </p:nvPr>
        </p:nvSpPr>
        <p:spPr>
          <a:xfrm>
            <a:off x="5183188" y="987425"/>
            <a:ext cx="6172200" cy="4873625"/>
          </a:xfrm>
        </p:spPr>
        <p:txBody>
          <a:bodyPr/>
          <a:lstStyle>
            <a:lvl1pPr>
              <a:defRPr sz="3200">
                <a:solidFill>
                  <a:srgbClr val="00A9A2"/>
                </a:solidFill>
              </a:defRPr>
            </a:lvl1pPr>
            <a:lvl2pPr>
              <a:defRPr sz="2800"/>
            </a:lvl2pPr>
            <a:lvl3pPr>
              <a:defRPr sz="2400"/>
            </a:lvl3pPr>
            <a:lvl4pPr>
              <a:defRPr sz="2400"/>
            </a:lvl4pPr>
            <a:lvl5pPr>
              <a:defRPr sz="2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450FA9-07D6-166A-39B7-F8124FC5F701}"/>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81E4D-E08B-F878-733E-C77BE40B84F3}"/>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9B365FB8-647B-4D32-2262-8D13CB1AD4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C14A60-B17B-CC83-1A18-ABD7AC66D68B}"/>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31A3E2FD-63E9-94FE-1739-7DFFDCA12182}"/>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703937D-E1CD-84E3-B4DD-63E96CE2638E}"/>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36542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CDF55-BA57-E5DC-80D0-3DE06102D1F2}"/>
              </a:ext>
            </a:extLst>
          </p:cNvPr>
          <p:cNvSpPr>
            <a:spLocks noGrp="1"/>
          </p:cNvSpPr>
          <p:nvPr>
            <p:ph type="title"/>
          </p:nvPr>
        </p:nvSpPr>
        <p:spPr>
          <a:xfrm>
            <a:off x="839788" y="457200"/>
            <a:ext cx="3932237" cy="1600200"/>
          </a:xfrm>
        </p:spPr>
        <p:txBody>
          <a:bodyPr anchor="b"/>
          <a:lstStyle>
            <a:lvl1pPr>
              <a:defRPr sz="3200">
                <a:solidFill>
                  <a:srgbClr val="00A9A2"/>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9AE88713-97F1-093C-46EC-6BBE819CCD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43050D8-5397-E71A-BF43-2EF01C376BBD}"/>
              </a:ext>
            </a:extLst>
          </p:cNvPr>
          <p:cNvSpPr>
            <a:spLocks noGrp="1"/>
          </p:cNvSpPr>
          <p:nvPr>
            <p:ph type="body" sz="half" idx="2"/>
          </p:nvPr>
        </p:nvSpPr>
        <p:spPr>
          <a:xfrm>
            <a:off x="839788" y="2057400"/>
            <a:ext cx="3932237" cy="3811588"/>
          </a:xfrm>
        </p:spPr>
        <p:txBody>
          <a:bodyPr>
            <a:normAutofit/>
          </a:bodyPr>
          <a:lstStyle>
            <a:lvl1pPr marL="0" indent="0">
              <a:buNone/>
              <a:defRPr sz="2400">
                <a:solidFill>
                  <a:srgbClr val="215F9A"/>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F4A7C7-D3BC-CB13-9F52-0FED231D0FCD}"/>
              </a:ext>
            </a:extLst>
          </p:cNvPr>
          <p:cNvSpPr>
            <a:spLocks noGrp="1"/>
          </p:cNvSpPr>
          <p:nvPr>
            <p:ph type="dt" sz="half" idx="10"/>
          </p:nvPr>
        </p:nvSpPr>
        <p:spPr/>
        <p:txBody>
          <a:bodyPr/>
          <a:lstStyle/>
          <a:p>
            <a:fld id="{87B1FFB7-8429-4628-9E52-F6ECCFB9BBA8}" type="datetimeFigureOut">
              <a:rPr lang="en-US" smtClean="0"/>
              <a:t>10/25/2025</a:t>
            </a:fld>
            <a:endParaRPr lang="en-US"/>
          </a:p>
        </p:txBody>
      </p:sp>
      <p:sp>
        <p:nvSpPr>
          <p:cNvPr id="6" name="Footer Placeholder 5">
            <a:extLst>
              <a:ext uri="{FF2B5EF4-FFF2-40B4-BE49-F238E27FC236}">
                <a16:creationId xmlns:a16="http://schemas.microsoft.com/office/drawing/2014/main" id="{65881323-2052-4C0B-7913-50DA1C6A92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8C19BE0-827B-CD1C-40FE-08F4D9D7DA31}"/>
              </a:ext>
            </a:extLst>
          </p:cNvPr>
          <p:cNvSpPr>
            <a:spLocks noGrp="1"/>
          </p:cNvSpPr>
          <p:nvPr>
            <p:ph type="sldNum" sz="quarter" idx="12"/>
          </p:nvPr>
        </p:nvSpPr>
        <p:spPr/>
        <p:txBody>
          <a:bodyPr/>
          <a:lstStyle/>
          <a:p>
            <a:fld id="{AE228950-0E85-476D-8876-2777341195BB}" type="slidenum">
              <a:rPr lang="en-US" smtClean="0"/>
              <a:t>‹#›</a:t>
            </a:fld>
            <a:endParaRPr lang="en-US"/>
          </a:p>
        </p:txBody>
      </p:sp>
      <p:sp>
        <p:nvSpPr>
          <p:cNvPr id="8" name="Rectangle 7">
            <a:extLst>
              <a:ext uri="{FF2B5EF4-FFF2-40B4-BE49-F238E27FC236}">
                <a16:creationId xmlns:a16="http://schemas.microsoft.com/office/drawing/2014/main" id="{77EE8703-C482-9A21-673E-78D731CFAABA}"/>
              </a:ext>
            </a:extLst>
          </p:cNvPr>
          <p:cNvSpPr/>
          <p:nvPr userDrawn="1"/>
        </p:nvSpPr>
        <p:spPr>
          <a:xfrm>
            <a:off x="0" y="0"/>
            <a:ext cx="514350" cy="6858000"/>
          </a:xfrm>
          <a:prstGeom prst="rect">
            <a:avLst/>
          </a:prstGeom>
          <a:solidFill>
            <a:srgbClr val="215F9A">
              <a:alpha val="54902"/>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13749FE7-F790-1538-D21B-1D66AEA12D69}"/>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2600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le Slide">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156CE3B-4443-4245-9388-645771802984}"/>
              </a:ext>
            </a:extLst>
          </p:cNvPr>
          <p:cNvSpPr/>
          <p:nvPr userDrawn="1"/>
        </p:nvSpPr>
        <p:spPr>
          <a:xfrm flipH="1">
            <a:off x="-3" y="4108348"/>
            <a:ext cx="12192001" cy="277287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5862E9-536E-4626-8C0C-6FAA6AE303A2}"/>
              </a:ext>
            </a:extLst>
          </p:cNvPr>
          <p:cNvSpPr/>
          <p:nvPr userDrawn="1"/>
        </p:nvSpPr>
        <p:spPr>
          <a:xfrm>
            <a:off x="-2" y="0"/>
            <a:ext cx="12192000" cy="41083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Date Placeholder 3">
            <a:extLst>
              <a:ext uri="{FF2B5EF4-FFF2-40B4-BE49-F238E27FC236}">
                <a16:creationId xmlns:a16="http://schemas.microsoft.com/office/drawing/2014/main" id="{6A319F45-EB56-4FA5-808F-BB728E7C2028}"/>
              </a:ext>
            </a:extLst>
          </p:cNvPr>
          <p:cNvSpPr>
            <a:spLocks noGrp="1"/>
          </p:cNvSpPr>
          <p:nvPr>
            <p:ph type="dt" sz="half" idx="10"/>
          </p:nvPr>
        </p:nvSpPr>
        <p:spPr/>
        <p:txBody>
          <a:bodyPr/>
          <a:lstStyle/>
          <a:p>
            <a:fld id="{E9C81213-1F96-E346-BD7E-3C55A8DAD8B0}" type="datetime1">
              <a:rPr lang="en-US" smtClean="0"/>
              <a:t>10/25/2025</a:t>
            </a:fld>
            <a:endParaRPr lang="en-US"/>
          </a:p>
        </p:txBody>
      </p:sp>
      <p:sp>
        <p:nvSpPr>
          <p:cNvPr id="5" name="Footer Placeholder 4">
            <a:extLst>
              <a:ext uri="{FF2B5EF4-FFF2-40B4-BE49-F238E27FC236}">
                <a16:creationId xmlns:a16="http://schemas.microsoft.com/office/drawing/2014/main" id="{0AB7CB3A-28E9-4AEA-B6B8-C04BD86182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5F722E-367B-4CF9-89DC-0DE0C438B550}"/>
              </a:ext>
            </a:extLst>
          </p:cNvPr>
          <p:cNvSpPr>
            <a:spLocks noGrp="1"/>
          </p:cNvSpPr>
          <p:nvPr>
            <p:ph type="sldNum" sz="quarter" idx="12"/>
          </p:nvPr>
        </p:nvSpPr>
        <p:spPr/>
        <p:txBody>
          <a:bodyPr/>
          <a:lstStyle/>
          <a:p>
            <a:fld id="{0B2384F0-66C6-4BCA-8B76-EE0A04A347B9}" type="slidenum">
              <a:rPr lang="en-US" smtClean="0"/>
              <a:t>‹#›</a:t>
            </a:fld>
            <a:endParaRPr lang="en-US"/>
          </a:p>
        </p:txBody>
      </p:sp>
      <p:pic>
        <p:nvPicPr>
          <p:cNvPr id="8" name="Picture 7" descr="A sign on a window&#10;&#10;Description automatically generated">
            <a:extLst>
              <a:ext uri="{FF2B5EF4-FFF2-40B4-BE49-F238E27FC236}">
                <a16:creationId xmlns:a16="http://schemas.microsoft.com/office/drawing/2014/main" id="{C01689B2-989C-40CB-A763-1976CC488E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779274" y="676059"/>
            <a:ext cx="2755166" cy="3217549"/>
          </a:xfrm>
          <a:prstGeom prst="rect">
            <a:avLst/>
          </a:prstGeom>
        </p:spPr>
      </p:pic>
      <p:sp>
        <p:nvSpPr>
          <p:cNvPr id="9" name="Title 1">
            <a:extLst>
              <a:ext uri="{FF2B5EF4-FFF2-40B4-BE49-F238E27FC236}">
                <a16:creationId xmlns:a16="http://schemas.microsoft.com/office/drawing/2014/main" id="{D3CF7990-5974-46B6-A516-7B7BCDCFF7D1}"/>
              </a:ext>
            </a:extLst>
          </p:cNvPr>
          <p:cNvSpPr>
            <a:spLocks noGrp="1"/>
          </p:cNvSpPr>
          <p:nvPr>
            <p:ph type="ctrTitle" hasCustomPrompt="1"/>
          </p:nvPr>
        </p:nvSpPr>
        <p:spPr>
          <a:xfrm>
            <a:off x="466928" y="4108348"/>
            <a:ext cx="11099260" cy="1956441"/>
          </a:xfrm>
        </p:spPr>
        <p:txBody>
          <a:bodyPr anchor="b">
            <a:normAutofit/>
          </a:bodyPr>
          <a:lstStyle>
            <a:lvl1pPr algn="ctr">
              <a:defRPr sz="7200" b="1">
                <a:solidFill>
                  <a:schemeClr val="bg1"/>
                </a:solidFill>
              </a:defRPr>
            </a:lvl1pPr>
          </a:lstStyle>
          <a:p>
            <a:r>
              <a:rPr lang="en-US" dirty="0"/>
              <a:t>Module Title Here</a:t>
            </a:r>
          </a:p>
        </p:txBody>
      </p:sp>
    </p:spTree>
    <p:extLst>
      <p:ext uri="{BB962C8B-B14F-4D97-AF65-F5344CB8AC3E}">
        <p14:creationId xmlns:p14="http://schemas.microsoft.com/office/powerpoint/2010/main" val="389621567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1784D8-B7BF-7715-D011-755248852D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833240D-B491-079A-F566-20DE919E3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10AC80-8581-C188-24D5-DC99B8FF9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B1FFB7-8429-4628-9E52-F6ECCFB9BBA8}" type="datetimeFigureOut">
              <a:rPr lang="en-US" smtClean="0"/>
              <a:t>10/25/2025</a:t>
            </a:fld>
            <a:endParaRPr lang="en-US"/>
          </a:p>
        </p:txBody>
      </p:sp>
      <p:sp>
        <p:nvSpPr>
          <p:cNvPr id="5" name="Footer Placeholder 4">
            <a:extLst>
              <a:ext uri="{FF2B5EF4-FFF2-40B4-BE49-F238E27FC236}">
                <a16:creationId xmlns:a16="http://schemas.microsoft.com/office/drawing/2014/main" id="{ABDE6D1F-2DD7-C86D-230F-37693ADF59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A8882C2-4551-F705-DB8D-0C52EE66D880}"/>
              </a:ext>
            </a:extLst>
          </p:cNvPr>
          <p:cNvSpPr>
            <a:spLocks noGrp="1"/>
          </p:cNvSpPr>
          <p:nvPr>
            <p:ph type="sldNum" sz="quarter" idx="4"/>
          </p:nvPr>
        </p:nvSpPr>
        <p:spPr>
          <a:xfrm>
            <a:off x="8610600" y="6356350"/>
            <a:ext cx="2043545"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228950-0E85-476D-8876-2777341195BB}" type="slidenum">
              <a:rPr lang="en-US" smtClean="0"/>
              <a:t>‹#›</a:t>
            </a:fld>
            <a:endParaRPr lang="en-US"/>
          </a:p>
        </p:txBody>
      </p:sp>
      <p:sp>
        <p:nvSpPr>
          <p:cNvPr id="7" name="Rectangle 6">
            <a:extLst>
              <a:ext uri="{FF2B5EF4-FFF2-40B4-BE49-F238E27FC236}">
                <a16:creationId xmlns:a16="http://schemas.microsoft.com/office/drawing/2014/main" id="{69484530-0690-06CA-F0E1-FFD1FE1B9635}"/>
              </a:ext>
            </a:extLst>
          </p:cNvPr>
          <p:cNvSpPr/>
          <p:nvPr userDrawn="1"/>
        </p:nvSpPr>
        <p:spPr>
          <a:xfrm>
            <a:off x="0" y="0"/>
            <a:ext cx="514350" cy="6858000"/>
          </a:xfrm>
          <a:prstGeom prst="rect">
            <a:avLst/>
          </a:prstGeom>
          <a:solidFill>
            <a:srgbClr val="215F9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32CCC2-4C18-EA26-75D4-8E068864F5EB}"/>
              </a:ext>
            </a:extLst>
          </p:cNvPr>
          <p:cNvSpPr/>
          <p:nvPr userDrawn="1"/>
        </p:nvSpPr>
        <p:spPr>
          <a:xfrm flipH="1">
            <a:off x="513856" y="0"/>
            <a:ext cx="76945" cy="6858000"/>
          </a:xfrm>
          <a:prstGeom prst="rect">
            <a:avLst/>
          </a:prstGeom>
          <a:solidFill>
            <a:srgbClr val="00A9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ained glass window with text&#10;&#10;Description automatically generated">
            <a:extLst>
              <a:ext uri="{FF2B5EF4-FFF2-40B4-BE49-F238E27FC236}">
                <a16:creationId xmlns:a16="http://schemas.microsoft.com/office/drawing/2014/main" id="{5E977648-6887-9E8D-46BB-3263FBA5D01A}"/>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639279" y="5248275"/>
            <a:ext cx="1261281" cy="1473200"/>
          </a:xfrm>
          <a:prstGeom prst="rect">
            <a:avLst/>
          </a:prstGeom>
        </p:spPr>
      </p:pic>
    </p:spTree>
    <p:extLst>
      <p:ext uri="{BB962C8B-B14F-4D97-AF65-F5344CB8AC3E}">
        <p14:creationId xmlns:p14="http://schemas.microsoft.com/office/powerpoint/2010/main" val="4013777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rgbClr val="00A9A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49463-3AF2-422A-A03A-CE5CFCB4C200}"/>
              </a:ext>
            </a:extLst>
          </p:cNvPr>
          <p:cNvSpPr>
            <a:spLocks noGrp="1"/>
          </p:cNvSpPr>
          <p:nvPr>
            <p:ph type="ctrTitle"/>
          </p:nvPr>
        </p:nvSpPr>
        <p:spPr>
          <a:xfrm>
            <a:off x="466928" y="4108348"/>
            <a:ext cx="11099260" cy="1956441"/>
          </a:xfrm>
        </p:spPr>
        <p:txBody>
          <a:bodyPr/>
          <a:lstStyle/>
          <a:p>
            <a:r>
              <a:rPr lang="en-US" dirty="0"/>
              <a:t>Violence</a:t>
            </a:r>
          </a:p>
        </p:txBody>
      </p:sp>
    </p:spTree>
    <p:extLst>
      <p:ext uri="{BB962C8B-B14F-4D97-AF65-F5344CB8AC3E}">
        <p14:creationId xmlns:p14="http://schemas.microsoft.com/office/powerpoint/2010/main" val="3909337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521BA7-7DCC-483C-984C-EC3E10527F62}"/>
              </a:ext>
            </a:extLst>
          </p:cNvPr>
          <p:cNvSpPr>
            <a:spLocks noGrp="1"/>
          </p:cNvSpPr>
          <p:nvPr>
            <p:ph type="title"/>
          </p:nvPr>
        </p:nvSpPr>
        <p:spPr>
          <a:xfrm>
            <a:off x="838200" y="365125"/>
            <a:ext cx="10515600" cy="1325563"/>
          </a:xfrm>
        </p:spPr>
        <p:txBody>
          <a:bodyPr anchor="ctr">
            <a:normAutofit/>
          </a:bodyPr>
          <a:lstStyle/>
          <a:p>
            <a:r>
              <a:rPr lang="en-US" dirty="0">
                <a:effectLst>
                  <a:outerShdw blurRad="38100" dist="38100" dir="2700000" algn="tl">
                    <a:srgbClr val="000000">
                      <a:alpha val="43137"/>
                    </a:srgbClr>
                  </a:outerShdw>
                </a:effectLst>
              </a:rPr>
              <a:t>Learning Outcomes</a:t>
            </a:r>
          </a:p>
        </p:txBody>
      </p:sp>
      <p:sp>
        <p:nvSpPr>
          <p:cNvPr id="2" name="Slide Number Placeholder 1" hidden="1">
            <a:extLst>
              <a:ext uri="{FF2B5EF4-FFF2-40B4-BE49-F238E27FC236}">
                <a16:creationId xmlns:a16="http://schemas.microsoft.com/office/drawing/2014/main" id="{406B28BC-383B-CC4F-A8E3-885DC2A06750}"/>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2</a:t>
            </a:fld>
            <a:endParaRPr lang="en-US"/>
          </a:p>
        </p:txBody>
      </p:sp>
      <p:graphicFrame>
        <p:nvGraphicFramePr>
          <p:cNvPr id="7" name="Text Placeholder 4">
            <a:extLst>
              <a:ext uri="{FF2B5EF4-FFF2-40B4-BE49-F238E27FC236}">
                <a16:creationId xmlns:a16="http://schemas.microsoft.com/office/drawing/2014/main" id="{6F3D174C-FEE9-0C3D-F782-D78862F65FE4}"/>
              </a:ext>
            </a:extLst>
          </p:cNvPr>
          <p:cNvGraphicFramePr>
            <a:graphicFrameLocks noGrp="1"/>
          </p:cNvGraphicFramePr>
          <p:nvPr>
            <p:ph idx="1"/>
            <p:extLst>
              <p:ext uri="{D42A27DB-BD31-4B8C-83A1-F6EECF244321}">
                <p14:modId xmlns:p14="http://schemas.microsoft.com/office/powerpoint/2010/main" val="79399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0646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br>
              <a:rPr lang="en-US" dirty="0"/>
            </a:br>
            <a:r>
              <a:rPr lang="en-US">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Bullying</a:t>
            </a:r>
            <a:r>
              <a:rPr lang="en-US" dirty="0"/>
              <a:t>: repetitive, intentional harm inflicted by  one person or group upon another person or group where the relationship involves an imbalance of power.</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a:t>
            </a:fld>
            <a:endParaRPr lang="en-US"/>
          </a:p>
        </p:txBody>
      </p:sp>
    </p:spTree>
    <p:extLst>
      <p:ext uri="{BB962C8B-B14F-4D97-AF65-F5344CB8AC3E}">
        <p14:creationId xmlns:p14="http://schemas.microsoft.com/office/powerpoint/2010/main" val="586716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B424BA-3D21-BD8B-9C31-35314629714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868D348-129A-386E-5814-C18523400697}"/>
              </a:ext>
            </a:extLst>
          </p:cNvPr>
          <p:cNvSpPr>
            <a:spLocks noGrp="1"/>
          </p:cNvSpPr>
          <p:nvPr>
            <p:ph type="title"/>
          </p:nvPr>
        </p:nvSpPr>
        <p:spPr>
          <a:xfrm>
            <a:off x="831850" y="1709738"/>
            <a:ext cx="10515600" cy="2852737"/>
          </a:xfrm>
        </p:spPr>
        <p:txBody>
          <a:bodyPr anchor="b">
            <a:normAutofit/>
          </a:bodyPr>
          <a:lstStyle/>
          <a:p>
            <a:br>
              <a:rPr lang="en-US" dirty="0"/>
            </a:br>
            <a:r>
              <a:rPr lang="en-US">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A7DCF026-AF9A-E612-C346-4662D31D878A}"/>
              </a:ext>
            </a:extLst>
          </p:cNvPr>
          <p:cNvSpPr>
            <a:spLocks noGrp="1"/>
          </p:cNvSpPr>
          <p:nvPr>
            <p:ph type="body" idx="1"/>
          </p:nvPr>
        </p:nvSpPr>
        <p:spPr>
          <a:xfrm>
            <a:off x="831850" y="4589463"/>
            <a:ext cx="10515600" cy="1500187"/>
          </a:xfrm>
        </p:spPr>
        <p:txBody>
          <a:bodyPr>
            <a:normAutofit fontScale="92500" lnSpcReduction="10000"/>
          </a:bodyPr>
          <a:lstStyle/>
          <a:p>
            <a:pPr marL="0" indent="0">
              <a:buNone/>
            </a:pPr>
            <a:r>
              <a:rPr lang="en-US" sz="2400" b="1" dirty="0"/>
              <a:t>Economic abuse</a:t>
            </a:r>
            <a:r>
              <a:rPr lang="en-US" sz="2400" dirty="0"/>
              <a:t>: the attempt to make the victim financially dependent on the abuser as a means to have total control over all financial resources, which may include holding any funds receive through public assistance or Social Security, forbidding employment, requiring intense financial accountability, and withholding information on expenses that could overextend the family's financial capabilities. </a:t>
            </a:r>
          </a:p>
          <a:p>
            <a:endParaRPr lang="en-US" sz="2400" dirty="0"/>
          </a:p>
        </p:txBody>
      </p:sp>
      <p:sp>
        <p:nvSpPr>
          <p:cNvPr id="2" name="Slide Number Placeholder 1" hidden="1">
            <a:extLst>
              <a:ext uri="{FF2B5EF4-FFF2-40B4-BE49-F238E27FC236}">
                <a16:creationId xmlns:a16="http://schemas.microsoft.com/office/drawing/2014/main" id="{C36B9E3E-A36F-BBDA-E688-50F31F9CF438}"/>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a:t>
            </a:fld>
            <a:endParaRPr lang="en-US"/>
          </a:p>
        </p:txBody>
      </p:sp>
    </p:spTree>
    <p:extLst>
      <p:ext uri="{BB962C8B-B14F-4D97-AF65-F5344CB8AC3E}">
        <p14:creationId xmlns:p14="http://schemas.microsoft.com/office/powerpoint/2010/main" val="420374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8BF26-61AA-5E31-278A-AE0AD90F875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5FFEE79-713E-DBD8-0F9D-6E39D0AFE02C}"/>
              </a:ext>
            </a:extLst>
          </p:cNvPr>
          <p:cNvSpPr>
            <a:spLocks noGrp="1"/>
          </p:cNvSpPr>
          <p:nvPr>
            <p:ph type="title"/>
          </p:nvPr>
        </p:nvSpPr>
        <p:spPr>
          <a:xfrm>
            <a:off x="831850" y="1709738"/>
            <a:ext cx="10515600" cy="2852737"/>
          </a:xfrm>
        </p:spPr>
        <p:txBody>
          <a:bodyPr anchor="b">
            <a:normAutofit/>
          </a:bodyPr>
          <a:lstStyle/>
          <a:p>
            <a:br>
              <a:rPr lang="en-US" dirty="0"/>
            </a:br>
            <a:r>
              <a:rPr lang="en-US">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F8549B72-DF32-3739-26B9-E79A07F3CDAC}"/>
              </a:ext>
            </a:extLst>
          </p:cNvPr>
          <p:cNvSpPr>
            <a:spLocks noGrp="1"/>
          </p:cNvSpPr>
          <p:nvPr>
            <p:ph type="body" idx="1"/>
          </p:nvPr>
        </p:nvSpPr>
        <p:spPr>
          <a:xfrm>
            <a:off x="831850" y="4589463"/>
            <a:ext cx="10515600" cy="1500187"/>
          </a:xfrm>
        </p:spPr>
        <p:txBody>
          <a:bodyPr>
            <a:normAutofit/>
          </a:bodyPr>
          <a:lstStyle/>
          <a:p>
            <a:pPr marL="0" indent="0">
              <a:buNone/>
            </a:pPr>
            <a:r>
              <a:rPr lang="en-US" sz="2400" b="1" dirty="0"/>
              <a:t>Emotional abuse</a:t>
            </a:r>
            <a:r>
              <a:rPr lang="en-US" sz="2400" dirty="0"/>
              <a:t>: the attempt or act of undermining a person’s self-worth, which may include constant criticism, belittling the victim’s abilities and competency, insults, and manipulating the victim’s feelings and emotions to induce guilt.</a:t>
            </a:r>
          </a:p>
          <a:p>
            <a:endParaRPr lang="en-US" sz="2400" dirty="0"/>
          </a:p>
        </p:txBody>
      </p:sp>
      <p:sp>
        <p:nvSpPr>
          <p:cNvPr id="2" name="Slide Number Placeholder 1" hidden="1">
            <a:extLst>
              <a:ext uri="{FF2B5EF4-FFF2-40B4-BE49-F238E27FC236}">
                <a16:creationId xmlns:a16="http://schemas.microsoft.com/office/drawing/2014/main" id="{C1A703D3-9569-81F7-F280-6A4D118C29D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5</a:t>
            </a:fld>
            <a:endParaRPr lang="en-US"/>
          </a:p>
        </p:txBody>
      </p:sp>
    </p:spTree>
    <p:extLst>
      <p:ext uri="{BB962C8B-B14F-4D97-AF65-F5344CB8AC3E}">
        <p14:creationId xmlns:p14="http://schemas.microsoft.com/office/powerpoint/2010/main" val="2287477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br>
              <a:rPr lang="en-US" dirty="0"/>
            </a:br>
            <a:br>
              <a:rPr lang="en-US" dirty="0"/>
            </a:br>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Physical abuse</a:t>
            </a:r>
            <a:r>
              <a:rPr lang="en-US" dirty="0"/>
              <a:t>: the infliction or attempt to harm someone by physical force, which may include behaviors such as hitting, shoving, kicking, burning, punching, or restraining.</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6</a:t>
            </a:fld>
            <a:endParaRPr lang="en-US"/>
          </a:p>
        </p:txBody>
      </p:sp>
    </p:spTree>
    <p:extLst>
      <p:ext uri="{BB962C8B-B14F-4D97-AF65-F5344CB8AC3E}">
        <p14:creationId xmlns:p14="http://schemas.microsoft.com/office/powerpoint/2010/main" val="1082526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br>
              <a:rPr lang="en-US" i="1" dirty="0"/>
            </a:br>
            <a:br>
              <a:rPr lang="en-US" i="1" dirty="0"/>
            </a:br>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lnSpcReduction="10000"/>
          </a:bodyPr>
          <a:lstStyle/>
          <a:p>
            <a:pPr marL="0" indent="0">
              <a:buNone/>
            </a:pPr>
            <a:r>
              <a:rPr lang="en-US" b="1" dirty="0"/>
              <a:t>Psychological abuse</a:t>
            </a:r>
            <a:r>
              <a:rPr lang="en-US" dirty="0"/>
              <a:t>: threatening a partner or another person by instilling fear, which may include threats of physical harm to self, the victim, or others through blackmail, harassment, property destruction, and stalking.</a:t>
            </a:r>
          </a:p>
          <a:p>
            <a:endParaRPr lang="en-US" sz="2400"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7</a:t>
            </a:fld>
            <a:endParaRPr lang="en-US"/>
          </a:p>
        </p:txBody>
      </p:sp>
    </p:spTree>
    <p:extLst>
      <p:ext uri="{BB962C8B-B14F-4D97-AF65-F5344CB8AC3E}">
        <p14:creationId xmlns:p14="http://schemas.microsoft.com/office/powerpoint/2010/main" val="3884674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br>
              <a:rPr lang="en-US" dirty="0"/>
            </a:br>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Sexual abuse</a:t>
            </a:r>
            <a:r>
              <a:rPr lang="en-US" dirty="0"/>
              <a:t>: coercing or forcing someone into sexual contact without consent, which may include rape, forcing prostitution, sodomy, and bullying.</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8</a:t>
            </a:fld>
            <a:endParaRPr lang="en-US"/>
          </a:p>
        </p:txBody>
      </p:sp>
    </p:spTree>
    <p:extLst>
      <p:ext uri="{BB962C8B-B14F-4D97-AF65-F5344CB8AC3E}">
        <p14:creationId xmlns:p14="http://schemas.microsoft.com/office/powerpoint/2010/main" val="3422688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01FBB8-42EF-E0C3-1292-84EFF597DD3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6DAB709-7F1C-048F-9F05-8EEA81AFA24C}"/>
              </a:ext>
            </a:extLst>
          </p:cNvPr>
          <p:cNvSpPr>
            <a:spLocks noGrp="1"/>
          </p:cNvSpPr>
          <p:nvPr>
            <p:ph type="title"/>
          </p:nvPr>
        </p:nvSpPr>
        <p:spPr>
          <a:xfrm>
            <a:off x="831850" y="1709738"/>
            <a:ext cx="10515600" cy="2852737"/>
          </a:xfrm>
        </p:spPr>
        <p:txBody>
          <a:bodyPr anchor="b">
            <a:normAutofit/>
          </a:bodyPr>
          <a:lstStyle/>
          <a:p>
            <a:br>
              <a:rPr lang="en-US" dirty="0"/>
            </a:br>
            <a:r>
              <a:rPr lang="en-US" dirty="0">
                <a:effectLst>
                  <a:outerShdw blurRad="38100" dist="38100" dir="2700000" algn="tl">
                    <a:srgbClr val="000000">
                      <a:alpha val="43137"/>
                    </a:srgbClr>
                  </a:outerShdw>
                </a:effectLst>
              </a:rPr>
              <a:t>Key term</a:t>
            </a:r>
            <a:endParaRPr lang="en-US" dirty="0"/>
          </a:p>
        </p:txBody>
      </p:sp>
      <p:sp>
        <p:nvSpPr>
          <p:cNvPr id="5" name="Content Placeholder 4">
            <a:extLst>
              <a:ext uri="{FF2B5EF4-FFF2-40B4-BE49-F238E27FC236}">
                <a16:creationId xmlns:a16="http://schemas.microsoft.com/office/drawing/2014/main" id="{27F33BA6-4BA6-66BB-1C3C-C71895E4248B}"/>
              </a:ext>
            </a:extLst>
          </p:cNvPr>
          <p:cNvSpPr>
            <a:spLocks noGrp="1"/>
          </p:cNvSpPr>
          <p:nvPr>
            <p:ph type="body" idx="1"/>
          </p:nvPr>
        </p:nvSpPr>
        <p:spPr>
          <a:xfrm>
            <a:off x="831850" y="4589463"/>
            <a:ext cx="10515600" cy="1500187"/>
          </a:xfrm>
        </p:spPr>
        <p:txBody>
          <a:bodyPr>
            <a:normAutofit fontScale="92500" lnSpcReduction="20000"/>
          </a:bodyPr>
          <a:lstStyle/>
          <a:p>
            <a:pPr marL="0" indent="0">
              <a:buNone/>
            </a:pPr>
            <a:r>
              <a:rPr lang="en-US" b="1" dirty="0"/>
              <a:t>Trauma-informed care</a:t>
            </a:r>
            <a:r>
              <a:rPr lang="en-US" dirty="0"/>
              <a:t>: care centering on physical and emotional safety in the care environment, trust and transparency, peer support, healthy collaboration and power-balanced relationships between staff and those served, empowering individuals being served, and humility and responsiveness. </a:t>
            </a:r>
          </a:p>
          <a:p>
            <a:endParaRPr lang="en-US" dirty="0"/>
          </a:p>
        </p:txBody>
      </p:sp>
      <p:sp>
        <p:nvSpPr>
          <p:cNvPr id="2" name="Slide Number Placeholder 1" hidden="1">
            <a:extLst>
              <a:ext uri="{FF2B5EF4-FFF2-40B4-BE49-F238E27FC236}">
                <a16:creationId xmlns:a16="http://schemas.microsoft.com/office/drawing/2014/main" id="{F4624889-27D3-CA1D-F768-360D3CC8429B}"/>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9</a:t>
            </a:fld>
            <a:endParaRPr lang="en-US"/>
          </a:p>
        </p:txBody>
      </p:sp>
    </p:spTree>
    <p:extLst>
      <p:ext uri="{BB962C8B-B14F-4D97-AF65-F5344CB8AC3E}">
        <p14:creationId xmlns:p14="http://schemas.microsoft.com/office/powerpoint/2010/main" val="2853754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1850" y="1709738"/>
            <a:ext cx="10515600" cy="2852737"/>
          </a:xfrm>
        </p:spPr>
        <p:txBody>
          <a:bodyPr anchor="b">
            <a:normAutofit/>
          </a:bodyPr>
          <a:lstStyle/>
          <a:p>
            <a:r>
              <a:rPr lang="en-US" dirty="0">
                <a:effectLst>
                  <a:outerShdw blurRad="38100" dist="38100" dir="2700000" algn="tl">
                    <a:srgbClr val="000000">
                      <a:alpha val="43137"/>
                    </a:srgbClr>
                  </a:outerShdw>
                </a:effectLst>
              </a:rPr>
              <a:t>Key term</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body" idx="1"/>
          </p:nvPr>
        </p:nvSpPr>
        <p:spPr>
          <a:xfrm>
            <a:off x="831850" y="4589463"/>
            <a:ext cx="10515600" cy="1500187"/>
          </a:xfrm>
        </p:spPr>
        <p:txBody>
          <a:bodyPr>
            <a:normAutofit/>
          </a:bodyPr>
          <a:lstStyle/>
          <a:p>
            <a:pPr marL="0" indent="0">
              <a:buNone/>
            </a:pPr>
            <a:r>
              <a:rPr lang="en-US" b="1" dirty="0"/>
              <a:t>Violence</a:t>
            </a:r>
            <a:r>
              <a:rPr lang="en-US" dirty="0"/>
              <a:t>: the pattern of violent and coercive behavior directed by someone toward another individual.</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10</a:t>
            </a:fld>
            <a:endParaRPr lang="en-US"/>
          </a:p>
        </p:txBody>
      </p:sp>
    </p:spTree>
    <p:extLst>
      <p:ext uri="{BB962C8B-B14F-4D97-AF65-F5344CB8AC3E}">
        <p14:creationId xmlns:p14="http://schemas.microsoft.com/office/powerpoint/2010/main" val="4227469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Autofit/>
          </a:bodyPr>
          <a:lstStyle/>
          <a:p>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Outcome 1</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Recognize violence and the five forms of abuse.</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11</a:t>
            </a:fld>
            <a:endParaRPr lang="en-US"/>
          </a:p>
        </p:txBody>
      </p:sp>
    </p:spTree>
    <p:extLst>
      <p:ext uri="{BB962C8B-B14F-4D97-AF65-F5344CB8AC3E}">
        <p14:creationId xmlns:p14="http://schemas.microsoft.com/office/powerpoint/2010/main" val="1316942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F038C-04E3-98EE-6B41-B3C09C71F7F1}"/>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The Five Forms of Abuse</a:t>
            </a:r>
          </a:p>
        </p:txBody>
      </p:sp>
      <p:sp>
        <p:nvSpPr>
          <p:cNvPr id="3" name="Content Placeholder 2">
            <a:extLst>
              <a:ext uri="{FF2B5EF4-FFF2-40B4-BE49-F238E27FC236}">
                <a16:creationId xmlns:a16="http://schemas.microsoft.com/office/drawing/2014/main" id="{04F7FF89-9EB2-E3B5-B02A-A4465CFC7DE0}"/>
              </a:ext>
            </a:extLst>
          </p:cNvPr>
          <p:cNvSpPr>
            <a:spLocks noGrp="1"/>
          </p:cNvSpPr>
          <p:nvPr>
            <p:ph idx="1"/>
          </p:nvPr>
        </p:nvSpPr>
        <p:spPr/>
        <p:txBody>
          <a:bodyPr/>
          <a:lstStyle/>
          <a:p>
            <a:r>
              <a:rPr lang="en-US" dirty="0"/>
              <a:t>Physical</a:t>
            </a:r>
          </a:p>
          <a:p>
            <a:r>
              <a:rPr lang="en-US" dirty="0"/>
              <a:t>Sexual</a:t>
            </a:r>
          </a:p>
          <a:p>
            <a:r>
              <a:rPr lang="en-US" dirty="0"/>
              <a:t>Psychological</a:t>
            </a:r>
          </a:p>
          <a:p>
            <a:r>
              <a:rPr lang="en-US" dirty="0"/>
              <a:t>Emotional</a:t>
            </a:r>
          </a:p>
          <a:p>
            <a:r>
              <a:rPr lang="en-US" dirty="0"/>
              <a:t>Economic</a:t>
            </a:r>
          </a:p>
          <a:p>
            <a:endParaRPr lang="en-US" dirty="0"/>
          </a:p>
        </p:txBody>
      </p:sp>
    </p:spTree>
    <p:extLst>
      <p:ext uri="{BB962C8B-B14F-4D97-AF65-F5344CB8AC3E}">
        <p14:creationId xmlns:p14="http://schemas.microsoft.com/office/powerpoint/2010/main" val="806112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Autofit/>
          </a:bodyPr>
          <a:lstStyle/>
          <a:p>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Outcome 2</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Describe the incidence, prevalence, and risk factors related to violence. </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13</a:t>
            </a:fld>
            <a:endParaRPr lang="en-US"/>
          </a:p>
        </p:txBody>
      </p:sp>
    </p:spTree>
    <p:extLst>
      <p:ext uri="{BB962C8B-B14F-4D97-AF65-F5344CB8AC3E}">
        <p14:creationId xmlns:p14="http://schemas.microsoft.com/office/powerpoint/2010/main" val="3921833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Critical Thinking</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What is the faith community’s responsibility toward victims of family violence, bullying, abuse, and lateral or horizontal violence?</a:t>
            </a:r>
          </a:p>
        </p:txBody>
      </p:sp>
      <p:pic>
        <p:nvPicPr>
          <p:cNvPr id="3" name="Picture 2" descr="A head with gears and lines&#10;&#10;AI-generated content may be incorrect.">
            <a:extLst>
              <a:ext uri="{FF2B5EF4-FFF2-40B4-BE49-F238E27FC236}">
                <a16:creationId xmlns:a16="http://schemas.microsoft.com/office/drawing/2014/main" id="{93F54769-4D14-1B11-1219-41F620F7F360}"/>
              </a:ext>
            </a:extLst>
          </p:cNvPr>
          <p:cNvPicPr>
            <a:picLocks noChangeAspect="1"/>
          </p:cNvPicPr>
          <p:nvPr/>
        </p:nvPicPr>
        <p:blipFill>
          <a:blip r:embed="rId2"/>
          <a:stretch>
            <a:fillRect/>
          </a:stretch>
        </p:blipFill>
        <p:spPr>
          <a:xfrm>
            <a:off x="6647160" y="1825625"/>
            <a:ext cx="4242816" cy="4362792"/>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14</a:t>
            </a:fld>
            <a:endParaRPr lang="en-US"/>
          </a:p>
        </p:txBody>
      </p:sp>
    </p:spTree>
    <p:extLst>
      <p:ext uri="{BB962C8B-B14F-4D97-AF65-F5344CB8AC3E}">
        <p14:creationId xmlns:p14="http://schemas.microsoft.com/office/powerpoint/2010/main" val="250263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Prevalence of Violence</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Violence impacts all population groups</a:t>
            </a:r>
            <a:endParaRPr lang="en-US" dirty="0"/>
          </a:p>
          <a:p>
            <a:r>
              <a:rPr lang="en-US" dirty="0"/>
              <a:t>Family violence affects everyone, regardless of gender, age, or sexual orientation</a:t>
            </a:r>
          </a:p>
          <a:p>
            <a:r>
              <a:rPr lang="en-US" dirty="0"/>
              <a:t>Family violence affects all racial, ethnic, religious, and socioeconomic groups</a:t>
            </a:r>
          </a:p>
          <a:p>
            <a:r>
              <a:rPr lang="en-US" dirty="0"/>
              <a:t>Family violence is a community problem</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15</a:t>
            </a:fld>
            <a:endParaRPr lang="en-US"/>
          </a:p>
        </p:txBody>
      </p:sp>
    </p:spTree>
    <p:extLst>
      <p:ext uri="{BB962C8B-B14F-4D97-AF65-F5344CB8AC3E}">
        <p14:creationId xmlns:p14="http://schemas.microsoft.com/office/powerpoint/2010/main" val="2523683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4106C-7625-8201-43F1-1D9CFB1BCA3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D417316-806B-B684-D273-7760026F39C3}"/>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Prevalence of Violence (continued)</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61A05A9A-A828-8EEA-B44E-D96D5E5FE4C1}"/>
              </a:ext>
            </a:extLst>
          </p:cNvPr>
          <p:cNvSpPr>
            <a:spLocks noGrp="1"/>
          </p:cNvSpPr>
          <p:nvPr>
            <p:ph idx="1"/>
          </p:nvPr>
        </p:nvSpPr>
        <p:spPr/>
        <p:txBody>
          <a:bodyPr>
            <a:normAutofit/>
          </a:bodyPr>
          <a:lstStyle/>
          <a:p>
            <a:pPr marL="0" indent="0">
              <a:buNone/>
            </a:pPr>
            <a:r>
              <a:rPr lang="en-US" dirty="0">
                <a:solidFill>
                  <a:srgbClr val="215F9A"/>
                </a:solidFill>
              </a:rPr>
              <a:t>Violence impacts all population groups (continued)</a:t>
            </a:r>
            <a:endParaRPr lang="en-US" dirty="0"/>
          </a:p>
          <a:p>
            <a:r>
              <a:rPr lang="en-US" dirty="0"/>
              <a:t>Domestic violence is the leading cause of injury to women</a:t>
            </a:r>
          </a:p>
          <a:p>
            <a:r>
              <a:rPr lang="en-US" dirty="0"/>
              <a:t>Men are also affected</a:t>
            </a:r>
          </a:p>
          <a:p>
            <a:r>
              <a:rPr lang="en-US" dirty="0"/>
              <a:t>All women are vulnerable</a:t>
            </a:r>
          </a:p>
          <a:p>
            <a:r>
              <a:rPr lang="en-US" dirty="0"/>
              <a:t>Family violence is under-reported in all populations</a:t>
            </a:r>
          </a:p>
          <a:p>
            <a:endParaRPr lang="en-US" dirty="0"/>
          </a:p>
        </p:txBody>
      </p:sp>
      <p:sp>
        <p:nvSpPr>
          <p:cNvPr id="2" name="Slide Number Placeholder 1">
            <a:extLst>
              <a:ext uri="{FF2B5EF4-FFF2-40B4-BE49-F238E27FC236}">
                <a16:creationId xmlns:a16="http://schemas.microsoft.com/office/drawing/2014/main" id="{8EC67EE8-E728-26AD-5D54-7249F615174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16</a:t>
            </a:fld>
            <a:endParaRPr lang="en-US"/>
          </a:p>
        </p:txBody>
      </p:sp>
    </p:spTree>
    <p:extLst>
      <p:ext uri="{BB962C8B-B14F-4D97-AF65-F5344CB8AC3E}">
        <p14:creationId xmlns:p14="http://schemas.microsoft.com/office/powerpoint/2010/main" val="138843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Prevalence of Violence (continued) </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Violence is usually a recurrent phenomenon that escalates</a:t>
            </a:r>
          </a:p>
          <a:p>
            <a:r>
              <a:rPr lang="en-US" dirty="0"/>
              <a:t>Drug or alcohol abuse is a contributing factor</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17</a:t>
            </a:fld>
            <a:endParaRPr lang="en-US"/>
          </a:p>
        </p:txBody>
      </p:sp>
    </p:spTree>
    <p:extLst>
      <p:ext uri="{BB962C8B-B14F-4D97-AF65-F5344CB8AC3E}">
        <p14:creationId xmlns:p14="http://schemas.microsoft.com/office/powerpoint/2010/main" val="4141840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3E764-1FC5-C27C-9BF0-0BDDFA8C461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6A1882F-7B2C-95C8-F0CA-86C48968A4AB}"/>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Who is the abuser or perpetrator?</a:t>
            </a:r>
          </a:p>
        </p:txBody>
      </p:sp>
      <p:sp>
        <p:nvSpPr>
          <p:cNvPr id="5" name="Content Placeholder 4">
            <a:extLst>
              <a:ext uri="{FF2B5EF4-FFF2-40B4-BE49-F238E27FC236}">
                <a16:creationId xmlns:a16="http://schemas.microsoft.com/office/drawing/2014/main" id="{2E7A336B-132D-DA29-0126-D9F1648AA81A}"/>
              </a:ext>
            </a:extLst>
          </p:cNvPr>
          <p:cNvSpPr>
            <a:spLocks noGrp="1"/>
          </p:cNvSpPr>
          <p:nvPr>
            <p:ph idx="1"/>
          </p:nvPr>
        </p:nvSpPr>
        <p:spPr/>
        <p:txBody>
          <a:bodyPr/>
          <a:lstStyle/>
          <a:p>
            <a:r>
              <a:rPr lang="en-US" dirty="0"/>
              <a:t>Women are also abusers</a:t>
            </a:r>
          </a:p>
          <a:p>
            <a:r>
              <a:rPr lang="en-US" dirty="0"/>
              <a:t>Intimate partners perpetrate the majority of all violent crimes against women</a:t>
            </a:r>
          </a:p>
          <a:p>
            <a:r>
              <a:rPr lang="en-US" dirty="0"/>
              <a:t>Abusers are often extremely jealous, possessive, and controlling</a:t>
            </a:r>
          </a:p>
          <a:p>
            <a:r>
              <a:rPr lang="en-US" dirty="0"/>
              <a:t>The single most common element among violent abusers is having been neglected or abused in childhood</a:t>
            </a:r>
          </a:p>
          <a:p>
            <a:endParaRPr lang="en-US" dirty="0"/>
          </a:p>
        </p:txBody>
      </p:sp>
      <p:sp>
        <p:nvSpPr>
          <p:cNvPr id="2" name="Slide Number Placeholder 1">
            <a:extLst>
              <a:ext uri="{FF2B5EF4-FFF2-40B4-BE49-F238E27FC236}">
                <a16:creationId xmlns:a16="http://schemas.microsoft.com/office/drawing/2014/main" id="{AB92081A-8E1C-98A0-014D-AA0E1F98CF04}"/>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18</a:t>
            </a:fld>
            <a:endParaRPr lang="en-US"/>
          </a:p>
        </p:txBody>
      </p:sp>
    </p:spTree>
    <p:extLst>
      <p:ext uri="{BB962C8B-B14F-4D97-AF65-F5344CB8AC3E}">
        <p14:creationId xmlns:p14="http://schemas.microsoft.com/office/powerpoint/2010/main" val="309171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Children and Minors as Victims</a:t>
            </a:r>
            <a:br>
              <a:rPr lang="en-US" sz="4000" dirty="0">
                <a:effectLst>
                  <a:outerShdw blurRad="38100" dist="38100" dir="2700000" algn="tl">
                    <a:srgbClr val="000000">
                      <a:alpha val="43137"/>
                    </a:srgbClr>
                  </a:outerShdw>
                </a:effectLst>
              </a:rPr>
            </a:b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Children are the victims and are never to blame</a:t>
            </a:r>
          </a:p>
          <a:p>
            <a:pPr marL="0" indent="0">
              <a:buNone/>
            </a:pPr>
            <a:r>
              <a:rPr lang="en-US" dirty="0"/>
              <a:t>Four main categories of maltreatment of children and minors:</a:t>
            </a:r>
          </a:p>
          <a:p>
            <a:r>
              <a:rPr lang="en-US" dirty="0"/>
              <a:t>Neglect</a:t>
            </a:r>
          </a:p>
          <a:p>
            <a:r>
              <a:rPr lang="en-US" dirty="0"/>
              <a:t>Physical</a:t>
            </a:r>
          </a:p>
          <a:p>
            <a:r>
              <a:rPr lang="en-US" dirty="0"/>
              <a:t>Sexual</a:t>
            </a:r>
          </a:p>
          <a:p>
            <a:r>
              <a:rPr lang="en-US" dirty="0"/>
              <a:t>Emotional</a:t>
            </a:r>
          </a:p>
          <a:p>
            <a:pPr marL="0" indent="0">
              <a:buNone/>
            </a:pPr>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19</a:t>
            </a:fld>
            <a:endParaRPr lang="en-US"/>
          </a:p>
        </p:txBody>
      </p:sp>
    </p:spTree>
    <p:extLst>
      <p:ext uri="{BB962C8B-B14F-4D97-AF65-F5344CB8AC3E}">
        <p14:creationId xmlns:p14="http://schemas.microsoft.com/office/powerpoint/2010/main" val="3836768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12832-B9FC-1766-ED16-73186F6F2C4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DCC7776-D692-3659-D0CA-3C8E2AD2DDDF}"/>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Bullying</a:t>
            </a:r>
          </a:p>
        </p:txBody>
      </p:sp>
      <p:sp>
        <p:nvSpPr>
          <p:cNvPr id="5" name="Content Placeholder 4">
            <a:extLst>
              <a:ext uri="{FF2B5EF4-FFF2-40B4-BE49-F238E27FC236}">
                <a16:creationId xmlns:a16="http://schemas.microsoft.com/office/drawing/2014/main" id="{7646945B-B1DB-B3A8-F252-8642B1D1B886}"/>
              </a:ext>
            </a:extLst>
          </p:cNvPr>
          <p:cNvSpPr>
            <a:spLocks noGrp="1"/>
          </p:cNvSpPr>
          <p:nvPr>
            <p:ph idx="1"/>
          </p:nvPr>
        </p:nvSpPr>
        <p:spPr/>
        <p:txBody>
          <a:bodyPr/>
          <a:lstStyle/>
          <a:p>
            <a:r>
              <a:rPr lang="en-US" dirty="0"/>
              <a:t>Increasingly more common type of violent behavior among children and adolescents</a:t>
            </a:r>
          </a:p>
          <a:p>
            <a:r>
              <a:rPr lang="en-US" dirty="0"/>
              <a:t>“Kids were mean to me at school. I just got over it.” is an outdated response</a:t>
            </a:r>
          </a:p>
        </p:txBody>
      </p:sp>
      <p:sp>
        <p:nvSpPr>
          <p:cNvPr id="2" name="Slide Number Placeholder 1">
            <a:extLst>
              <a:ext uri="{FF2B5EF4-FFF2-40B4-BE49-F238E27FC236}">
                <a16:creationId xmlns:a16="http://schemas.microsoft.com/office/drawing/2014/main" id="{09D2A49E-D33C-D386-34C0-28FB3201313E}"/>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20</a:t>
            </a:fld>
            <a:endParaRPr lang="en-US"/>
          </a:p>
        </p:txBody>
      </p:sp>
    </p:spTree>
    <p:extLst>
      <p:ext uri="{BB962C8B-B14F-4D97-AF65-F5344CB8AC3E}">
        <p14:creationId xmlns:p14="http://schemas.microsoft.com/office/powerpoint/2010/main" val="1919363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A5358B-A84B-8D82-1CB6-54E8C59F11D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8DA9418-63FF-F4CD-2C6C-5B06D4E585A3}"/>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Bullying (continued)</a:t>
            </a:r>
          </a:p>
        </p:txBody>
      </p:sp>
      <p:sp>
        <p:nvSpPr>
          <p:cNvPr id="5" name="Content Placeholder 4">
            <a:extLst>
              <a:ext uri="{FF2B5EF4-FFF2-40B4-BE49-F238E27FC236}">
                <a16:creationId xmlns:a16="http://schemas.microsoft.com/office/drawing/2014/main" id="{D369BBCB-34C0-B69D-8936-E77E5C7959EE}"/>
              </a:ext>
            </a:extLst>
          </p:cNvPr>
          <p:cNvSpPr>
            <a:spLocks noGrp="1"/>
          </p:cNvSpPr>
          <p:nvPr>
            <p:ph idx="1"/>
          </p:nvPr>
        </p:nvSpPr>
        <p:spPr/>
        <p:txBody>
          <a:bodyPr/>
          <a:lstStyle/>
          <a:p>
            <a:pPr marL="0" indent="0">
              <a:buNone/>
            </a:pPr>
            <a:r>
              <a:rPr lang="en-US" dirty="0"/>
              <a:t>Cyberbullying needs a structured response</a:t>
            </a:r>
          </a:p>
          <a:p>
            <a:r>
              <a:rPr lang="en-US" dirty="0"/>
              <a:t>Boundaries with devices</a:t>
            </a:r>
          </a:p>
          <a:p>
            <a:r>
              <a:rPr lang="en-US" dirty="0"/>
              <a:t>Discuss the issue with school personnel</a:t>
            </a:r>
          </a:p>
          <a:p>
            <a:r>
              <a:rPr lang="en-US" dirty="0"/>
              <a:t>Consider educational programs for parents and children</a:t>
            </a:r>
          </a:p>
          <a:p>
            <a:r>
              <a:rPr lang="en-US" dirty="0"/>
              <a:t>Collaborate with youth ministry staff</a:t>
            </a:r>
          </a:p>
        </p:txBody>
      </p:sp>
      <p:sp>
        <p:nvSpPr>
          <p:cNvPr id="2" name="Slide Number Placeholder 1">
            <a:extLst>
              <a:ext uri="{FF2B5EF4-FFF2-40B4-BE49-F238E27FC236}">
                <a16:creationId xmlns:a16="http://schemas.microsoft.com/office/drawing/2014/main" id="{CF46C774-EF9B-A2AB-EB48-853678D22A6F}"/>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21</a:t>
            </a:fld>
            <a:endParaRPr lang="en-US"/>
          </a:p>
        </p:txBody>
      </p:sp>
    </p:spTree>
    <p:extLst>
      <p:ext uri="{BB962C8B-B14F-4D97-AF65-F5344CB8AC3E}">
        <p14:creationId xmlns:p14="http://schemas.microsoft.com/office/powerpoint/2010/main" val="3127332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Characteristics of child maltreatment</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Characteristics of parent or caregiver:</a:t>
            </a:r>
            <a:endParaRPr lang="en-US" dirty="0"/>
          </a:p>
          <a:p>
            <a:r>
              <a:rPr lang="en-US" dirty="0"/>
              <a:t>Difficulty bonding with a newborn</a:t>
            </a:r>
          </a:p>
          <a:p>
            <a:r>
              <a:rPr lang="en-US" dirty="0"/>
              <a:t>Not nurturing the child</a:t>
            </a:r>
          </a:p>
          <a:p>
            <a:r>
              <a:rPr lang="en-US" dirty="0"/>
              <a:t>Maltreated as children themselves</a:t>
            </a:r>
          </a:p>
          <a:p>
            <a:r>
              <a:rPr lang="en-US" dirty="0"/>
              <a:t>Lacking awareness of child development or having unrealistic expectations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22</a:t>
            </a:fld>
            <a:endParaRPr lang="en-US"/>
          </a:p>
        </p:txBody>
      </p:sp>
    </p:spTree>
    <p:extLst>
      <p:ext uri="{BB962C8B-B14F-4D97-AF65-F5344CB8AC3E}">
        <p14:creationId xmlns:p14="http://schemas.microsoft.com/office/powerpoint/2010/main" val="1155110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82C7C-7729-9281-D073-4AC666958C5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C70CED93-F970-5F7B-77BF-756D4F9ADE97}"/>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Characteristics of child maltreatment (continued)</a:t>
            </a:r>
          </a:p>
        </p:txBody>
      </p:sp>
      <p:sp>
        <p:nvSpPr>
          <p:cNvPr id="5" name="Content Placeholder 4">
            <a:extLst>
              <a:ext uri="{FF2B5EF4-FFF2-40B4-BE49-F238E27FC236}">
                <a16:creationId xmlns:a16="http://schemas.microsoft.com/office/drawing/2014/main" id="{D49340A5-46B7-2DD4-B312-20FC9E233C6C}"/>
              </a:ext>
            </a:extLst>
          </p:cNvPr>
          <p:cNvSpPr>
            <a:spLocks noGrp="1"/>
          </p:cNvSpPr>
          <p:nvPr>
            <p:ph idx="1"/>
          </p:nvPr>
        </p:nvSpPr>
        <p:spPr/>
        <p:txBody>
          <a:bodyPr>
            <a:normAutofit/>
          </a:bodyPr>
          <a:lstStyle/>
          <a:p>
            <a:pPr marL="0" indent="0">
              <a:buNone/>
            </a:pPr>
            <a:r>
              <a:rPr lang="en-US" dirty="0">
                <a:solidFill>
                  <a:srgbClr val="215F9A"/>
                </a:solidFill>
              </a:rPr>
              <a:t>Characteristics of parent or caregiver (continued)</a:t>
            </a:r>
            <a:endParaRPr lang="en-US" dirty="0"/>
          </a:p>
          <a:p>
            <a:r>
              <a:rPr lang="en-US" dirty="0"/>
              <a:t>Misusing alcohol or drugs, including during pregnancy</a:t>
            </a:r>
          </a:p>
          <a:p>
            <a:r>
              <a:rPr lang="en-US" dirty="0"/>
              <a:t>Being involved in criminal activity</a:t>
            </a:r>
          </a:p>
          <a:p>
            <a:r>
              <a:rPr lang="en-US" dirty="0"/>
              <a:t>Experiencing financial difficulties</a:t>
            </a:r>
          </a:p>
          <a:p>
            <a:endParaRPr lang="en-US" dirty="0"/>
          </a:p>
        </p:txBody>
      </p:sp>
      <p:sp>
        <p:nvSpPr>
          <p:cNvPr id="2" name="Slide Number Placeholder 1">
            <a:extLst>
              <a:ext uri="{FF2B5EF4-FFF2-40B4-BE49-F238E27FC236}">
                <a16:creationId xmlns:a16="http://schemas.microsoft.com/office/drawing/2014/main" id="{5136FC42-CC17-78D3-3639-32B2F185B88C}"/>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23</a:t>
            </a:fld>
            <a:endParaRPr lang="en-US"/>
          </a:p>
        </p:txBody>
      </p:sp>
    </p:spTree>
    <p:extLst>
      <p:ext uri="{BB962C8B-B14F-4D97-AF65-F5344CB8AC3E}">
        <p14:creationId xmlns:p14="http://schemas.microsoft.com/office/powerpoint/2010/main" val="1873546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kumimoji="0" lang="en-US" sz="4000" b="0" i="0" u="none" strike="noStrike" kern="1200" cap="none" spc="0" normalizeH="0" baseline="0" noProof="0" dirty="0">
                <a:ln>
                  <a:noFill/>
                </a:ln>
                <a:solidFill>
                  <a:srgbClr val="00A9A2"/>
                </a:solidFill>
                <a:effectLst>
                  <a:outerShdw blurRad="38100" dist="38100" dir="2700000" algn="tl">
                    <a:srgbClr val="000000">
                      <a:alpha val="43137"/>
                    </a:srgbClr>
                  </a:outerShdw>
                </a:effectLst>
                <a:uLnTx/>
                <a:uFillTx/>
                <a:latin typeface="Aptos Display" panose="02110004020202020204"/>
                <a:ea typeface="+mj-ea"/>
                <a:cs typeface="+mj-cs"/>
              </a:rPr>
              <a:t>Characteristics of child maltreatment (continued)</a:t>
            </a:r>
            <a:endParaRPr lang="en-US" sz="4000"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Characteristics of relationships:</a:t>
            </a:r>
            <a:endParaRPr lang="en-US" dirty="0"/>
          </a:p>
          <a:p>
            <a:r>
              <a:rPr lang="en-US" dirty="0"/>
              <a:t>Physical, developmental, or mental health problems of a family member</a:t>
            </a:r>
          </a:p>
          <a:p>
            <a:r>
              <a:rPr lang="en-US" dirty="0"/>
              <a:t>Family breakdown or violence between other family members</a:t>
            </a:r>
          </a:p>
          <a:p>
            <a:r>
              <a:rPr lang="en-US" dirty="0"/>
              <a:t>Being isolated or lacking a support network</a:t>
            </a:r>
          </a:p>
          <a:p>
            <a:r>
              <a:rPr lang="en-US" dirty="0"/>
              <a:t>Lack of support from the extended family in child-rearing</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24</a:t>
            </a:fld>
            <a:endParaRPr lang="en-US"/>
          </a:p>
        </p:txBody>
      </p:sp>
    </p:spTree>
    <p:extLst>
      <p:ext uri="{BB962C8B-B14F-4D97-AF65-F5344CB8AC3E}">
        <p14:creationId xmlns:p14="http://schemas.microsoft.com/office/powerpoint/2010/main" val="40829442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kumimoji="0" lang="en-US" sz="4000" b="0" i="0" u="none" strike="noStrike" kern="1200" cap="none" spc="0" normalizeH="0" baseline="0" noProof="0" dirty="0">
                <a:ln>
                  <a:noFill/>
                </a:ln>
                <a:solidFill>
                  <a:srgbClr val="00A9A2"/>
                </a:solidFill>
                <a:effectLst>
                  <a:outerShdw blurRad="38100" dist="38100" dir="2700000" algn="tl">
                    <a:srgbClr val="000000">
                      <a:alpha val="43137"/>
                    </a:srgbClr>
                  </a:outerShdw>
                </a:effectLst>
                <a:uLnTx/>
                <a:uFillTx/>
                <a:latin typeface="Aptos Display" panose="02110004020202020204"/>
                <a:ea typeface="+mj-ea"/>
                <a:cs typeface="+mj-cs"/>
              </a:rPr>
              <a:t>Characteristics of child maltreatment (continued)</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Characteristics of communities:</a:t>
            </a:r>
            <a:endParaRPr lang="en-US" dirty="0"/>
          </a:p>
          <a:p>
            <a:r>
              <a:rPr lang="en-US" dirty="0"/>
              <a:t>Gender and social inequality</a:t>
            </a:r>
          </a:p>
          <a:p>
            <a:r>
              <a:rPr lang="en-US" dirty="0"/>
              <a:t>Lack of adequate housing or services</a:t>
            </a:r>
          </a:p>
          <a:p>
            <a:r>
              <a:rPr lang="en-US" dirty="0"/>
              <a:t>High levels of unemployment or poverty</a:t>
            </a:r>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25</a:t>
            </a:fld>
            <a:endParaRPr lang="en-US"/>
          </a:p>
        </p:txBody>
      </p:sp>
    </p:spTree>
    <p:extLst>
      <p:ext uri="{BB962C8B-B14F-4D97-AF65-F5344CB8AC3E}">
        <p14:creationId xmlns:p14="http://schemas.microsoft.com/office/powerpoint/2010/main" val="33841354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7EBCAF-8C27-7A9C-827C-7AF134932ED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FE44CE1-D36B-283D-E891-173BE8395E49}"/>
              </a:ext>
            </a:extLst>
          </p:cNvPr>
          <p:cNvSpPr>
            <a:spLocks noGrp="1"/>
          </p:cNvSpPr>
          <p:nvPr>
            <p:ph type="title"/>
          </p:nvPr>
        </p:nvSpPr>
        <p:spPr/>
        <p:txBody>
          <a:bodyPr>
            <a:normAutofit/>
          </a:bodyPr>
          <a:lstStyle/>
          <a:p>
            <a:r>
              <a:rPr kumimoji="0" lang="en-US" sz="4000" b="0" i="0" u="none" strike="noStrike" kern="1200" cap="none" spc="0" normalizeH="0" baseline="0" noProof="0" dirty="0">
                <a:ln>
                  <a:noFill/>
                </a:ln>
                <a:solidFill>
                  <a:srgbClr val="00A9A2"/>
                </a:solidFill>
                <a:effectLst>
                  <a:outerShdw blurRad="38100" dist="38100" dir="2700000" algn="tl">
                    <a:srgbClr val="000000">
                      <a:alpha val="43137"/>
                    </a:srgbClr>
                  </a:outerShdw>
                </a:effectLst>
                <a:uLnTx/>
                <a:uFillTx/>
                <a:latin typeface="Aptos Display" panose="02110004020202020204"/>
                <a:ea typeface="+mj-ea"/>
                <a:cs typeface="+mj-cs"/>
              </a:rPr>
              <a:t>Characteristics of child maltreatment (continued)</a:t>
            </a:r>
            <a:endParaRPr lang="en-US" dirty="0"/>
          </a:p>
        </p:txBody>
      </p:sp>
      <p:sp>
        <p:nvSpPr>
          <p:cNvPr id="5" name="Content Placeholder 4">
            <a:extLst>
              <a:ext uri="{FF2B5EF4-FFF2-40B4-BE49-F238E27FC236}">
                <a16:creationId xmlns:a16="http://schemas.microsoft.com/office/drawing/2014/main" id="{E6572CFC-3C16-68A1-5F3D-1135E9954105}"/>
              </a:ext>
            </a:extLst>
          </p:cNvPr>
          <p:cNvSpPr>
            <a:spLocks noGrp="1"/>
          </p:cNvSpPr>
          <p:nvPr>
            <p:ph idx="1"/>
          </p:nvPr>
        </p:nvSpPr>
        <p:spPr/>
        <p:txBody>
          <a:bodyPr>
            <a:normAutofit/>
          </a:bodyPr>
          <a:lstStyle/>
          <a:p>
            <a:pPr marL="0" indent="0">
              <a:buNone/>
            </a:pPr>
            <a:r>
              <a:rPr lang="en-US" dirty="0">
                <a:solidFill>
                  <a:srgbClr val="215F9A"/>
                </a:solidFill>
              </a:rPr>
              <a:t>Characteristics of communities: </a:t>
            </a:r>
            <a:endParaRPr lang="en-US" dirty="0"/>
          </a:p>
          <a:p>
            <a:r>
              <a:rPr lang="en-US" dirty="0"/>
              <a:t>Easy availability of alcohol or drugs</a:t>
            </a:r>
          </a:p>
          <a:p>
            <a:r>
              <a:rPr lang="en-US" dirty="0"/>
              <a:t>Inadequate policies and programs to prevent </a:t>
            </a:r>
          </a:p>
          <a:p>
            <a:pPr lvl="1"/>
            <a:r>
              <a:rPr lang="en-US" dirty="0"/>
              <a:t>child maltreatment</a:t>
            </a:r>
          </a:p>
          <a:p>
            <a:pPr lvl="1"/>
            <a:r>
              <a:rPr lang="en-US" dirty="0"/>
              <a:t>child pornography</a:t>
            </a:r>
          </a:p>
          <a:p>
            <a:pPr lvl="1"/>
            <a:r>
              <a:rPr lang="en-US" dirty="0"/>
              <a:t>child prostitution</a:t>
            </a:r>
          </a:p>
          <a:p>
            <a:pPr lvl="1"/>
            <a:r>
              <a:rPr lang="en-US" dirty="0"/>
              <a:t>child labor</a:t>
            </a:r>
          </a:p>
          <a:p>
            <a:endParaRPr lang="en-US" dirty="0"/>
          </a:p>
          <a:p>
            <a:endParaRPr lang="en-US" dirty="0"/>
          </a:p>
        </p:txBody>
      </p:sp>
      <p:sp>
        <p:nvSpPr>
          <p:cNvPr id="2" name="Slide Number Placeholder 1">
            <a:extLst>
              <a:ext uri="{FF2B5EF4-FFF2-40B4-BE49-F238E27FC236}">
                <a16:creationId xmlns:a16="http://schemas.microsoft.com/office/drawing/2014/main" id="{F7D2491D-28CB-F2D8-9207-CA9847B458A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26</a:t>
            </a:fld>
            <a:endParaRPr lang="en-US"/>
          </a:p>
        </p:txBody>
      </p:sp>
    </p:spTree>
    <p:extLst>
      <p:ext uri="{BB962C8B-B14F-4D97-AF65-F5344CB8AC3E}">
        <p14:creationId xmlns:p14="http://schemas.microsoft.com/office/powerpoint/2010/main" val="29630215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Consequences of Child Maltreatment</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Perpetrating or being a victim of violence</a:t>
            </a:r>
          </a:p>
          <a:p>
            <a:r>
              <a:rPr lang="en-US" dirty="0"/>
              <a:t>Depression</a:t>
            </a:r>
          </a:p>
          <a:p>
            <a:r>
              <a:rPr lang="en-US" dirty="0"/>
              <a:t>Smoking</a:t>
            </a:r>
          </a:p>
          <a:p>
            <a:r>
              <a:rPr lang="en-US" dirty="0"/>
              <a:t>Obesity</a:t>
            </a:r>
          </a:p>
          <a:p>
            <a:r>
              <a:rPr lang="en-US" dirty="0"/>
              <a:t>High-risk sexual behaviors</a:t>
            </a:r>
          </a:p>
          <a:p>
            <a:r>
              <a:rPr lang="en-US" dirty="0"/>
              <a:t>Unintended pregnancy</a:t>
            </a:r>
          </a:p>
          <a:p>
            <a:r>
              <a:rPr lang="en-US" dirty="0"/>
              <a:t>Alcohol and drug addiction</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27</a:t>
            </a:fld>
            <a:endParaRPr lang="en-US"/>
          </a:p>
        </p:txBody>
      </p:sp>
    </p:spTree>
    <p:extLst>
      <p:ext uri="{BB962C8B-B14F-4D97-AF65-F5344CB8AC3E}">
        <p14:creationId xmlns:p14="http://schemas.microsoft.com/office/powerpoint/2010/main" val="25879161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A13CB-20EF-2DDB-1E90-1AC784373CA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A56CB87-89DD-FD72-69A1-652B436703F2}"/>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Preventative Approached</a:t>
            </a:r>
          </a:p>
        </p:txBody>
      </p:sp>
      <p:sp>
        <p:nvSpPr>
          <p:cNvPr id="5" name="Content Placeholder 4">
            <a:extLst>
              <a:ext uri="{FF2B5EF4-FFF2-40B4-BE49-F238E27FC236}">
                <a16:creationId xmlns:a16="http://schemas.microsoft.com/office/drawing/2014/main" id="{BA9FE1D0-74CB-2A5F-59B9-A93A570DB844}"/>
              </a:ext>
            </a:extLst>
          </p:cNvPr>
          <p:cNvSpPr>
            <a:spLocks noGrp="1"/>
          </p:cNvSpPr>
          <p:nvPr>
            <p:ph idx="1"/>
          </p:nvPr>
        </p:nvSpPr>
        <p:spPr/>
        <p:txBody>
          <a:bodyPr/>
          <a:lstStyle/>
          <a:p>
            <a:r>
              <a:rPr lang="en-US" dirty="0"/>
              <a:t>Visits by nurses</a:t>
            </a:r>
          </a:p>
          <a:p>
            <a:r>
              <a:rPr lang="en-US" dirty="0"/>
              <a:t>Parent education</a:t>
            </a:r>
          </a:p>
          <a:p>
            <a:r>
              <a:rPr lang="en-US" dirty="0"/>
              <a:t>Multiple interventions</a:t>
            </a:r>
          </a:p>
          <a:p>
            <a:endParaRPr lang="en-US" dirty="0"/>
          </a:p>
        </p:txBody>
      </p:sp>
      <p:sp>
        <p:nvSpPr>
          <p:cNvPr id="2" name="Slide Number Placeholder 1">
            <a:extLst>
              <a:ext uri="{FF2B5EF4-FFF2-40B4-BE49-F238E27FC236}">
                <a16:creationId xmlns:a16="http://schemas.microsoft.com/office/drawing/2014/main" id="{ED68CB9F-E1DF-67A6-C2B6-8D1BC5B1674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28</a:t>
            </a:fld>
            <a:endParaRPr lang="en-US"/>
          </a:p>
        </p:txBody>
      </p:sp>
    </p:spTree>
    <p:extLst>
      <p:ext uri="{BB962C8B-B14F-4D97-AF65-F5344CB8AC3E}">
        <p14:creationId xmlns:p14="http://schemas.microsoft.com/office/powerpoint/2010/main" val="3559046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Elders as Victims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Elder maltreatment is a single or repeated act, or lack of appropriate action, occurring within any relationship where there is an expectation of trust, which causes harm or distress to an older person.</a:t>
            </a:r>
            <a:endParaRPr lang="en-US" dirty="0"/>
          </a:p>
          <a:p>
            <a:r>
              <a:rPr lang="en-US" dirty="0"/>
              <a:t>Physical, sexual, psychological, emotional, financial, spiritual, and material abuse</a:t>
            </a:r>
          </a:p>
          <a:p>
            <a:r>
              <a:rPr lang="en-US" dirty="0"/>
              <a:t>Abandonment</a:t>
            </a:r>
          </a:p>
          <a:p>
            <a:r>
              <a:rPr lang="en-US" dirty="0"/>
              <a:t>Neglect</a:t>
            </a:r>
          </a:p>
          <a:p>
            <a:r>
              <a:rPr lang="en-US" dirty="0"/>
              <a:t>Serious loss of dignity and respect</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29</a:t>
            </a:fld>
            <a:endParaRPr lang="en-US"/>
          </a:p>
        </p:txBody>
      </p:sp>
    </p:spTree>
    <p:extLst>
      <p:ext uri="{BB962C8B-B14F-4D97-AF65-F5344CB8AC3E}">
        <p14:creationId xmlns:p14="http://schemas.microsoft.com/office/powerpoint/2010/main" val="3374662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r>
              <a:rPr kumimoji="0" lang="en-US" sz="4000" b="0" i="0" u="none" strike="noStrike" kern="1200" cap="none" spc="0" normalizeH="0" baseline="0" noProof="0" dirty="0">
                <a:ln>
                  <a:noFill/>
                </a:ln>
                <a:solidFill>
                  <a:srgbClr val="00A9A2"/>
                </a:solidFill>
                <a:effectLst>
                  <a:outerShdw blurRad="38100" dist="38100" dir="2700000" algn="tl">
                    <a:srgbClr val="000000">
                      <a:alpha val="43137"/>
                    </a:srgbClr>
                  </a:outerShdw>
                </a:effectLst>
                <a:uLnTx/>
                <a:uFillTx/>
                <a:latin typeface="Aptos Display" panose="02110004020202020204"/>
                <a:ea typeface="+mj-ea"/>
                <a:cs typeface="+mj-cs"/>
              </a:rPr>
              <a:t>Elders as Victims (continued)</a:t>
            </a:r>
            <a:endParaRPr lang="en-US"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r>
              <a:rPr lang="en-US" dirty="0"/>
              <a:t>Physical injuries from scratches to lasting disabilities</a:t>
            </a:r>
          </a:p>
          <a:p>
            <a:r>
              <a:rPr lang="en-US" dirty="0"/>
              <a:t>Neglect is the most common form of elder maltreatment in domestic settings</a:t>
            </a:r>
          </a:p>
          <a:p>
            <a:r>
              <a:rPr lang="en-US" dirty="0"/>
              <a:t>The elderly are often isolated</a:t>
            </a:r>
          </a:p>
          <a:p>
            <a:r>
              <a:rPr lang="en-US" dirty="0"/>
              <a:t>Financial exploitation is a common form</a:t>
            </a:r>
          </a:p>
          <a:p>
            <a:r>
              <a:rPr lang="en-US" dirty="0"/>
              <a:t>Unclear whether spouses or adult children are more likely to be perpetrators </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30</a:t>
            </a:fld>
            <a:endParaRPr lang="en-US"/>
          </a:p>
        </p:txBody>
      </p:sp>
    </p:spTree>
    <p:extLst>
      <p:ext uri="{BB962C8B-B14F-4D97-AF65-F5344CB8AC3E}">
        <p14:creationId xmlns:p14="http://schemas.microsoft.com/office/powerpoint/2010/main" val="812030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94A40-E80B-80FD-9252-B29E307FAB6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017CB8E-407A-58B4-4FD3-119F9229F536}"/>
              </a:ext>
            </a:extLst>
          </p:cNvPr>
          <p:cNvSpPr>
            <a:spLocks noGrp="1"/>
          </p:cNvSpPr>
          <p:nvPr>
            <p:ph type="title"/>
          </p:nvPr>
        </p:nvSpPr>
        <p:spPr/>
        <p:txBody>
          <a:bodyPr>
            <a:noAutofit/>
          </a:bodyPr>
          <a:lstStyle/>
          <a:p>
            <a:r>
              <a:rPr kumimoji="0" lang="en-US" sz="4000" b="0" i="0" u="none" strike="noStrike" kern="1200" cap="none" spc="0" normalizeH="0" baseline="0" noProof="0" dirty="0">
                <a:ln>
                  <a:noFill/>
                </a:ln>
                <a:solidFill>
                  <a:srgbClr val="00A9A2"/>
                </a:solidFill>
                <a:effectLst>
                  <a:outerShdw blurRad="38100" dist="38100" dir="2700000" algn="tl">
                    <a:srgbClr val="000000">
                      <a:alpha val="43137"/>
                    </a:srgbClr>
                  </a:outerShdw>
                </a:effectLst>
                <a:uLnTx/>
                <a:uFillTx/>
                <a:latin typeface="Aptos Display" panose="02110004020202020204"/>
                <a:ea typeface="+mj-ea"/>
                <a:cs typeface="+mj-cs"/>
              </a:rPr>
              <a:t>Community Violence</a:t>
            </a:r>
            <a:endParaRPr lang="en-US" dirty="0"/>
          </a:p>
        </p:txBody>
      </p:sp>
      <p:sp>
        <p:nvSpPr>
          <p:cNvPr id="5" name="Content Placeholder 4">
            <a:extLst>
              <a:ext uri="{FF2B5EF4-FFF2-40B4-BE49-F238E27FC236}">
                <a16:creationId xmlns:a16="http://schemas.microsoft.com/office/drawing/2014/main" id="{0B92F8CA-E961-040D-B137-EB51E35DABB9}"/>
              </a:ext>
            </a:extLst>
          </p:cNvPr>
          <p:cNvSpPr>
            <a:spLocks noGrp="1"/>
          </p:cNvSpPr>
          <p:nvPr>
            <p:ph idx="1"/>
          </p:nvPr>
        </p:nvSpPr>
        <p:spPr/>
        <p:txBody>
          <a:bodyPr/>
          <a:lstStyle/>
          <a:p>
            <a:pPr marL="0" indent="0">
              <a:buNone/>
            </a:pPr>
            <a:r>
              <a:rPr lang="en-US" dirty="0">
                <a:solidFill>
                  <a:srgbClr val="215F9A"/>
                </a:solidFill>
              </a:rPr>
              <a:t>Prevention of community violence can include:</a:t>
            </a:r>
            <a:endParaRPr lang="en-US" dirty="0"/>
          </a:p>
          <a:p>
            <a:r>
              <a:rPr lang="en-US" dirty="0"/>
              <a:t>Addressing social and economic disparities</a:t>
            </a:r>
          </a:p>
          <a:p>
            <a:r>
              <a:rPr lang="en-US" dirty="0"/>
              <a:t>Street outreach programs</a:t>
            </a:r>
          </a:p>
          <a:p>
            <a:r>
              <a:rPr lang="en-US" dirty="0"/>
              <a:t>Violence intervention programs</a:t>
            </a:r>
          </a:p>
          <a:p>
            <a:r>
              <a:rPr lang="en-US" dirty="0"/>
              <a:t>Greater interaction of parent with their children of all ages</a:t>
            </a:r>
          </a:p>
          <a:p>
            <a:r>
              <a:rPr lang="en-US" dirty="0"/>
              <a:t>Collaboration with various sectors</a:t>
            </a:r>
          </a:p>
          <a:p>
            <a:endParaRPr lang="en-US" dirty="0"/>
          </a:p>
        </p:txBody>
      </p:sp>
      <p:sp>
        <p:nvSpPr>
          <p:cNvPr id="2" name="Slide Number Placeholder 1">
            <a:extLst>
              <a:ext uri="{FF2B5EF4-FFF2-40B4-BE49-F238E27FC236}">
                <a16:creationId xmlns:a16="http://schemas.microsoft.com/office/drawing/2014/main" id="{5371697B-2DFA-7EB1-F264-762B7639FA6A}"/>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31</a:t>
            </a:fld>
            <a:endParaRPr lang="en-US"/>
          </a:p>
        </p:txBody>
      </p:sp>
    </p:spTree>
    <p:extLst>
      <p:ext uri="{BB962C8B-B14F-4D97-AF65-F5344CB8AC3E}">
        <p14:creationId xmlns:p14="http://schemas.microsoft.com/office/powerpoint/2010/main" val="22060097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Impact of Violence or Abuse</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Exposure to violence is associated with increased:</a:t>
            </a:r>
            <a:endParaRPr lang="en-US" dirty="0"/>
          </a:p>
          <a:p>
            <a:r>
              <a:rPr lang="en-US" dirty="0"/>
              <a:t>Suicide</a:t>
            </a:r>
          </a:p>
          <a:p>
            <a:r>
              <a:rPr lang="en-US" dirty="0"/>
              <a:t>Homicide</a:t>
            </a:r>
          </a:p>
          <a:p>
            <a:r>
              <a:rPr lang="en-US" dirty="0"/>
              <a:t>Conduct disorder</a:t>
            </a:r>
          </a:p>
          <a:p>
            <a:r>
              <a:rPr lang="en-US" dirty="0"/>
              <a:t>Depression</a:t>
            </a:r>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32</a:t>
            </a:fld>
            <a:endParaRPr lang="en-US"/>
          </a:p>
        </p:txBody>
      </p:sp>
    </p:spTree>
    <p:extLst>
      <p:ext uri="{BB962C8B-B14F-4D97-AF65-F5344CB8AC3E}">
        <p14:creationId xmlns:p14="http://schemas.microsoft.com/office/powerpoint/2010/main" val="4013722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90674-D938-0A8E-C6ED-AD0BA70F847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21AEFC4-8E4E-FA61-63FB-BEEEBA519728}"/>
              </a:ext>
            </a:extLst>
          </p:cNvPr>
          <p:cNvSpPr>
            <a:spLocks noGrp="1"/>
          </p:cNvSpPr>
          <p:nvPr>
            <p:ph type="title"/>
          </p:nvPr>
        </p:nvSpPr>
        <p:spPr>
          <a:xfrm>
            <a:off x="838200" y="365125"/>
            <a:ext cx="10515600" cy="1325563"/>
          </a:xfrm>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Impact of Violence or Abuse (continued)</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23C1ECB8-772F-C274-E561-6EE35E61F575}"/>
              </a:ext>
            </a:extLst>
          </p:cNvPr>
          <p:cNvSpPr>
            <a:spLocks noGrp="1"/>
          </p:cNvSpPr>
          <p:nvPr>
            <p:ph idx="1"/>
          </p:nvPr>
        </p:nvSpPr>
        <p:spPr/>
        <p:txBody>
          <a:bodyPr>
            <a:normAutofit/>
          </a:bodyPr>
          <a:lstStyle/>
          <a:p>
            <a:pPr marL="0" indent="0">
              <a:buNone/>
            </a:pPr>
            <a:r>
              <a:rPr lang="en-US" dirty="0">
                <a:solidFill>
                  <a:srgbClr val="215F9A"/>
                </a:solidFill>
              </a:rPr>
              <a:t>Exposure to violence is associated with increased: (continued)</a:t>
            </a:r>
            <a:endParaRPr lang="en-US" dirty="0"/>
          </a:p>
          <a:p>
            <a:r>
              <a:rPr lang="en-US" dirty="0"/>
              <a:t>Post-traumatic stress disorder (PTSD)</a:t>
            </a:r>
          </a:p>
          <a:p>
            <a:r>
              <a:rPr lang="en-US" dirty="0"/>
              <a:t>Alcohol and drug abuse</a:t>
            </a:r>
          </a:p>
          <a:p>
            <a:r>
              <a:rPr lang="en-US" dirty="0"/>
              <a:t>Impaired self-esteem</a:t>
            </a:r>
          </a:p>
          <a:p>
            <a:r>
              <a:rPr lang="en-US" dirty="0"/>
              <a:t>Feelings of helplessness and hopelessness</a:t>
            </a:r>
          </a:p>
          <a:p>
            <a:endParaRPr lang="en-US" dirty="0"/>
          </a:p>
          <a:p>
            <a:endParaRPr lang="en-US" dirty="0"/>
          </a:p>
        </p:txBody>
      </p:sp>
      <p:sp>
        <p:nvSpPr>
          <p:cNvPr id="2" name="Slide Number Placeholder 1">
            <a:extLst>
              <a:ext uri="{FF2B5EF4-FFF2-40B4-BE49-F238E27FC236}">
                <a16:creationId xmlns:a16="http://schemas.microsoft.com/office/drawing/2014/main" id="{E7250B7A-DA45-C45D-16A0-88F5999448E9}"/>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33</a:t>
            </a:fld>
            <a:endParaRPr lang="en-US"/>
          </a:p>
        </p:txBody>
      </p:sp>
    </p:spTree>
    <p:extLst>
      <p:ext uri="{BB962C8B-B14F-4D97-AF65-F5344CB8AC3E}">
        <p14:creationId xmlns:p14="http://schemas.microsoft.com/office/powerpoint/2010/main" val="42796660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Critical Thinking</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4351338"/>
          </a:xfrm>
        </p:spPr>
        <p:txBody>
          <a:bodyPr>
            <a:normAutofit/>
          </a:bodyPr>
          <a:lstStyle/>
          <a:p>
            <a:pPr marL="0" indent="0">
              <a:buNone/>
            </a:pPr>
            <a:r>
              <a:rPr lang="en-US" dirty="0"/>
              <a:t>Why is it important for FCNs to understand how to care for victims of family violence and abuse?</a:t>
            </a:r>
          </a:p>
          <a:p>
            <a:endParaRPr lang="en-US" dirty="0"/>
          </a:p>
        </p:txBody>
      </p:sp>
      <p:pic>
        <p:nvPicPr>
          <p:cNvPr id="3" name="Picture 2" descr="A head with gears and lines&#10;&#10;AI-generated content may be incorrect.">
            <a:extLst>
              <a:ext uri="{FF2B5EF4-FFF2-40B4-BE49-F238E27FC236}">
                <a16:creationId xmlns:a16="http://schemas.microsoft.com/office/drawing/2014/main" id="{78AC30D5-6337-3A04-6ADD-419DFAFDE710}"/>
              </a:ext>
            </a:extLst>
          </p:cNvPr>
          <p:cNvPicPr>
            <a:picLocks noChangeAspect="1"/>
          </p:cNvPicPr>
          <p:nvPr/>
        </p:nvPicPr>
        <p:blipFill>
          <a:blip r:embed="rId2"/>
          <a:stretch>
            <a:fillRect/>
          </a:stretch>
        </p:blipFill>
        <p:spPr>
          <a:xfrm>
            <a:off x="6647160" y="1825625"/>
            <a:ext cx="4242816" cy="4362792"/>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34</a:t>
            </a:fld>
            <a:endParaRPr lang="en-US"/>
          </a:p>
        </p:txBody>
      </p:sp>
    </p:spTree>
    <p:extLst>
      <p:ext uri="{BB962C8B-B14F-4D97-AF65-F5344CB8AC3E}">
        <p14:creationId xmlns:p14="http://schemas.microsoft.com/office/powerpoint/2010/main" val="10149760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rmAutofit/>
          </a:bodyPr>
          <a:lstStyle/>
          <a:p>
            <a:r>
              <a:rPr lang="en-US" dirty="0">
                <a:effectLst>
                  <a:outerShdw blurRad="38100" dist="38100" dir="2700000" algn="tl">
                    <a:srgbClr val="000000">
                      <a:alpha val="43137"/>
                    </a:srgbClr>
                  </a:outerShdw>
                </a:effectLst>
              </a:rPr>
              <a:t>Outcome 3</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a:bodyPr>
          <a:lstStyle/>
          <a:p>
            <a:pPr marL="0" indent="0">
              <a:buNone/>
            </a:pPr>
            <a:r>
              <a:rPr lang="en-US" dirty="0"/>
              <a:t>Assess child and elder abuse and intimate partner and workplace violence.</a:t>
            </a:r>
          </a:p>
          <a:p>
            <a:endParaRPr lang="en-US" dirty="0"/>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35</a:t>
            </a:fld>
            <a:endParaRPr lang="en-US"/>
          </a:p>
        </p:txBody>
      </p:sp>
    </p:spTree>
    <p:extLst>
      <p:ext uri="{BB962C8B-B14F-4D97-AF65-F5344CB8AC3E}">
        <p14:creationId xmlns:p14="http://schemas.microsoft.com/office/powerpoint/2010/main" val="39648347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61E34-F25C-FCFC-B372-6F6FC44286D0}"/>
              </a:ext>
            </a:extLst>
          </p:cNvPr>
          <p:cNvSpPr>
            <a:spLocks noGrp="1"/>
          </p:cNvSpPr>
          <p:nvPr>
            <p:ph type="title"/>
          </p:nvPr>
        </p:nvSpPr>
        <p:spPr/>
        <p:txBody>
          <a:bodyPr/>
          <a:lstStyle/>
          <a:p>
            <a:r>
              <a:rPr lang="en-US" sz="4000" dirty="0">
                <a:effectLst>
                  <a:outerShdw blurRad="38100" dist="38100" dir="2700000" algn="tl">
                    <a:srgbClr val="000000">
                      <a:alpha val="43137"/>
                    </a:srgbClr>
                  </a:outerShdw>
                </a:effectLst>
              </a:rPr>
              <a:t>NOTE</a:t>
            </a:r>
            <a:r>
              <a:rPr lang="en-US" dirty="0"/>
              <a:t>:</a:t>
            </a:r>
          </a:p>
        </p:txBody>
      </p:sp>
      <p:sp>
        <p:nvSpPr>
          <p:cNvPr id="3" name="Content Placeholder 2">
            <a:extLst>
              <a:ext uri="{FF2B5EF4-FFF2-40B4-BE49-F238E27FC236}">
                <a16:creationId xmlns:a16="http://schemas.microsoft.com/office/drawing/2014/main" id="{0903E940-C5B7-5F7E-0F03-C7F33236F7A8}"/>
              </a:ext>
            </a:extLst>
          </p:cNvPr>
          <p:cNvSpPr>
            <a:spLocks noGrp="1"/>
          </p:cNvSpPr>
          <p:nvPr>
            <p:ph idx="1"/>
          </p:nvPr>
        </p:nvSpPr>
        <p:spPr/>
        <p:txBody>
          <a:bodyPr/>
          <a:lstStyle/>
          <a:p>
            <a:pPr marL="0" indent="0" algn="ctr">
              <a:buNone/>
            </a:pPr>
            <a:r>
              <a:rPr lang="en-US" b="1" dirty="0"/>
              <a:t>There are both federal and state laws addressing the reporting of violence. Requirements and procedures for reporting violence and abuse vary from state to state. State Nurse Practice Acts require reporting of abuse, neglect, or exploitation.”</a:t>
            </a:r>
          </a:p>
        </p:txBody>
      </p:sp>
    </p:spTree>
    <p:extLst>
      <p:ext uri="{BB962C8B-B14F-4D97-AF65-F5344CB8AC3E}">
        <p14:creationId xmlns:p14="http://schemas.microsoft.com/office/powerpoint/2010/main" val="18933203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lnSpc>
                <a:spcPct val="100000"/>
              </a:lnSpc>
              <a:buFont typeface="Arial" panose="020B0604020202020204" pitchFamily="34" charset="0"/>
              <a:buNone/>
            </a:pPr>
            <a:r>
              <a:rPr lang="en-US" dirty="0">
                <a:solidFill>
                  <a:srgbClr val="215F9A"/>
                </a:solidFill>
              </a:rPr>
              <a:t>The victim frequently is kept isolated from any social network and activities. Some signs of potential abuse include:</a:t>
            </a:r>
          </a:p>
          <a:p>
            <a:pPr>
              <a:lnSpc>
                <a:spcPct val="100000"/>
              </a:lnSpc>
            </a:pPr>
            <a:r>
              <a:rPr lang="en-US" dirty="0"/>
              <a:t>Victim is withdrawn from close family members</a:t>
            </a:r>
          </a:p>
          <a:p>
            <a:pPr>
              <a:lnSpc>
                <a:spcPct val="100000"/>
              </a:lnSpc>
            </a:pPr>
            <a:r>
              <a:rPr lang="en-US" dirty="0"/>
              <a:t>Victim is no longer interacting with friends</a:t>
            </a:r>
          </a:p>
          <a:p>
            <a:pPr>
              <a:lnSpc>
                <a:spcPct val="100000"/>
              </a:lnSpc>
            </a:pPr>
            <a:r>
              <a:rPr lang="en-US" dirty="0"/>
              <a:t>Victim has restricted access to health providers and services</a:t>
            </a:r>
          </a:p>
          <a:p>
            <a:pPr>
              <a:lnSpc>
                <a:spcPct val="100000"/>
              </a:lnSpc>
            </a:pPr>
            <a:r>
              <a:rPr lang="en-US" dirty="0"/>
              <a:t>Victim has personality changes or is excessively private</a:t>
            </a:r>
          </a:p>
          <a:p>
            <a:pPr>
              <a:lnSpc>
                <a:spcPct val="100000"/>
              </a:lnSpc>
            </a:pPr>
            <a:r>
              <a:rPr lang="en-US" dirty="0"/>
              <a:t>Victim is frequently nervous, anxious, and easily upset</a:t>
            </a:r>
          </a:p>
          <a:p>
            <a:pPr>
              <a:lnSpc>
                <a:spcPct val="100000"/>
              </a:lnSpc>
            </a:pPr>
            <a:r>
              <a:rPr lang="en-US" dirty="0"/>
              <a:t>Partner has excessive control of the victim’s activities </a:t>
            </a:r>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37</a:t>
            </a:fld>
            <a:endParaRPr lang="en-US"/>
          </a:p>
        </p:txBody>
      </p:sp>
    </p:spTree>
    <p:extLst>
      <p:ext uri="{BB962C8B-B14F-4D97-AF65-F5344CB8AC3E}">
        <p14:creationId xmlns:p14="http://schemas.microsoft.com/office/powerpoint/2010/main" val="4096590850"/>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C0425-0F41-66F9-9087-F28099D6071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8057F50-D730-9CD8-FDEF-6D1A3EA15E65}"/>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3A1AFBC4-F50C-6399-D372-CCC2E4FA0586}"/>
              </a:ext>
            </a:extLst>
          </p:cNvPr>
          <p:cNvSpPr>
            <a:spLocks noGrp="1"/>
          </p:cNvSpPr>
          <p:nvPr>
            <p:ph idx="1"/>
          </p:nvPr>
        </p:nvSpPr>
        <p:spPr/>
        <p:txBody>
          <a:bodyPr vert="horz" lIns="91440" tIns="45720" rIns="91440" bIns="45720" rtlCol="0">
            <a:normAutofit/>
          </a:bodyPr>
          <a:lstStyle/>
          <a:p>
            <a:pPr marL="0" indent="0">
              <a:lnSpc>
                <a:spcPct val="100000"/>
              </a:lnSpc>
              <a:buNone/>
            </a:pPr>
            <a:r>
              <a:rPr lang="en-US" dirty="0">
                <a:solidFill>
                  <a:srgbClr val="215F9A"/>
                </a:solidFill>
              </a:rPr>
              <a:t>The victim frequently is kept isolated from any social network and activities. Some signs of potential abuse include: (continued)</a:t>
            </a:r>
          </a:p>
          <a:p>
            <a:pPr>
              <a:lnSpc>
                <a:spcPct val="100000"/>
              </a:lnSpc>
            </a:pPr>
            <a:r>
              <a:rPr lang="en-US" dirty="0"/>
              <a:t>Partner speaks for and makes the victim’s decisions</a:t>
            </a:r>
          </a:p>
          <a:p>
            <a:pPr>
              <a:lnSpc>
                <a:spcPct val="100000"/>
              </a:lnSpc>
            </a:pPr>
            <a:r>
              <a:rPr lang="en-US" dirty="0"/>
              <a:t>Partner insults or ridicules the victim in public</a:t>
            </a:r>
          </a:p>
          <a:p>
            <a:pPr>
              <a:lnSpc>
                <a:spcPct val="100000"/>
              </a:lnSpc>
            </a:pPr>
            <a:r>
              <a:rPr lang="en-US" dirty="0"/>
              <a:t>Victim has unexplained injuries </a:t>
            </a:r>
          </a:p>
          <a:p>
            <a:pPr>
              <a:lnSpc>
                <a:spcPct val="100000"/>
              </a:lnSpc>
            </a:pPr>
            <a:r>
              <a:rPr lang="en-US" dirty="0"/>
              <a:t>Victim attributes injuries to “an accident”</a:t>
            </a:r>
          </a:p>
          <a:p>
            <a:pPr>
              <a:lnSpc>
                <a:spcPct val="100000"/>
              </a:lnSpc>
            </a:pPr>
            <a:r>
              <a:rPr lang="en-US" dirty="0"/>
              <a:t>Victim wears long sleeves in warm weather, sunglasses indoors, or heavy makeup</a:t>
            </a:r>
          </a:p>
          <a:p>
            <a:pPr marL="0" indent="0">
              <a:lnSpc>
                <a:spcPct val="100000"/>
              </a:lnSpc>
              <a:buNone/>
            </a:pPr>
            <a:endParaRPr lang="en-US" dirty="0">
              <a:solidFill>
                <a:srgbClr val="215F9A"/>
              </a:solidFill>
            </a:endParaRPr>
          </a:p>
          <a:p>
            <a:pPr marL="0" indent="0">
              <a:lnSpc>
                <a:spcPct val="100000"/>
              </a:lnSpc>
              <a:buNone/>
            </a:pPr>
            <a:endParaRPr lang="en-US" dirty="0">
              <a:solidFill>
                <a:srgbClr val="215F9A"/>
              </a:solidFill>
            </a:endParaRPr>
          </a:p>
        </p:txBody>
      </p:sp>
      <p:sp>
        <p:nvSpPr>
          <p:cNvPr id="2" name="Slide Number Placeholder 1">
            <a:extLst>
              <a:ext uri="{FF2B5EF4-FFF2-40B4-BE49-F238E27FC236}">
                <a16:creationId xmlns:a16="http://schemas.microsoft.com/office/drawing/2014/main" id="{33BB7EF5-444D-54F0-CFBA-613DE18D75E8}"/>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38</a:t>
            </a:fld>
            <a:endParaRPr lang="en-US"/>
          </a:p>
        </p:txBody>
      </p:sp>
    </p:spTree>
    <p:extLst>
      <p:ext uri="{BB962C8B-B14F-4D97-AF65-F5344CB8AC3E}">
        <p14:creationId xmlns:p14="http://schemas.microsoft.com/office/powerpoint/2010/main" val="19824417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lstStyle/>
          <a:p>
            <a:pPr marL="0" indent="0">
              <a:buNone/>
            </a:pPr>
            <a:r>
              <a:rPr lang="en-US" dirty="0">
                <a:solidFill>
                  <a:srgbClr val="215F9A"/>
                </a:solidFill>
              </a:rPr>
              <a:t>Possible indicators of child abuse or neglect include:</a:t>
            </a:r>
            <a:endParaRPr lang="en-US" dirty="0"/>
          </a:p>
          <a:p>
            <a:r>
              <a:rPr lang="en-US" dirty="0"/>
              <a:t>Hygiene and appearance</a:t>
            </a:r>
          </a:p>
          <a:p>
            <a:r>
              <a:rPr lang="en-US" dirty="0"/>
              <a:t>Social</a:t>
            </a:r>
          </a:p>
          <a:p>
            <a:r>
              <a:rPr lang="en-US" dirty="0"/>
              <a:t>Behavioral</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39</a:t>
            </a:fld>
            <a:endParaRPr lang="en-US"/>
          </a:p>
        </p:txBody>
      </p:sp>
    </p:spTree>
    <p:extLst>
      <p:ext uri="{BB962C8B-B14F-4D97-AF65-F5344CB8AC3E}">
        <p14:creationId xmlns:p14="http://schemas.microsoft.com/office/powerpoint/2010/main" val="16138862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930D9-12C9-BD70-501E-2335FDBAA3D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71A2BA1-62B8-9704-9255-E070C7DA6F47}"/>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 </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4F0AA865-A651-438A-F6AE-0E16AA4A8D85}"/>
              </a:ext>
            </a:extLst>
          </p:cNvPr>
          <p:cNvSpPr>
            <a:spLocks noGrp="1"/>
          </p:cNvSpPr>
          <p:nvPr>
            <p:ph idx="1"/>
          </p:nvPr>
        </p:nvSpPr>
        <p:spPr/>
        <p:txBody>
          <a:bodyPr>
            <a:normAutofit/>
          </a:bodyPr>
          <a:lstStyle/>
          <a:p>
            <a:pPr marL="0" indent="0">
              <a:buNone/>
            </a:pPr>
            <a:r>
              <a:rPr lang="en-US" dirty="0">
                <a:solidFill>
                  <a:srgbClr val="215F9A"/>
                </a:solidFill>
              </a:rPr>
              <a:t>Possible indicators of elder abuse include:</a:t>
            </a:r>
            <a:endParaRPr lang="en-US" dirty="0"/>
          </a:p>
          <a:p>
            <a:r>
              <a:rPr lang="en-US" dirty="0"/>
              <a:t>Malnutrition, dehydration</a:t>
            </a:r>
          </a:p>
          <a:p>
            <a:r>
              <a:rPr lang="en-US" dirty="0"/>
              <a:t>Poor personal hygiene</a:t>
            </a:r>
          </a:p>
          <a:p>
            <a:r>
              <a:rPr lang="en-US" dirty="0"/>
              <a:t>Dirty or inappropriate clothes</a:t>
            </a:r>
          </a:p>
          <a:p>
            <a:r>
              <a:rPr lang="en-US" dirty="0"/>
              <a:t>Dirty bedding and living area</a:t>
            </a:r>
          </a:p>
          <a:p>
            <a:endParaRPr lang="en-US" dirty="0"/>
          </a:p>
        </p:txBody>
      </p:sp>
      <p:sp>
        <p:nvSpPr>
          <p:cNvPr id="2" name="Slide Number Placeholder 1">
            <a:extLst>
              <a:ext uri="{FF2B5EF4-FFF2-40B4-BE49-F238E27FC236}">
                <a16:creationId xmlns:a16="http://schemas.microsoft.com/office/drawing/2014/main" id="{569DA36A-5FB2-8964-F262-D2F067E6ABFF}"/>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40</a:t>
            </a:fld>
            <a:endParaRPr lang="en-US"/>
          </a:p>
        </p:txBody>
      </p:sp>
    </p:spTree>
    <p:extLst>
      <p:ext uri="{BB962C8B-B14F-4D97-AF65-F5344CB8AC3E}">
        <p14:creationId xmlns:p14="http://schemas.microsoft.com/office/powerpoint/2010/main" val="4321952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 </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p:txBody>
          <a:bodyPr>
            <a:normAutofit/>
          </a:bodyPr>
          <a:lstStyle/>
          <a:p>
            <a:pPr marL="0" indent="0">
              <a:buNone/>
            </a:pPr>
            <a:r>
              <a:rPr lang="en-US" dirty="0">
                <a:solidFill>
                  <a:srgbClr val="215F9A"/>
                </a:solidFill>
              </a:rPr>
              <a:t>Possible indicators of elder abuse include: (continued)</a:t>
            </a:r>
            <a:endParaRPr lang="en-US" dirty="0"/>
          </a:p>
          <a:p>
            <a:r>
              <a:rPr lang="en-US" dirty="0"/>
              <a:t>Untreated for physical health problems</a:t>
            </a:r>
          </a:p>
          <a:p>
            <a:r>
              <a:rPr lang="en-US" dirty="0"/>
              <a:t>Evidence of multiple injuries</a:t>
            </a:r>
          </a:p>
          <a:p>
            <a:r>
              <a:rPr lang="en-US" dirty="0"/>
              <a:t>Caregiver  is openly hostile </a:t>
            </a:r>
          </a:p>
          <a:p>
            <a:r>
              <a:rPr lang="en-US" dirty="0"/>
              <a:t>Elder is unwilling to discuss injuries</a:t>
            </a:r>
          </a:p>
          <a:p>
            <a:r>
              <a:rPr lang="en-US" dirty="0"/>
              <a:t>Elder acts fearful of caretaker</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41</a:t>
            </a:fld>
            <a:endParaRPr lang="en-US"/>
          </a:p>
        </p:txBody>
      </p:sp>
    </p:spTree>
    <p:extLst>
      <p:ext uri="{BB962C8B-B14F-4D97-AF65-F5344CB8AC3E}">
        <p14:creationId xmlns:p14="http://schemas.microsoft.com/office/powerpoint/2010/main" val="10238307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EE410-BF3B-4094-EF18-1A7734ECD8D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58D80FE-71CF-1095-BE59-E4EFA5ED821A}"/>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 </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4563BFE-F1A4-707E-FF10-F3884FB6C447}"/>
              </a:ext>
            </a:extLst>
          </p:cNvPr>
          <p:cNvSpPr>
            <a:spLocks noGrp="1"/>
          </p:cNvSpPr>
          <p:nvPr>
            <p:ph idx="1"/>
          </p:nvPr>
        </p:nvSpPr>
        <p:spPr>
          <a:xfrm>
            <a:off x="838200" y="1825625"/>
            <a:ext cx="10515600" cy="3995928"/>
          </a:xfrm>
        </p:spPr>
        <p:txBody>
          <a:bodyPr>
            <a:normAutofit/>
          </a:bodyPr>
          <a:lstStyle/>
          <a:p>
            <a:pPr marL="0" indent="0">
              <a:buNone/>
            </a:pPr>
            <a:r>
              <a:rPr lang="en-US" dirty="0">
                <a:solidFill>
                  <a:srgbClr val="215F9A"/>
                </a:solidFill>
              </a:rPr>
              <a:t>Possible indicators of workplace violence include:</a:t>
            </a:r>
            <a:endParaRPr lang="en-US" dirty="0"/>
          </a:p>
          <a:p>
            <a:r>
              <a:rPr lang="en-US" dirty="0"/>
              <a:t>Threats, direct or indirect; physical or psychological</a:t>
            </a:r>
          </a:p>
          <a:p>
            <a:r>
              <a:rPr lang="en-US" dirty="0"/>
              <a:t>Visible outrages, panic attacks, or crying</a:t>
            </a:r>
          </a:p>
          <a:p>
            <a:r>
              <a:rPr lang="en-US" dirty="0"/>
              <a:t>Violating company policies</a:t>
            </a:r>
          </a:p>
          <a:p>
            <a:r>
              <a:rPr lang="en-US" dirty="0"/>
              <a:t>Increased absenteeism</a:t>
            </a:r>
          </a:p>
          <a:p>
            <a:endParaRPr lang="en-US" dirty="0"/>
          </a:p>
        </p:txBody>
      </p:sp>
      <p:sp>
        <p:nvSpPr>
          <p:cNvPr id="2" name="Slide Number Placeholder 1">
            <a:extLst>
              <a:ext uri="{FF2B5EF4-FFF2-40B4-BE49-F238E27FC236}">
                <a16:creationId xmlns:a16="http://schemas.microsoft.com/office/drawing/2014/main" id="{4BE74A75-ECF1-9930-8206-57CADFA2BB04}"/>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42</a:t>
            </a:fld>
            <a:endParaRPr lang="en-US"/>
          </a:p>
        </p:txBody>
      </p:sp>
    </p:spTree>
    <p:extLst>
      <p:ext uri="{BB962C8B-B14F-4D97-AF65-F5344CB8AC3E}">
        <p14:creationId xmlns:p14="http://schemas.microsoft.com/office/powerpoint/2010/main" val="33823021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C8D9E-CAB2-FADF-E43B-9F8FB5E3A5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9D4C1F1-620A-5C80-1FB9-643DEEC36EA2}"/>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Assessing Abuse (continued) </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69D9D1EA-961F-EA8B-8848-EE218D1DA470}"/>
              </a:ext>
            </a:extLst>
          </p:cNvPr>
          <p:cNvSpPr>
            <a:spLocks noGrp="1"/>
          </p:cNvSpPr>
          <p:nvPr>
            <p:ph idx="1"/>
          </p:nvPr>
        </p:nvSpPr>
        <p:spPr>
          <a:xfrm>
            <a:off x="838200" y="1825625"/>
            <a:ext cx="10515600" cy="3995928"/>
          </a:xfrm>
        </p:spPr>
        <p:txBody>
          <a:bodyPr>
            <a:normAutofit/>
          </a:bodyPr>
          <a:lstStyle/>
          <a:p>
            <a:pPr marL="0" indent="0">
              <a:buNone/>
            </a:pPr>
            <a:r>
              <a:rPr lang="en-US" dirty="0">
                <a:solidFill>
                  <a:srgbClr val="215F9A"/>
                </a:solidFill>
              </a:rPr>
              <a:t>Possible indicators of workplace violence include: (continued)</a:t>
            </a:r>
            <a:endParaRPr lang="en-US" dirty="0"/>
          </a:p>
          <a:p>
            <a:r>
              <a:rPr lang="en-US" dirty="0"/>
              <a:t>Sarcastic remarks</a:t>
            </a:r>
          </a:p>
          <a:p>
            <a:r>
              <a:rPr lang="en-US" dirty="0"/>
              <a:t>Overly laid-back attitude</a:t>
            </a:r>
          </a:p>
          <a:p>
            <a:r>
              <a:rPr lang="en-US" dirty="0"/>
              <a:t>Sharing strange or inappropriate content</a:t>
            </a:r>
          </a:p>
          <a:p>
            <a:r>
              <a:rPr lang="en-US" dirty="0"/>
              <a:t>Unease with interactions among peers or leadership</a:t>
            </a:r>
          </a:p>
          <a:p>
            <a:endParaRPr lang="en-US" dirty="0"/>
          </a:p>
        </p:txBody>
      </p:sp>
      <p:sp>
        <p:nvSpPr>
          <p:cNvPr id="2" name="Slide Number Placeholder 1">
            <a:extLst>
              <a:ext uri="{FF2B5EF4-FFF2-40B4-BE49-F238E27FC236}">
                <a16:creationId xmlns:a16="http://schemas.microsoft.com/office/drawing/2014/main" id="{3559B16D-FAFA-EE07-8D53-6797B3C6EC70}"/>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43</a:t>
            </a:fld>
            <a:endParaRPr lang="en-US"/>
          </a:p>
        </p:txBody>
      </p:sp>
    </p:spTree>
    <p:extLst>
      <p:ext uri="{BB962C8B-B14F-4D97-AF65-F5344CB8AC3E}">
        <p14:creationId xmlns:p14="http://schemas.microsoft.com/office/powerpoint/2010/main" val="17723063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125"/>
            <a:ext cx="10515600" cy="1325563"/>
          </a:xfrm>
        </p:spPr>
        <p:txBody>
          <a:bodyPr anchor="ct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Critical Thinking</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sz="half" idx="1"/>
          </p:nvPr>
        </p:nvSpPr>
        <p:spPr>
          <a:xfrm>
            <a:off x="838200" y="1825625"/>
            <a:ext cx="5181600" cy="3995928"/>
          </a:xfrm>
        </p:spPr>
        <p:txBody>
          <a:bodyPr>
            <a:normAutofit/>
          </a:bodyPr>
          <a:lstStyle/>
          <a:p>
            <a:pPr marL="0" indent="0">
              <a:buNone/>
            </a:pPr>
            <a:r>
              <a:rPr lang="en-US" dirty="0"/>
              <a:t>Discuss how the FCN can respond to intimate partner, elder, and child abuse.</a:t>
            </a:r>
          </a:p>
          <a:p>
            <a:endParaRPr lang="en-US" dirty="0"/>
          </a:p>
        </p:txBody>
      </p:sp>
      <p:pic>
        <p:nvPicPr>
          <p:cNvPr id="3" name="Picture 2">
            <a:extLst>
              <a:ext uri="{FF2B5EF4-FFF2-40B4-BE49-F238E27FC236}">
                <a16:creationId xmlns:a16="http://schemas.microsoft.com/office/drawing/2014/main" id="{F9AB2FA6-AA80-85DA-B37D-825BC6675D42}"/>
              </a:ext>
            </a:extLst>
          </p:cNvPr>
          <p:cNvPicPr>
            <a:picLocks noChangeAspect="1"/>
          </p:cNvPicPr>
          <p:nvPr/>
        </p:nvPicPr>
        <p:blipFill>
          <a:blip r:embed="rId2"/>
          <a:stretch>
            <a:fillRect/>
          </a:stretch>
        </p:blipFill>
        <p:spPr>
          <a:xfrm>
            <a:off x="6647161" y="1825625"/>
            <a:ext cx="4231677" cy="4351338"/>
          </a:xfrm>
          <a:prstGeom prst="rect">
            <a:avLst/>
          </a:prstGeom>
          <a:noFill/>
        </p:spPr>
      </p:pic>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44</a:t>
            </a:fld>
            <a:endParaRPr lang="en-US"/>
          </a:p>
        </p:txBody>
      </p:sp>
    </p:spTree>
    <p:extLst>
      <p:ext uri="{BB962C8B-B14F-4D97-AF65-F5344CB8AC3E}">
        <p14:creationId xmlns:p14="http://schemas.microsoft.com/office/powerpoint/2010/main" val="20158902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ctrTitle"/>
          </p:nvPr>
        </p:nvSpPr>
        <p:spPr>
          <a:xfrm>
            <a:off x="1524000" y="1122363"/>
            <a:ext cx="9144000" cy="2387600"/>
          </a:xfrm>
        </p:spPr>
        <p:txBody>
          <a:bodyPr anchor="b">
            <a:noAutofit/>
          </a:bodyPr>
          <a:lstStyle/>
          <a:p>
            <a:br>
              <a:rPr lang="en-US" dirty="0">
                <a:effectLst>
                  <a:outerShdw blurRad="38100" dist="38100" dir="2700000" algn="tl">
                    <a:srgbClr val="000000">
                      <a:alpha val="43137"/>
                    </a:srgbClr>
                  </a:outerShdw>
                </a:effectLst>
              </a:rPr>
            </a:br>
            <a:br>
              <a:rPr lang="en-US" dirty="0">
                <a:effectLst>
                  <a:outerShdw blurRad="38100" dist="38100" dir="2700000" algn="tl">
                    <a:srgbClr val="000000">
                      <a:alpha val="43137"/>
                    </a:srgbClr>
                  </a:outerShdw>
                </a:effectLst>
              </a:rPr>
            </a:br>
            <a:r>
              <a:rPr lang="en-US" dirty="0">
                <a:effectLst>
                  <a:outerShdw blurRad="38100" dist="38100" dir="2700000" algn="tl">
                    <a:srgbClr val="000000">
                      <a:alpha val="43137"/>
                    </a:srgbClr>
                  </a:outerShdw>
                </a:effectLst>
              </a:rPr>
              <a:t>Outcome 4</a:t>
            </a:r>
            <a:br>
              <a:rPr lang="en-US" dirty="0">
                <a:effectLst>
                  <a:outerShdw blurRad="38100" dist="38100" dir="2700000" algn="tl">
                    <a:srgbClr val="000000">
                      <a:alpha val="43137"/>
                    </a:srgbClr>
                  </a:outerShdw>
                </a:effectLst>
              </a:rPr>
            </a:br>
            <a:endParaRPr lang="en-US"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type="subTitle" idx="1"/>
          </p:nvPr>
        </p:nvSpPr>
        <p:spPr>
          <a:xfrm>
            <a:off x="1524000" y="3602038"/>
            <a:ext cx="9144000" cy="1655762"/>
          </a:xfrm>
        </p:spPr>
        <p:txBody>
          <a:bodyPr>
            <a:normAutofit lnSpcReduction="10000"/>
          </a:bodyPr>
          <a:lstStyle/>
          <a:p>
            <a:pPr marL="0" indent="0">
              <a:buNone/>
            </a:pPr>
            <a:r>
              <a:rPr lang="en-US" sz="3000" dirty="0"/>
              <a:t>Provide person-centered care to the vulnerable in the context of faith tradition and spiritual interventions and faith community nursing Scope and Standards of Practice.</a:t>
            </a:r>
          </a:p>
        </p:txBody>
      </p:sp>
      <p:sp>
        <p:nvSpPr>
          <p:cNvPr id="2" name="Slide Number Placeholder 1" hidden="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pPr>
              <a:spcAft>
                <a:spcPts val="600"/>
              </a:spcAft>
            </a:pPr>
            <a:fld id="{0B2384F0-66C6-4BCA-8B76-EE0A04A347B9}" type="slidenum">
              <a:rPr lang="en-US" smtClean="0"/>
              <a:pPr>
                <a:spcAft>
                  <a:spcPts val="600"/>
                </a:spcAft>
              </a:pPr>
              <a:t>45</a:t>
            </a:fld>
            <a:endParaRPr lang="en-US"/>
          </a:p>
        </p:txBody>
      </p:sp>
    </p:spTree>
    <p:extLst>
      <p:ext uri="{BB962C8B-B14F-4D97-AF65-F5344CB8AC3E}">
        <p14:creationId xmlns:p14="http://schemas.microsoft.com/office/powerpoint/2010/main" val="6855790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FCN Self-assessment for Readiness</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5625"/>
            <a:ext cx="10515600" cy="3995928"/>
          </a:xfrm>
        </p:spPr>
        <p:txBody>
          <a:bodyPr>
            <a:normAutofit/>
          </a:bodyPr>
          <a:lstStyle/>
          <a:p>
            <a:pPr marL="0" indent="0">
              <a:buNone/>
            </a:pPr>
            <a:r>
              <a:rPr lang="en-US" dirty="0">
                <a:solidFill>
                  <a:srgbClr val="215F9A"/>
                </a:solidFill>
              </a:rPr>
              <a:t>More people go to spiritual leaders (clergy, FCNs, chaplains, spiritual directors) than any other helping professional for assistance with personal problems.</a:t>
            </a:r>
          </a:p>
          <a:p>
            <a:r>
              <a:rPr lang="en-US" dirty="0"/>
              <a:t>Have I sufficiently dealt with and healed from my own victimization?</a:t>
            </a:r>
          </a:p>
          <a:p>
            <a:r>
              <a:rPr lang="en-US" dirty="0"/>
              <a:t>What is my current attitude about violence?</a:t>
            </a:r>
          </a:p>
          <a:p>
            <a:r>
              <a:rPr lang="en-US" dirty="0"/>
              <a:t>Am I qualified to work with victims and perpetrators?</a:t>
            </a:r>
          </a:p>
          <a:p>
            <a:endParaRPr lang="en-US" dirty="0"/>
          </a:p>
          <a:p>
            <a:pPr marL="0" indent="0">
              <a:buNone/>
            </a:pPr>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46</a:t>
            </a:fld>
            <a:endParaRPr lang="en-US"/>
          </a:p>
        </p:txBody>
      </p:sp>
    </p:spTree>
    <p:extLst>
      <p:ext uri="{BB962C8B-B14F-4D97-AF65-F5344CB8AC3E}">
        <p14:creationId xmlns:p14="http://schemas.microsoft.com/office/powerpoint/2010/main" val="28182537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03F18-9CB4-4109-D961-382EA61A2FD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20D2160-67E6-AED8-7873-F33F5C247070}"/>
              </a:ext>
            </a:extLst>
          </p:cNvPr>
          <p:cNvSpPr>
            <a:spLocks noGrp="1"/>
          </p:cNvSpPr>
          <p:nvPr>
            <p:ph type="title"/>
          </p:nvPr>
        </p:nvSpPr>
        <p:spPr/>
        <p:txBody>
          <a:bodyPr>
            <a:noAutofit/>
          </a:bodyPr>
          <a:lstStyle/>
          <a:p>
            <a:r>
              <a:rPr lang="en-US" sz="4000" dirty="0">
                <a:effectLst>
                  <a:outerShdw blurRad="38100" dist="38100" dir="2700000" algn="tl">
                    <a:srgbClr val="000000">
                      <a:alpha val="43137"/>
                    </a:srgbClr>
                  </a:outerShdw>
                </a:effectLst>
              </a:rPr>
              <a:t>FCN Self-assessment for Readiness (continued)</a:t>
            </a:r>
          </a:p>
        </p:txBody>
      </p:sp>
      <p:sp>
        <p:nvSpPr>
          <p:cNvPr id="5" name="Content Placeholder 4">
            <a:extLst>
              <a:ext uri="{FF2B5EF4-FFF2-40B4-BE49-F238E27FC236}">
                <a16:creationId xmlns:a16="http://schemas.microsoft.com/office/drawing/2014/main" id="{96991FA5-225E-3409-3A49-892DCA9005DB}"/>
              </a:ext>
            </a:extLst>
          </p:cNvPr>
          <p:cNvSpPr>
            <a:spLocks noGrp="1"/>
          </p:cNvSpPr>
          <p:nvPr>
            <p:ph idx="1"/>
          </p:nvPr>
        </p:nvSpPr>
        <p:spPr>
          <a:xfrm>
            <a:off x="838200" y="1825625"/>
            <a:ext cx="10515600" cy="3995928"/>
          </a:xfrm>
        </p:spPr>
        <p:txBody>
          <a:bodyPr>
            <a:normAutofit/>
          </a:bodyPr>
          <a:lstStyle/>
          <a:p>
            <a:r>
              <a:rPr lang="en-US" dirty="0"/>
              <a:t>Do I need training about family violence?</a:t>
            </a:r>
          </a:p>
          <a:p>
            <a:r>
              <a:rPr lang="en-US" dirty="0"/>
              <a:t>Have I realistically evaluated and admitted my limitations?</a:t>
            </a:r>
          </a:p>
          <a:p>
            <a:r>
              <a:rPr lang="en-US" dirty="0"/>
              <a:t>What resources can I access to assist victims?</a:t>
            </a:r>
          </a:p>
          <a:p>
            <a:r>
              <a:rPr lang="en-US" dirty="0"/>
              <a:t>Have I connected with local shelters, legal aid, and resources for victims?</a:t>
            </a:r>
          </a:p>
          <a:p>
            <a:r>
              <a:rPr lang="en-US" dirty="0"/>
              <a:t>Have I created a personal safety plan for working with victims?</a:t>
            </a:r>
          </a:p>
          <a:p>
            <a:endParaRPr lang="en-US" dirty="0"/>
          </a:p>
          <a:p>
            <a:pPr marL="0" indent="0">
              <a:buNone/>
            </a:pPr>
            <a:endParaRPr lang="en-US" dirty="0"/>
          </a:p>
          <a:p>
            <a:endParaRPr lang="en-US" dirty="0"/>
          </a:p>
        </p:txBody>
      </p:sp>
      <p:sp>
        <p:nvSpPr>
          <p:cNvPr id="2" name="Slide Number Placeholder 1">
            <a:extLst>
              <a:ext uri="{FF2B5EF4-FFF2-40B4-BE49-F238E27FC236}">
                <a16:creationId xmlns:a16="http://schemas.microsoft.com/office/drawing/2014/main" id="{2C28F76C-0059-0200-9034-E575B41CDE7D}"/>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47</a:t>
            </a:fld>
            <a:endParaRPr lang="en-US"/>
          </a:p>
        </p:txBody>
      </p:sp>
    </p:spTree>
    <p:extLst>
      <p:ext uri="{BB962C8B-B14F-4D97-AF65-F5344CB8AC3E}">
        <p14:creationId xmlns:p14="http://schemas.microsoft.com/office/powerpoint/2010/main" val="41146820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C7EE4-0C10-4588-1348-39777F66B3C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46AB8CE-E28E-B940-F0B7-D33BB3D53445}"/>
              </a:ext>
            </a:extLst>
          </p:cNvPr>
          <p:cNvSpPr>
            <a:spLocks noGrp="1"/>
          </p:cNvSpPr>
          <p:nvPr>
            <p:ph type="title"/>
          </p:nvPr>
        </p:nvSpPr>
        <p:spPr/>
        <p:txBody>
          <a:bodyPr>
            <a:noAutofit/>
          </a:bodyPr>
          <a:lstStyle/>
          <a:p>
            <a:br>
              <a:rPr lang="en-US"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Helping the Faith Community Engage</a:t>
            </a:r>
            <a:br>
              <a:rPr lang="en-US" sz="4000" dirty="0">
                <a:effectLst>
                  <a:outerShdw blurRad="38100" dist="38100" dir="2700000" algn="tl">
                    <a:srgbClr val="000000">
                      <a:alpha val="43137"/>
                    </a:srgbClr>
                  </a:outerShdw>
                </a:effectLst>
              </a:rPr>
            </a:br>
            <a:endParaRPr lang="en-US" sz="4000" dirty="0">
              <a:effectLst>
                <a:outerShdw blurRad="38100" dist="38100" dir="2700000" algn="tl">
                  <a:srgbClr val="000000">
                    <a:alpha val="43137"/>
                  </a:srgbClr>
                </a:outerShdw>
              </a:effectLst>
            </a:endParaRPr>
          </a:p>
        </p:txBody>
      </p:sp>
      <p:sp>
        <p:nvSpPr>
          <p:cNvPr id="5" name="Content Placeholder 4">
            <a:extLst>
              <a:ext uri="{FF2B5EF4-FFF2-40B4-BE49-F238E27FC236}">
                <a16:creationId xmlns:a16="http://schemas.microsoft.com/office/drawing/2014/main" id="{601C581D-47CA-45D5-A07B-163CAF5F87FA}"/>
              </a:ext>
            </a:extLst>
          </p:cNvPr>
          <p:cNvSpPr>
            <a:spLocks noGrp="1"/>
          </p:cNvSpPr>
          <p:nvPr>
            <p:ph idx="1"/>
          </p:nvPr>
        </p:nvSpPr>
        <p:spPr>
          <a:xfrm>
            <a:off x="838200" y="1825625"/>
            <a:ext cx="10515600" cy="3995928"/>
          </a:xfrm>
        </p:spPr>
        <p:txBody>
          <a:bodyPr>
            <a:normAutofit/>
          </a:bodyPr>
          <a:lstStyle/>
          <a:p>
            <a:pPr marL="0" indent="0">
              <a:buNone/>
            </a:pPr>
            <a:r>
              <a:rPr lang="en-US" dirty="0">
                <a:solidFill>
                  <a:srgbClr val="215F9A"/>
                </a:solidFill>
              </a:rPr>
              <a:t>Suggestions to help the FCN help the faith community engage with issues of violence include: </a:t>
            </a:r>
          </a:p>
          <a:p>
            <a:pPr>
              <a:lnSpc>
                <a:spcPct val="100000"/>
              </a:lnSpc>
            </a:pPr>
            <a:r>
              <a:rPr lang="en-US" dirty="0"/>
              <a:t>Be cognizant of religious teachings of faith communities</a:t>
            </a:r>
          </a:p>
          <a:p>
            <a:pPr>
              <a:lnSpc>
                <a:spcPct val="100000"/>
              </a:lnSpc>
            </a:pPr>
            <a:r>
              <a:rPr lang="en-US" dirty="0"/>
              <a:t>Become aware of legal concerns on abuse regarding assault, battery, and neglect</a:t>
            </a:r>
          </a:p>
          <a:p>
            <a:pPr>
              <a:lnSpc>
                <a:spcPct val="100000"/>
              </a:lnSpc>
            </a:pPr>
            <a:r>
              <a:rPr lang="en-US" dirty="0"/>
              <a:t>Attend additional training </a:t>
            </a:r>
          </a:p>
          <a:p>
            <a:pPr>
              <a:lnSpc>
                <a:spcPct val="100000"/>
              </a:lnSpc>
            </a:pPr>
            <a:r>
              <a:rPr lang="en-US" dirty="0"/>
              <a:t>Educate spiritual leaders, faith community, and larger community about violence with sermons, articles, programs, and prayers</a:t>
            </a:r>
          </a:p>
          <a:p>
            <a:endParaRPr lang="en-US" dirty="0"/>
          </a:p>
          <a:p>
            <a:pPr marL="0" indent="0">
              <a:buNone/>
            </a:pPr>
            <a:endParaRPr lang="en-US" dirty="0"/>
          </a:p>
          <a:p>
            <a:endParaRPr lang="en-US" dirty="0"/>
          </a:p>
        </p:txBody>
      </p:sp>
      <p:sp>
        <p:nvSpPr>
          <p:cNvPr id="2" name="Slide Number Placeholder 1">
            <a:extLst>
              <a:ext uri="{FF2B5EF4-FFF2-40B4-BE49-F238E27FC236}">
                <a16:creationId xmlns:a16="http://schemas.microsoft.com/office/drawing/2014/main" id="{7D4427BF-CCC4-E22D-27B5-10035AA8925C}"/>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48</a:t>
            </a:fld>
            <a:endParaRPr lang="en-US"/>
          </a:p>
        </p:txBody>
      </p:sp>
    </p:spTree>
    <p:extLst>
      <p:ext uri="{BB962C8B-B14F-4D97-AF65-F5344CB8AC3E}">
        <p14:creationId xmlns:p14="http://schemas.microsoft.com/office/powerpoint/2010/main" val="5863524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199" y="365125"/>
            <a:ext cx="10515600" cy="1325563"/>
          </a:xfrm>
        </p:spPr>
        <p:txBody>
          <a:bodyPr>
            <a:normAutofit/>
          </a:bodyPr>
          <a:lstStyle/>
          <a:p>
            <a:r>
              <a:rPr lang="en-US" sz="4000" dirty="0">
                <a:effectLst>
                  <a:outerShdw blurRad="38100" dist="38100" dir="2700000" algn="tl">
                    <a:srgbClr val="000000">
                      <a:alpha val="43137"/>
                    </a:srgbClr>
                  </a:outerShdw>
                </a:effectLst>
              </a:rPr>
              <a:t>Helping the Faith Community Engage (continued)</a:t>
            </a:r>
            <a:endParaRPr lang="en-US" sz="4000"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8800"/>
            <a:ext cx="10515600" cy="3995928"/>
          </a:xfrm>
        </p:spPr>
        <p:txBody>
          <a:bodyPr/>
          <a:lstStyle/>
          <a:p>
            <a:r>
              <a:rPr lang="en-US" dirty="0"/>
              <a:t>Encourage age-appropriate curriculum on healthy relationships and bully prevention in children’s classes and youth groups</a:t>
            </a:r>
          </a:p>
          <a:p>
            <a:r>
              <a:rPr lang="en-US" dirty="0"/>
              <a:t>Partner with local violence organizations, law enforcement, and emergency medical services (EMS) to raise awareness and care for victims</a:t>
            </a:r>
          </a:p>
          <a:p>
            <a:r>
              <a:rPr lang="en-US" dirty="0"/>
              <a:t>Post contact information for local services and national violence hotlines in bathrooms and other places</a:t>
            </a:r>
          </a:p>
          <a:p>
            <a:r>
              <a:rPr lang="en-US" dirty="0"/>
              <a:t>Explore denominational resources</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49</a:t>
            </a:fld>
            <a:endParaRPr lang="en-US" dirty="0"/>
          </a:p>
        </p:txBody>
      </p:sp>
    </p:spTree>
    <p:extLst>
      <p:ext uri="{BB962C8B-B14F-4D97-AF65-F5344CB8AC3E}">
        <p14:creationId xmlns:p14="http://schemas.microsoft.com/office/powerpoint/2010/main" val="18046662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760"/>
            <a:ext cx="10515600" cy="1325563"/>
          </a:xfrm>
        </p:spPr>
        <p:txBody>
          <a:bodyPr>
            <a:normAutofit/>
          </a:bodyPr>
          <a:lstStyle/>
          <a:p>
            <a:r>
              <a:rPr lang="en-US" sz="4000" dirty="0">
                <a:effectLst>
                  <a:outerShdw blurRad="38100" dist="38100" dir="2700000" algn="tl">
                    <a:srgbClr val="000000">
                      <a:alpha val="43137"/>
                    </a:srgbClr>
                  </a:outerShdw>
                </a:effectLst>
              </a:rPr>
              <a:t>Helping the Faith Community Engage (continued)</a:t>
            </a:r>
            <a:endParaRPr lang="en-US" sz="4000" dirty="0"/>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8800"/>
            <a:ext cx="10515600" cy="3997967"/>
          </a:xfrm>
        </p:spPr>
        <p:txBody>
          <a:bodyPr/>
          <a:lstStyle/>
          <a:p>
            <a:r>
              <a:rPr lang="en-US" dirty="0"/>
              <a:t>Practice a safe sanctuary policy, including background checks and screening volunteers and staff members</a:t>
            </a:r>
          </a:p>
          <a:p>
            <a:r>
              <a:rPr lang="en-US" dirty="0"/>
              <a:t>Always have more than one adult involved with youth activities and classes</a:t>
            </a:r>
          </a:p>
          <a:p>
            <a:r>
              <a:rPr lang="en-US" dirty="0"/>
              <a:t>Encourage the faith community to offer parenting classes and support for single parents</a:t>
            </a:r>
          </a:p>
          <a:p>
            <a:endParaRPr lang="en-US" dirty="0"/>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50</a:t>
            </a:fld>
            <a:endParaRPr lang="en-US"/>
          </a:p>
        </p:txBody>
      </p:sp>
    </p:spTree>
    <p:extLst>
      <p:ext uri="{BB962C8B-B14F-4D97-AF65-F5344CB8AC3E}">
        <p14:creationId xmlns:p14="http://schemas.microsoft.com/office/powerpoint/2010/main" val="20005812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a:xfrm>
            <a:off x="838200" y="365760"/>
            <a:ext cx="10515600" cy="1325880"/>
          </a:xfrm>
        </p:spPr>
        <p:txBody>
          <a:bodyPr>
            <a:normAutofit/>
          </a:bodyPr>
          <a:lstStyle/>
          <a:p>
            <a:r>
              <a:rPr lang="en-US" sz="4000" dirty="0">
                <a:effectLst>
                  <a:outerShdw blurRad="38100" dist="38100" dir="2700000" algn="tl">
                    <a:srgbClr val="000000">
                      <a:alpha val="43137"/>
                    </a:srgbClr>
                  </a:outerShdw>
                </a:effectLst>
              </a:rPr>
              <a:t>Be Ready to Respond</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8799"/>
            <a:ext cx="10515600" cy="3995928"/>
          </a:xfrm>
        </p:spPr>
        <p:txBody>
          <a:bodyPr/>
          <a:lstStyle/>
          <a:p>
            <a:r>
              <a:rPr lang="en-US" dirty="0"/>
              <a:t>Speak to the victim alone, in a safe space</a:t>
            </a:r>
          </a:p>
          <a:p>
            <a:r>
              <a:rPr lang="en-US" dirty="0"/>
              <a:t>Assist the victim to access personal strengths and support systems</a:t>
            </a:r>
          </a:p>
          <a:p>
            <a:r>
              <a:rPr lang="en-US" dirty="0"/>
              <a:t>Offer and strongly encourage seeking help</a:t>
            </a:r>
          </a:p>
          <a:p>
            <a:r>
              <a:rPr lang="en-US" dirty="0"/>
              <a:t>Support the victim’s decision even when you disagree</a:t>
            </a:r>
          </a:p>
          <a:p>
            <a:r>
              <a:rPr lang="en-US" dirty="0"/>
              <a:t>Remember that reporting suspected abuse is required by law</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51</a:t>
            </a:fld>
            <a:endParaRPr lang="en-US"/>
          </a:p>
        </p:txBody>
      </p:sp>
    </p:spTree>
    <p:extLst>
      <p:ext uri="{BB962C8B-B14F-4D97-AF65-F5344CB8AC3E}">
        <p14:creationId xmlns:p14="http://schemas.microsoft.com/office/powerpoint/2010/main" val="12117979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0CC55-6CB9-4C6F-8D06-AAA55B7BCF2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Safety is always the top priority</a:t>
            </a:r>
          </a:p>
        </p:txBody>
      </p:sp>
      <p:sp>
        <p:nvSpPr>
          <p:cNvPr id="5" name="Content Placeholder 4">
            <a:extLst>
              <a:ext uri="{FF2B5EF4-FFF2-40B4-BE49-F238E27FC236}">
                <a16:creationId xmlns:a16="http://schemas.microsoft.com/office/drawing/2014/main" id="{DBC9CB54-7258-4098-B681-7499198498C0}"/>
              </a:ext>
            </a:extLst>
          </p:cNvPr>
          <p:cNvSpPr>
            <a:spLocks noGrp="1"/>
          </p:cNvSpPr>
          <p:nvPr>
            <p:ph idx="1"/>
          </p:nvPr>
        </p:nvSpPr>
        <p:spPr>
          <a:xfrm>
            <a:off x="838200" y="1828800"/>
            <a:ext cx="10515600" cy="3997967"/>
          </a:xfrm>
        </p:spPr>
        <p:txBody>
          <a:bodyPr/>
          <a:lstStyle/>
          <a:p>
            <a:r>
              <a:rPr lang="en-US" dirty="0"/>
              <a:t>Never take a victim into your own home</a:t>
            </a:r>
          </a:p>
          <a:p>
            <a:r>
              <a:rPr lang="en-US" dirty="0"/>
              <a:t>Never attempt to confront a batterer</a:t>
            </a:r>
          </a:p>
          <a:p>
            <a:r>
              <a:rPr lang="en-US" dirty="0"/>
              <a:t>Never blame victims</a:t>
            </a:r>
          </a:p>
          <a:p>
            <a:r>
              <a:rPr lang="en-US" dirty="0"/>
              <a:t>Never give in to the temptation to “rescue” victims</a:t>
            </a:r>
          </a:p>
          <a:p>
            <a:r>
              <a:rPr lang="en-US" dirty="0"/>
              <a:t>Never use clichés</a:t>
            </a:r>
          </a:p>
          <a:p>
            <a:r>
              <a:rPr lang="en-US" dirty="0"/>
              <a:t>Never take scripture out of context or use it as a weapon when talking to victims of violence</a:t>
            </a:r>
          </a:p>
          <a:p>
            <a:endParaRPr lang="en-US" dirty="0"/>
          </a:p>
        </p:txBody>
      </p:sp>
      <p:sp>
        <p:nvSpPr>
          <p:cNvPr id="2" name="Slide Number Placeholder 1">
            <a:extLst>
              <a:ext uri="{FF2B5EF4-FFF2-40B4-BE49-F238E27FC236}">
                <a16:creationId xmlns:a16="http://schemas.microsoft.com/office/drawing/2014/main" id="{31E11C0C-A995-FF44-A646-A4051A9FE675}"/>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52</a:t>
            </a:fld>
            <a:endParaRPr lang="en-US"/>
          </a:p>
        </p:txBody>
      </p:sp>
    </p:spTree>
    <p:extLst>
      <p:ext uri="{BB962C8B-B14F-4D97-AF65-F5344CB8AC3E}">
        <p14:creationId xmlns:p14="http://schemas.microsoft.com/office/powerpoint/2010/main" val="42129347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ED1AF-827D-71BB-940D-4EE0AAB0AAB9}"/>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419C429-6432-3272-8FE4-29CBFB335E38}"/>
              </a:ext>
            </a:extLst>
          </p:cNvPr>
          <p:cNvSpPr>
            <a:spLocks noGrp="1"/>
          </p:cNvSpPr>
          <p:nvPr>
            <p:ph type="title"/>
          </p:nvPr>
        </p:nvSpPr>
        <p:spPr/>
        <p:txBody>
          <a:bodyPr>
            <a:normAutofit/>
          </a:bodyPr>
          <a:lstStyle/>
          <a:p>
            <a:r>
              <a:rPr lang="en-US" sz="4000" dirty="0">
                <a:effectLst>
                  <a:outerShdw blurRad="38100" dist="38100" dir="2700000" algn="tl">
                    <a:srgbClr val="000000">
                      <a:alpha val="43137"/>
                    </a:srgbClr>
                  </a:outerShdw>
                </a:effectLst>
              </a:rPr>
              <a:t>Becoming a Trauma-Informed Faith Community</a:t>
            </a:r>
          </a:p>
        </p:txBody>
      </p:sp>
      <p:sp>
        <p:nvSpPr>
          <p:cNvPr id="5" name="Content Placeholder 4">
            <a:extLst>
              <a:ext uri="{FF2B5EF4-FFF2-40B4-BE49-F238E27FC236}">
                <a16:creationId xmlns:a16="http://schemas.microsoft.com/office/drawing/2014/main" id="{B514F770-767F-C245-9BB0-BEE27B5F08C0}"/>
              </a:ext>
            </a:extLst>
          </p:cNvPr>
          <p:cNvSpPr>
            <a:spLocks noGrp="1"/>
          </p:cNvSpPr>
          <p:nvPr>
            <p:ph idx="1"/>
          </p:nvPr>
        </p:nvSpPr>
        <p:spPr>
          <a:xfrm>
            <a:off x="838200" y="1828800"/>
            <a:ext cx="10515600" cy="3997967"/>
          </a:xfrm>
        </p:spPr>
        <p:txBody>
          <a:bodyPr/>
          <a:lstStyle/>
          <a:p>
            <a:pPr marL="0" indent="0">
              <a:buNone/>
            </a:pPr>
            <a:r>
              <a:rPr lang="en-US" dirty="0"/>
              <a:t>A program, organization, or system that is trauma informed </a:t>
            </a:r>
            <a:r>
              <a:rPr lang="en-US" b="1" i="1" dirty="0"/>
              <a:t>realizes</a:t>
            </a:r>
            <a:r>
              <a:rPr lang="en-US" dirty="0"/>
              <a:t> the widespread impact of trauma and understands potential paths for recovery; </a:t>
            </a:r>
            <a:r>
              <a:rPr lang="en-US" b="1" i="1" dirty="0"/>
              <a:t>recognizes</a:t>
            </a:r>
            <a:r>
              <a:rPr lang="en-US" dirty="0"/>
              <a:t> the signs and symptoms of trauma in clients, families, staff, and others involved with the system; </a:t>
            </a:r>
            <a:r>
              <a:rPr lang="en-US" b="1" i="1" dirty="0"/>
              <a:t>responds</a:t>
            </a:r>
            <a:r>
              <a:rPr lang="en-US" dirty="0"/>
              <a:t> by fully integrating knowledge about trauma into policies, procedures, and practices; and seeks to actively </a:t>
            </a:r>
            <a:r>
              <a:rPr lang="en-US" b="1" i="1" dirty="0"/>
              <a:t>resist</a:t>
            </a:r>
            <a:r>
              <a:rPr lang="en-US" dirty="0"/>
              <a:t> </a:t>
            </a:r>
            <a:r>
              <a:rPr lang="en-US" dirty="0" err="1"/>
              <a:t>retraumatization</a:t>
            </a:r>
            <a:r>
              <a:rPr lang="en-US" dirty="0"/>
              <a:t>.” </a:t>
            </a:r>
          </a:p>
          <a:p>
            <a:endParaRPr lang="en-US" dirty="0"/>
          </a:p>
        </p:txBody>
      </p:sp>
      <p:sp>
        <p:nvSpPr>
          <p:cNvPr id="2" name="Slide Number Placeholder 1">
            <a:extLst>
              <a:ext uri="{FF2B5EF4-FFF2-40B4-BE49-F238E27FC236}">
                <a16:creationId xmlns:a16="http://schemas.microsoft.com/office/drawing/2014/main" id="{989A4C35-BCEE-1321-20F3-0EA7736DAE26}"/>
              </a:ext>
            </a:extLst>
          </p:cNvPr>
          <p:cNvSpPr>
            <a:spLocks noGrp="1"/>
          </p:cNvSpPr>
          <p:nvPr>
            <p:ph type="sldNum" sz="quarter" idx="12"/>
          </p:nvPr>
        </p:nvSpPr>
        <p:spPr>
          <a:xfrm>
            <a:off x="7988808" y="6273736"/>
            <a:ext cx="2743200" cy="365125"/>
          </a:xfrm>
        </p:spPr>
        <p:txBody>
          <a:bodyPr/>
          <a:lstStyle/>
          <a:p>
            <a:fld id="{0B2384F0-66C6-4BCA-8B76-EE0A04A347B9}" type="slidenum">
              <a:rPr lang="en-US" smtClean="0"/>
              <a:t>53</a:t>
            </a:fld>
            <a:endParaRPr lang="en-US"/>
          </a:p>
        </p:txBody>
      </p:sp>
    </p:spTree>
    <p:extLst>
      <p:ext uri="{BB962C8B-B14F-4D97-AF65-F5344CB8AC3E}">
        <p14:creationId xmlns:p14="http://schemas.microsoft.com/office/powerpoint/2010/main" val="9197803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FF71B0-DC6B-4069-8A51-ECDBFFB9CF60}"/>
              </a:ext>
            </a:extLst>
          </p:cNvPr>
          <p:cNvSpPr>
            <a:spLocks noGrp="1"/>
          </p:cNvSpPr>
          <p:nvPr>
            <p:ph type="title"/>
          </p:nvPr>
        </p:nvSpPr>
        <p:spPr>
          <a:xfrm>
            <a:off x="838200" y="365125"/>
            <a:ext cx="10515600" cy="1325563"/>
          </a:xfrm>
        </p:spPr>
        <p:txBody>
          <a:bodyPr anchor="ctr">
            <a:normAutofit/>
          </a:bodyPr>
          <a:lstStyle/>
          <a:p>
            <a:r>
              <a:rPr lang="en-US" sz="4000" dirty="0">
                <a:effectLst>
                  <a:outerShdw blurRad="38100" dist="38100" dir="2700000" algn="tl">
                    <a:srgbClr val="000000">
                      <a:alpha val="43137"/>
                    </a:srgbClr>
                  </a:outerShdw>
                </a:effectLst>
              </a:rPr>
              <a:t>Questions and Answers </a:t>
            </a:r>
          </a:p>
        </p:txBody>
      </p:sp>
      <p:pic>
        <p:nvPicPr>
          <p:cNvPr id="3" name="Picture 2">
            <a:extLst>
              <a:ext uri="{FF2B5EF4-FFF2-40B4-BE49-F238E27FC236}">
                <a16:creationId xmlns:a16="http://schemas.microsoft.com/office/drawing/2014/main" id="{C18F2FB3-9116-A571-294C-0C0946ACA035}"/>
              </a:ext>
            </a:extLst>
          </p:cNvPr>
          <p:cNvPicPr>
            <a:picLocks noChangeAspect="1"/>
          </p:cNvPicPr>
          <p:nvPr/>
        </p:nvPicPr>
        <p:blipFill>
          <a:blip r:embed="rId2"/>
          <a:stretch>
            <a:fillRect/>
          </a:stretch>
        </p:blipFill>
        <p:spPr>
          <a:xfrm>
            <a:off x="3195109" y="1825625"/>
            <a:ext cx="5801781" cy="4351338"/>
          </a:xfrm>
          <a:prstGeom prst="rect">
            <a:avLst/>
          </a:prstGeom>
          <a:noFill/>
        </p:spPr>
      </p:pic>
      <p:sp>
        <p:nvSpPr>
          <p:cNvPr id="2" name="Slide Number Placeholder 1" hidden="1">
            <a:extLst>
              <a:ext uri="{FF2B5EF4-FFF2-40B4-BE49-F238E27FC236}">
                <a16:creationId xmlns:a16="http://schemas.microsoft.com/office/drawing/2014/main" id="{7BE0B5D0-25ED-F14D-8F2E-64AA8959B8E8}"/>
              </a:ext>
            </a:extLst>
          </p:cNvPr>
          <p:cNvSpPr>
            <a:spLocks noGrp="1"/>
          </p:cNvSpPr>
          <p:nvPr>
            <p:ph type="sldNum" sz="quarter" idx="12"/>
          </p:nvPr>
        </p:nvSpPr>
        <p:spPr/>
        <p:txBody>
          <a:bodyPr/>
          <a:lstStyle/>
          <a:p>
            <a:pPr>
              <a:spcAft>
                <a:spcPts val="600"/>
              </a:spcAft>
            </a:pPr>
            <a:fld id="{0B2384F0-66C6-4BCA-8B76-EE0A04A347B9}" type="slidenum">
              <a:rPr lang="en-US" smtClean="0"/>
              <a:pPr>
                <a:spcAft>
                  <a:spcPts val="600"/>
                </a:spcAft>
              </a:pPr>
              <a:t>54</a:t>
            </a:fld>
            <a:endParaRPr lang="en-US"/>
          </a:p>
        </p:txBody>
      </p:sp>
    </p:spTree>
    <p:extLst>
      <p:ext uri="{BB962C8B-B14F-4D97-AF65-F5344CB8AC3E}">
        <p14:creationId xmlns:p14="http://schemas.microsoft.com/office/powerpoint/2010/main" val="6888236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docProps/app.xml><?xml version="1.0" encoding="utf-8"?>
<Properties xmlns="http://schemas.openxmlformats.org/officeDocument/2006/extended-properties" xmlns:vt="http://schemas.openxmlformats.org/officeDocument/2006/docPropsVTypes">
  <Template/>
  <TotalTime>163</TotalTime>
  <Words>2055</Words>
  <Application>Microsoft Office PowerPoint</Application>
  <PresentationFormat>Widescreen</PresentationFormat>
  <Paragraphs>293</Paragraphs>
  <Slides>54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54</vt:i4>
      </vt:variant>
    </vt:vector>
  </HeadingPairs>
  <TitlesOfParts>
    <vt:vector size="58" baseType="lpstr">
      <vt:lpstr>Aptos</vt:lpstr>
      <vt:lpstr>Aptos Display</vt:lpstr>
      <vt:lpstr>Arial</vt:lpstr>
      <vt:lpstr>Office Theme</vt:lpstr>
      <vt:lpstr>Violence</vt:lpstr>
      <vt:lpstr>Learning Outcomes</vt:lpstr>
      <vt:lpstr> Key term</vt:lpstr>
      <vt:lpstr> Key term</vt:lpstr>
      <vt:lpstr> Key term</vt:lpstr>
      <vt:lpstr>  Key term</vt:lpstr>
      <vt:lpstr>  Key term</vt:lpstr>
      <vt:lpstr> Key term</vt:lpstr>
      <vt:lpstr> Key term</vt:lpstr>
      <vt:lpstr>Key term</vt:lpstr>
      <vt:lpstr> Outcome 1 </vt:lpstr>
      <vt:lpstr>The Five Forms of Abuse</vt:lpstr>
      <vt:lpstr> Outcome 2 </vt:lpstr>
      <vt:lpstr> Critical Thinking </vt:lpstr>
      <vt:lpstr> Prevalence of Violence </vt:lpstr>
      <vt:lpstr> Prevalence of Violence (continued) </vt:lpstr>
      <vt:lpstr> Prevalence of Violence (continued)  </vt:lpstr>
      <vt:lpstr>Who is the abuser or perpetrator?</vt:lpstr>
      <vt:lpstr>  Children and Minors as Victims  </vt:lpstr>
      <vt:lpstr>Bullying</vt:lpstr>
      <vt:lpstr>Bullying (continued)</vt:lpstr>
      <vt:lpstr>Characteristics of child maltreatment</vt:lpstr>
      <vt:lpstr>Characteristics of child maltreatment (continued)</vt:lpstr>
      <vt:lpstr>Characteristics of child maltreatment (continued)</vt:lpstr>
      <vt:lpstr>Characteristics of child maltreatment (continued)</vt:lpstr>
      <vt:lpstr>Characteristics of child maltreatment (continued)</vt:lpstr>
      <vt:lpstr>Consequences of Child Maltreatment</vt:lpstr>
      <vt:lpstr>Preventative Approached</vt:lpstr>
      <vt:lpstr>Elders as Victims</vt:lpstr>
      <vt:lpstr>Elders as Victims (continued)</vt:lpstr>
      <vt:lpstr>Community Violence</vt:lpstr>
      <vt:lpstr> Impact of Violence or Abuse </vt:lpstr>
      <vt:lpstr> Impact of Violence or Abuse (continued) </vt:lpstr>
      <vt:lpstr> Critical Thinking </vt:lpstr>
      <vt:lpstr>Outcome 3 </vt:lpstr>
      <vt:lpstr>NOTE:</vt:lpstr>
      <vt:lpstr> Assessing Abuse </vt:lpstr>
      <vt:lpstr> Assessing Abuse (continued) </vt:lpstr>
      <vt:lpstr> Assessing Abuse (continued) </vt:lpstr>
      <vt:lpstr> Assessing Abuse (continued)  </vt:lpstr>
      <vt:lpstr> Assessing Abuse (continued)  </vt:lpstr>
      <vt:lpstr> Assessing Abuse (continued)  </vt:lpstr>
      <vt:lpstr> Assessing Abuse (continued)  </vt:lpstr>
      <vt:lpstr> Critical Thinking </vt:lpstr>
      <vt:lpstr>  Outcome 4 </vt:lpstr>
      <vt:lpstr>FCN Self-assessment for Readiness</vt:lpstr>
      <vt:lpstr>FCN Self-assessment for Readiness (continued)</vt:lpstr>
      <vt:lpstr> Helping the Faith Community Engage </vt:lpstr>
      <vt:lpstr>Helping the Faith Community Engage (continued)</vt:lpstr>
      <vt:lpstr>Helping the Faith Community Engage (continued)</vt:lpstr>
      <vt:lpstr>Be Ready to Respond</vt:lpstr>
      <vt:lpstr>Safety is always the top priority</vt:lpstr>
      <vt:lpstr>Becoming a Trauma-Informed Faith Community</vt:lpstr>
      <vt:lpstr>Questions and Answers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Deb Fell-Carlson</dc:creator>
  <cp:lastModifiedBy>Bateman, Bev</cp:lastModifiedBy>
  <cp:revision>11</cp:revision>
  <dcterms:created xsi:type="dcterms:W3CDTF">2024-11-27T22:23:03Z</dcterms:created>
  <dcterms:modified xsi:type="dcterms:W3CDTF">2025-10-26T00:26:19Z</dcterms:modified>
</cp:coreProperties>
</file>