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72" r:id="rId4"/>
    <p:sldId id="270" r:id="rId5"/>
    <p:sldId id="273" r:id="rId6"/>
    <p:sldId id="277" r:id="rId7"/>
    <p:sldId id="279" r:id="rId8"/>
    <p:sldId id="271" r:id="rId9"/>
    <p:sldId id="261" r:id="rId10"/>
    <p:sldId id="262" r:id="rId11"/>
    <p:sldId id="296" r:id="rId12"/>
    <p:sldId id="297" r:id="rId13"/>
    <p:sldId id="263" r:id="rId14"/>
    <p:sldId id="298" r:id="rId15"/>
    <p:sldId id="299" r:id="rId16"/>
    <p:sldId id="264" r:id="rId17"/>
    <p:sldId id="266" r:id="rId18"/>
    <p:sldId id="267" r:id="rId19"/>
    <p:sldId id="268" r:id="rId20"/>
    <p:sldId id="300" r:id="rId21"/>
    <p:sldId id="269" r:id="rId22"/>
    <p:sldId id="293" r:id="rId23"/>
    <p:sldId id="274" r:id="rId24"/>
    <p:sldId id="275" r:id="rId25"/>
    <p:sldId id="276" r:id="rId26"/>
    <p:sldId id="301" r:id="rId27"/>
    <p:sldId id="302" r:id="rId28"/>
    <p:sldId id="303" r:id="rId29"/>
    <p:sldId id="304" r:id="rId30"/>
    <p:sldId id="305" r:id="rId31"/>
    <p:sldId id="306" r:id="rId32"/>
    <p:sldId id="281" r:id="rId33"/>
    <p:sldId id="294" r:id="rId34"/>
    <p:sldId id="285" r:id="rId35"/>
    <p:sldId id="286" r:id="rId36"/>
    <p:sldId id="287" r:id="rId37"/>
    <p:sldId id="288" r:id="rId38"/>
    <p:sldId id="289" r:id="rId39"/>
    <p:sldId id="290" r:id="rId40"/>
    <p:sldId id="307" r:id="rId41"/>
    <p:sldId id="295" r:id="rId42"/>
    <p:sldId id="291" r:id="rId43"/>
    <p:sldId id="308" r:id="rId44"/>
    <p:sldId id="309" r:id="rId45"/>
    <p:sldId id="29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5F9A"/>
    <a:srgbClr val="00A9A2"/>
    <a:srgbClr val="88D382"/>
    <a:srgbClr val="6699FF"/>
    <a:srgbClr val="627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DEB085-070F-4B12-A483-377178A88489}" v="2" dt="2025-10-26T00:23:04.6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94660"/>
  </p:normalViewPr>
  <p:slideViewPr>
    <p:cSldViewPr snapToGrid="0">
      <p:cViewPr varScale="1">
        <p:scale>
          <a:sx n="100" d="100"/>
          <a:sy n="100" d="100"/>
        </p:scale>
        <p:origin x="114" y="4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teman, Bev" userId="78a4a1ab-f5ae-471d-a304-cc7fab5b40fa" providerId="ADAL" clId="{6F49FB94-63A6-42B3-A128-F0B19C47E1F2}"/>
    <pc:docChg chg="undo custSel addSld delSld modSld sldOrd">
      <pc:chgData name="Bateman, Bev" userId="78a4a1ab-f5ae-471d-a304-cc7fab5b40fa" providerId="ADAL" clId="{6F49FB94-63A6-42B3-A128-F0B19C47E1F2}" dt="2025-09-05T21:15:29.325" v="624" actId="20577"/>
      <pc:docMkLst>
        <pc:docMk/>
      </pc:docMkLst>
      <pc:sldChg chg="del">
        <pc:chgData name="Bateman, Bev" userId="78a4a1ab-f5ae-471d-a304-cc7fab5b40fa" providerId="ADAL" clId="{6F49FB94-63A6-42B3-A128-F0B19C47E1F2}" dt="2025-08-26T23:25:46.059" v="119" actId="47"/>
        <pc:sldMkLst>
          <pc:docMk/>
          <pc:sldMk cId="1669235989" sldId="256"/>
        </pc:sldMkLst>
      </pc:sldChg>
      <pc:sldChg chg="del">
        <pc:chgData name="Bateman, Bev" userId="78a4a1ab-f5ae-471d-a304-cc7fab5b40fa" providerId="ADAL" clId="{6F49FB94-63A6-42B3-A128-F0B19C47E1F2}" dt="2025-08-26T23:25:34.898" v="117" actId="47"/>
        <pc:sldMkLst>
          <pc:docMk/>
          <pc:sldMk cId="2563946343" sldId="257"/>
        </pc:sldMkLst>
      </pc:sldChg>
      <pc:sldChg chg="del">
        <pc:chgData name="Bateman, Bev" userId="78a4a1ab-f5ae-471d-a304-cc7fab5b40fa" providerId="ADAL" clId="{6F49FB94-63A6-42B3-A128-F0B19C47E1F2}" dt="2025-08-26T23:25:36.098" v="118" actId="47"/>
        <pc:sldMkLst>
          <pc:docMk/>
          <pc:sldMk cId="2251388040" sldId="258"/>
        </pc:sldMkLst>
      </pc:sldChg>
      <pc:sldChg chg="addSp delSp modSp mod setBg">
        <pc:chgData name="Bateman, Bev" userId="78a4a1ab-f5ae-471d-a304-cc7fab5b40fa" providerId="ADAL" clId="{6F49FB94-63A6-42B3-A128-F0B19C47E1F2}" dt="2025-08-29T01:00:10.388" v="476"/>
        <pc:sldMkLst>
          <pc:docMk/>
          <pc:sldMk cId="3357052727" sldId="260"/>
        </pc:sldMkLst>
      </pc:sldChg>
      <pc:sldChg chg="modSp mod modClrScheme chgLayout">
        <pc:chgData name="Bateman, Bev" userId="78a4a1ab-f5ae-471d-a304-cc7fab5b40fa" providerId="ADAL" clId="{6F49FB94-63A6-42B3-A128-F0B19C47E1F2}" dt="2025-08-26T23:42:10.949" v="148"/>
        <pc:sldMkLst>
          <pc:docMk/>
          <pc:sldMk cId="2958736197" sldId="261"/>
        </pc:sldMkLst>
      </pc:sldChg>
      <pc:sldChg chg="addSp delSp modSp mod chgLayout">
        <pc:chgData name="Bateman, Bev" userId="78a4a1ab-f5ae-471d-a304-cc7fab5b40fa" providerId="ADAL" clId="{6F49FB94-63A6-42B3-A128-F0B19C47E1F2}" dt="2025-08-26T23:42:27.330" v="149"/>
        <pc:sldMkLst>
          <pc:docMk/>
          <pc:sldMk cId="600455069" sldId="262"/>
        </pc:sldMkLst>
      </pc:sldChg>
      <pc:sldChg chg="addSp delSp modSp mod chgLayout">
        <pc:chgData name="Bateman, Bev" userId="78a4a1ab-f5ae-471d-a304-cc7fab5b40fa" providerId="ADAL" clId="{6F49FB94-63A6-42B3-A128-F0B19C47E1F2}" dt="2025-08-26T23:48:09.752" v="214" actId="20577"/>
        <pc:sldMkLst>
          <pc:docMk/>
          <pc:sldMk cId="3122940376" sldId="263"/>
        </pc:sldMkLst>
      </pc:sldChg>
      <pc:sldChg chg="modSp mod">
        <pc:chgData name="Bateman, Bev" userId="78a4a1ab-f5ae-471d-a304-cc7fab5b40fa" providerId="ADAL" clId="{6F49FB94-63A6-42B3-A128-F0B19C47E1F2}" dt="2025-08-26T23:48:16.745" v="215" actId="20577"/>
        <pc:sldMkLst>
          <pc:docMk/>
          <pc:sldMk cId="3500656815" sldId="264"/>
        </pc:sldMkLst>
      </pc:sldChg>
      <pc:sldChg chg="modSp mod">
        <pc:chgData name="Bateman, Bev" userId="78a4a1ab-f5ae-471d-a304-cc7fab5b40fa" providerId="ADAL" clId="{6F49FB94-63A6-42B3-A128-F0B19C47E1F2}" dt="2025-08-26T23:43:03.839" v="156" actId="255"/>
        <pc:sldMkLst>
          <pc:docMk/>
          <pc:sldMk cId="59801133" sldId="265"/>
        </pc:sldMkLst>
      </pc:sldChg>
      <pc:sldChg chg="modSp mod">
        <pc:chgData name="Bateman, Bev" userId="78a4a1ab-f5ae-471d-a304-cc7fab5b40fa" providerId="ADAL" clId="{6F49FB94-63A6-42B3-A128-F0B19C47E1F2}" dt="2025-08-26T23:48:37.683" v="216" actId="20577"/>
        <pc:sldMkLst>
          <pc:docMk/>
          <pc:sldMk cId="4247360098" sldId="266"/>
        </pc:sldMkLst>
      </pc:sldChg>
      <pc:sldChg chg="modSp mod">
        <pc:chgData name="Bateman, Bev" userId="78a4a1ab-f5ae-471d-a304-cc7fab5b40fa" providerId="ADAL" clId="{6F49FB94-63A6-42B3-A128-F0B19C47E1F2}" dt="2025-08-26T23:48:46.700" v="217" actId="20577"/>
        <pc:sldMkLst>
          <pc:docMk/>
          <pc:sldMk cId="1066133750" sldId="267"/>
        </pc:sldMkLst>
      </pc:sldChg>
      <pc:sldChg chg="modSp mod">
        <pc:chgData name="Bateman, Bev" userId="78a4a1ab-f5ae-471d-a304-cc7fab5b40fa" providerId="ADAL" clId="{6F49FB94-63A6-42B3-A128-F0B19C47E1F2}" dt="2025-08-26T23:43:34.378" v="164"/>
        <pc:sldMkLst>
          <pc:docMk/>
          <pc:sldMk cId="3244509318" sldId="268"/>
        </pc:sldMkLst>
      </pc:sldChg>
      <pc:sldChg chg="modSp mod modClrScheme chgLayout">
        <pc:chgData name="Bateman, Bev" userId="78a4a1ab-f5ae-471d-a304-cc7fab5b40fa" providerId="ADAL" clId="{6F49FB94-63A6-42B3-A128-F0B19C47E1F2}" dt="2025-08-26T23:43:39.209" v="165"/>
        <pc:sldMkLst>
          <pc:docMk/>
          <pc:sldMk cId="2209681869" sldId="269"/>
        </pc:sldMkLst>
      </pc:sldChg>
      <pc:sldChg chg="modSp mod ord">
        <pc:chgData name="Bateman, Bev" userId="78a4a1ab-f5ae-471d-a304-cc7fab5b40fa" providerId="ADAL" clId="{6F49FB94-63A6-42B3-A128-F0B19C47E1F2}" dt="2025-08-28T18:47:21.604" v="299"/>
        <pc:sldMkLst>
          <pc:docMk/>
          <pc:sldMk cId="2829001270" sldId="270"/>
        </pc:sldMkLst>
      </pc:sldChg>
      <pc:sldChg chg="modSp mod ord">
        <pc:chgData name="Bateman, Bev" userId="78a4a1ab-f5ae-471d-a304-cc7fab5b40fa" providerId="ADAL" clId="{6F49FB94-63A6-42B3-A128-F0B19C47E1F2}" dt="2025-08-28T18:47:21.604" v="299"/>
        <pc:sldMkLst>
          <pc:docMk/>
          <pc:sldMk cId="2927419046" sldId="271"/>
        </pc:sldMkLst>
      </pc:sldChg>
      <pc:sldChg chg="modSp mod ord">
        <pc:chgData name="Bateman, Bev" userId="78a4a1ab-f5ae-471d-a304-cc7fab5b40fa" providerId="ADAL" clId="{6F49FB94-63A6-42B3-A128-F0B19C47E1F2}" dt="2025-08-29T01:02:44.940" v="478"/>
        <pc:sldMkLst>
          <pc:docMk/>
          <pc:sldMk cId="3472244622" sldId="272"/>
        </pc:sldMkLst>
      </pc:sldChg>
      <pc:sldChg chg="modSp mod ord">
        <pc:chgData name="Bateman, Bev" userId="78a4a1ab-f5ae-471d-a304-cc7fab5b40fa" providerId="ADAL" clId="{6F49FB94-63A6-42B3-A128-F0B19C47E1F2}" dt="2025-08-29T01:02:54.424" v="480"/>
        <pc:sldMkLst>
          <pc:docMk/>
          <pc:sldMk cId="594914290" sldId="273"/>
        </pc:sldMkLst>
      </pc:sldChg>
      <pc:sldChg chg="addSp modSp mod modClrScheme chgLayout">
        <pc:chgData name="Bateman, Bev" userId="78a4a1ab-f5ae-471d-a304-cc7fab5b40fa" providerId="ADAL" clId="{6F49FB94-63A6-42B3-A128-F0B19C47E1F2}" dt="2025-08-26T23:55:30.800" v="275" actId="20577"/>
        <pc:sldMkLst>
          <pc:docMk/>
          <pc:sldMk cId="431436325" sldId="274"/>
        </pc:sldMkLst>
      </pc:sldChg>
      <pc:sldChg chg="modSp mod modClrScheme chgLayout">
        <pc:chgData name="Bateman, Bev" userId="78a4a1ab-f5ae-471d-a304-cc7fab5b40fa" providerId="ADAL" clId="{6F49FB94-63A6-42B3-A128-F0B19C47E1F2}" dt="2025-08-28T18:51:53.185" v="344" actId="20577"/>
        <pc:sldMkLst>
          <pc:docMk/>
          <pc:sldMk cId="3235228090" sldId="275"/>
        </pc:sldMkLst>
      </pc:sldChg>
      <pc:sldChg chg="addSp delSp modSp mod modClrScheme chgLayout">
        <pc:chgData name="Bateman, Bev" userId="78a4a1ab-f5ae-471d-a304-cc7fab5b40fa" providerId="ADAL" clId="{6F49FB94-63A6-42B3-A128-F0B19C47E1F2}" dt="2025-08-26T23:56:04.223" v="277" actId="3064"/>
        <pc:sldMkLst>
          <pc:docMk/>
          <pc:sldMk cId="3965055004" sldId="276"/>
        </pc:sldMkLst>
      </pc:sldChg>
      <pc:sldChg chg="modSp mod ord">
        <pc:chgData name="Bateman, Bev" userId="78a4a1ab-f5ae-471d-a304-cc7fab5b40fa" providerId="ADAL" clId="{6F49FB94-63A6-42B3-A128-F0B19C47E1F2}" dt="2025-08-29T01:03:24.132" v="484"/>
        <pc:sldMkLst>
          <pc:docMk/>
          <pc:sldMk cId="941562243" sldId="277"/>
        </pc:sldMkLst>
      </pc:sldChg>
      <pc:sldChg chg="modSp mod">
        <pc:chgData name="Bateman, Bev" userId="78a4a1ab-f5ae-471d-a304-cc7fab5b40fa" providerId="ADAL" clId="{6F49FB94-63A6-42B3-A128-F0B19C47E1F2}" dt="2025-08-26T23:44:57.084" v="184" actId="255"/>
        <pc:sldMkLst>
          <pc:docMk/>
          <pc:sldMk cId="2831229457" sldId="278"/>
        </pc:sldMkLst>
      </pc:sldChg>
      <pc:sldChg chg="modSp mod ord">
        <pc:chgData name="Bateman, Bev" userId="78a4a1ab-f5ae-471d-a304-cc7fab5b40fa" providerId="ADAL" clId="{6F49FB94-63A6-42B3-A128-F0B19C47E1F2}" dt="2025-08-29T01:03:07.926" v="482"/>
        <pc:sldMkLst>
          <pc:docMk/>
          <pc:sldMk cId="3915408018" sldId="279"/>
        </pc:sldMkLst>
      </pc:sldChg>
      <pc:sldChg chg="modSp mod">
        <pc:chgData name="Bateman, Bev" userId="78a4a1ab-f5ae-471d-a304-cc7fab5b40fa" providerId="ADAL" clId="{6F49FB94-63A6-42B3-A128-F0B19C47E1F2}" dt="2025-08-26T23:56:45.772" v="280" actId="20577"/>
        <pc:sldMkLst>
          <pc:docMk/>
          <pc:sldMk cId="521938990" sldId="280"/>
        </pc:sldMkLst>
      </pc:sldChg>
      <pc:sldChg chg="addSp modSp mod modClrScheme chgLayout">
        <pc:chgData name="Bateman, Bev" userId="78a4a1ab-f5ae-471d-a304-cc7fab5b40fa" providerId="ADAL" clId="{6F49FB94-63A6-42B3-A128-F0B19C47E1F2}" dt="2025-08-27T00:01:08.357" v="297" actId="20577"/>
        <pc:sldMkLst>
          <pc:docMk/>
          <pc:sldMk cId="1610583742" sldId="281"/>
        </pc:sldMkLst>
      </pc:sldChg>
      <pc:sldChg chg="modSp mod">
        <pc:chgData name="Bateman, Bev" userId="78a4a1ab-f5ae-471d-a304-cc7fab5b40fa" providerId="ADAL" clId="{6F49FB94-63A6-42B3-A128-F0B19C47E1F2}" dt="2025-08-26T23:57:00.982" v="281" actId="20577"/>
        <pc:sldMkLst>
          <pc:docMk/>
          <pc:sldMk cId="1994029499" sldId="282"/>
        </pc:sldMkLst>
      </pc:sldChg>
      <pc:sldChg chg="modSp mod">
        <pc:chgData name="Bateman, Bev" userId="78a4a1ab-f5ae-471d-a304-cc7fab5b40fa" providerId="ADAL" clId="{6F49FB94-63A6-42B3-A128-F0B19C47E1F2}" dt="2025-08-26T23:57:15.121" v="286" actId="27636"/>
        <pc:sldMkLst>
          <pc:docMk/>
          <pc:sldMk cId="2192171912" sldId="283"/>
        </pc:sldMkLst>
      </pc:sldChg>
      <pc:sldChg chg="modSp mod">
        <pc:chgData name="Bateman, Bev" userId="78a4a1ab-f5ae-471d-a304-cc7fab5b40fa" providerId="ADAL" clId="{6F49FB94-63A6-42B3-A128-F0B19C47E1F2}" dt="2025-08-26T23:45:50.863" v="197"/>
        <pc:sldMkLst>
          <pc:docMk/>
          <pc:sldMk cId="1327007473" sldId="284"/>
        </pc:sldMkLst>
      </pc:sldChg>
      <pc:sldChg chg="addSp modSp mod modClrScheme chgLayout">
        <pc:chgData name="Bateman, Bev" userId="78a4a1ab-f5ae-471d-a304-cc7fab5b40fa" providerId="ADAL" clId="{6F49FB94-63A6-42B3-A128-F0B19C47E1F2}" dt="2025-08-26T23:57:37.556" v="287" actId="20577"/>
        <pc:sldMkLst>
          <pc:docMk/>
          <pc:sldMk cId="2991416925" sldId="285"/>
        </pc:sldMkLst>
      </pc:sldChg>
      <pc:sldChg chg="modSp mod modClrScheme chgLayout">
        <pc:chgData name="Bateman, Bev" userId="78a4a1ab-f5ae-471d-a304-cc7fab5b40fa" providerId="ADAL" clId="{6F49FB94-63A6-42B3-A128-F0B19C47E1F2}" dt="2025-08-26T23:46:05.196" v="200"/>
        <pc:sldMkLst>
          <pc:docMk/>
          <pc:sldMk cId="635350927" sldId="286"/>
        </pc:sldMkLst>
      </pc:sldChg>
      <pc:sldChg chg="addSp delSp modSp mod">
        <pc:chgData name="Bateman, Bev" userId="78a4a1ab-f5ae-471d-a304-cc7fab5b40fa" providerId="ADAL" clId="{6F49FB94-63A6-42B3-A128-F0B19C47E1F2}" dt="2025-08-26T23:46:30.722" v="203" actId="11529"/>
        <pc:sldMkLst>
          <pc:docMk/>
          <pc:sldMk cId="2732046670" sldId="287"/>
        </pc:sldMkLst>
      </pc:sldChg>
      <pc:sldChg chg="addSp delSp modSp mod modClrScheme chgLayout">
        <pc:chgData name="Bateman, Bev" userId="78a4a1ab-f5ae-471d-a304-cc7fab5b40fa" providerId="ADAL" clId="{6F49FB94-63A6-42B3-A128-F0B19C47E1F2}" dt="2025-08-26T23:58:22.790" v="288" actId="20577"/>
        <pc:sldMkLst>
          <pc:docMk/>
          <pc:sldMk cId="4121935115" sldId="288"/>
        </pc:sldMkLst>
      </pc:sldChg>
      <pc:sldChg chg="modSp mod">
        <pc:chgData name="Bateman, Bev" userId="78a4a1ab-f5ae-471d-a304-cc7fab5b40fa" providerId="ADAL" clId="{6F49FB94-63A6-42B3-A128-F0B19C47E1F2}" dt="2025-08-28T19:01:10.946" v="460" actId="114"/>
        <pc:sldMkLst>
          <pc:docMk/>
          <pc:sldMk cId="3406886175" sldId="289"/>
        </pc:sldMkLst>
      </pc:sldChg>
      <pc:sldChg chg="modSp mod">
        <pc:chgData name="Bateman, Bev" userId="78a4a1ab-f5ae-471d-a304-cc7fab5b40fa" providerId="ADAL" clId="{6F49FB94-63A6-42B3-A128-F0B19C47E1F2}" dt="2025-08-26T23:58:43.940" v="290" actId="20577"/>
        <pc:sldMkLst>
          <pc:docMk/>
          <pc:sldMk cId="2975433497" sldId="290"/>
        </pc:sldMkLst>
      </pc:sldChg>
      <pc:sldChg chg="modSp mod">
        <pc:chgData name="Bateman, Bev" userId="78a4a1ab-f5ae-471d-a304-cc7fab5b40fa" providerId="ADAL" clId="{6F49FB94-63A6-42B3-A128-F0B19C47E1F2}" dt="2025-08-27T00:00:27.151" v="296" actId="1076"/>
        <pc:sldMkLst>
          <pc:docMk/>
          <pc:sldMk cId="1345198614" sldId="291"/>
        </pc:sldMkLst>
      </pc:sldChg>
      <pc:sldChg chg="addSp delSp modSp mod modClrScheme chgLayout">
        <pc:chgData name="Bateman, Bev" userId="78a4a1ab-f5ae-471d-a304-cc7fab5b40fa" providerId="ADAL" clId="{6F49FB94-63A6-42B3-A128-F0B19C47E1F2}" dt="2025-08-26T23:59:24.891" v="291" actId="20577"/>
        <pc:sldMkLst>
          <pc:docMk/>
          <pc:sldMk cId="1108262011" sldId="292"/>
        </pc:sldMkLst>
      </pc:sldChg>
      <pc:sldChg chg="add del">
        <pc:chgData name="Bateman, Bev" userId="78a4a1ab-f5ae-471d-a304-cc7fab5b40fa" providerId="ADAL" clId="{6F49FB94-63A6-42B3-A128-F0B19C47E1F2}" dt="2025-08-26T22:52:31.010" v="52" actId="47"/>
        <pc:sldMkLst>
          <pc:docMk/>
          <pc:sldMk cId="28656130" sldId="293"/>
        </pc:sldMkLst>
      </pc:sldChg>
      <pc:sldChg chg="modSp new mod">
        <pc:chgData name="Bateman, Bev" userId="78a4a1ab-f5ae-471d-a304-cc7fab5b40fa" providerId="ADAL" clId="{6F49FB94-63A6-42B3-A128-F0B19C47E1F2}" dt="2025-08-28T18:50:38.860" v="333"/>
        <pc:sldMkLst>
          <pc:docMk/>
          <pc:sldMk cId="2275116860" sldId="293"/>
        </pc:sldMkLst>
      </pc:sldChg>
      <pc:sldChg chg="modSp new mod">
        <pc:chgData name="Bateman, Bev" userId="78a4a1ab-f5ae-471d-a304-cc7fab5b40fa" providerId="ADAL" clId="{6F49FB94-63A6-42B3-A128-F0B19C47E1F2}" dt="2025-09-05T21:15:29.325" v="624" actId="20577"/>
        <pc:sldMkLst>
          <pc:docMk/>
          <pc:sldMk cId="420126652" sldId="294"/>
        </pc:sldMkLst>
      </pc:sldChg>
      <pc:sldChg chg="modSp add mod">
        <pc:chgData name="Bateman, Bev" userId="78a4a1ab-f5ae-471d-a304-cc7fab5b40fa" providerId="ADAL" clId="{6F49FB94-63A6-42B3-A128-F0B19C47E1F2}" dt="2025-08-28T19:02:43.111" v="474" actId="20577"/>
        <pc:sldMkLst>
          <pc:docMk/>
          <pc:sldMk cId="3911217319" sldId="295"/>
        </pc:sldMkLst>
      </pc:sldChg>
    </pc:docChg>
  </pc:docChgLst>
  <pc:docChgLst>
    <pc:chgData name="Bateman, Bev" userId="78a4a1ab-f5ae-471d-a304-cc7fab5b40fa" providerId="ADAL" clId="{9D79737B-E556-458B-A1B4-402CFBFECC74}"/>
    <pc:docChg chg="undo custSel addSld delSld modSld">
      <pc:chgData name="Bateman, Bev" userId="78a4a1ab-f5ae-471d-a304-cc7fab5b40fa" providerId="ADAL" clId="{9D79737B-E556-458B-A1B4-402CFBFECC74}" dt="2025-10-26T00:24:01.562" v="5365" actId="14"/>
      <pc:docMkLst>
        <pc:docMk/>
      </pc:docMkLst>
      <pc:sldChg chg="modSp mod">
        <pc:chgData name="Bateman, Bev" userId="78a4a1ab-f5ae-471d-a304-cc7fab5b40fa" providerId="ADAL" clId="{9D79737B-E556-458B-A1B4-402CFBFECC74}" dt="2025-10-25T22:01:23.586" v="1093" actId="20577"/>
        <pc:sldMkLst>
          <pc:docMk/>
          <pc:sldMk cId="3122940376" sldId="263"/>
        </pc:sldMkLst>
        <pc:spChg chg="mod">
          <ac:chgData name="Bateman, Bev" userId="78a4a1ab-f5ae-471d-a304-cc7fab5b40fa" providerId="ADAL" clId="{9D79737B-E556-458B-A1B4-402CFBFECC74}" dt="2025-10-25T22:01:23.586" v="1093" actId="20577"/>
          <ac:spMkLst>
            <pc:docMk/>
            <pc:sldMk cId="3122940376" sldId="263"/>
            <ac:spMk id="3" creationId="{51F4AB33-70AB-FDF5-44CF-DEDFDF46B4BB}"/>
          </ac:spMkLst>
        </pc:spChg>
        <pc:spChg chg="mod">
          <ac:chgData name="Bateman, Bev" userId="78a4a1ab-f5ae-471d-a304-cc7fab5b40fa" providerId="ADAL" clId="{9D79737B-E556-458B-A1B4-402CFBFECC74}" dt="2025-10-25T22:00:29.737" v="921" actId="20577"/>
          <ac:spMkLst>
            <pc:docMk/>
            <pc:sldMk cId="3122940376" sldId="263"/>
            <ac:spMk id="4" creationId="{3550CC55-6CB9-4C6F-8D06-AAA55B7BCF28}"/>
          </ac:spMkLst>
        </pc:spChg>
      </pc:sldChg>
      <pc:sldChg chg="modSp mod">
        <pc:chgData name="Bateman, Bev" userId="78a4a1ab-f5ae-471d-a304-cc7fab5b40fa" providerId="ADAL" clId="{9D79737B-E556-458B-A1B4-402CFBFECC74}" dt="2025-10-25T22:06:30.160" v="1743" actId="20577"/>
        <pc:sldMkLst>
          <pc:docMk/>
          <pc:sldMk cId="3500656815" sldId="264"/>
        </pc:sldMkLst>
        <pc:spChg chg="mod">
          <ac:chgData name="Bateman, Bev" userId="78a4a1ab-f5ae-471d-a304-cc7fab5b40fa" providerId="ADAL" clId="{9D79737B-E556-458B-A1B4-402CFBFECC74}" dt="2025-10-25T22:05:30.955" v="1614" actId="27636"/>
          <ac:spMkLst>
            <pc:docMk/>
            <pc:sldMk cId="3500656815" sldId="264"/>
            <ac:spMk id="4" creationId="{3550CC55-6CB9-4C6F-8D06-AAA55B7BCF28}"/>
          </ac:spMkLst>
        </pc:spChg>
        <pc:spChg chg="mod">
          <ac:chgData name="Bateman, Bev" userId="78a4a1ab-f5ae-471d-a304-cc7fab5b40fa" providerId="ADAL" clId="{9D79737B-E556-458B-A1B4-402CFBFECC74}" dt="2025-10-25T22:06:30.160" v="1743" actId="20577"/>
          <ac:spMkLst>
            <pc:docMk/>
            <pc:sldMk cId="3500656815" sldId="264"/>
            <ac:spMk id="5" creationId="{DBC9CB54-7258-4098-B681-7499198498C0}"/>
          </ac:spMkLst>
        </pc:spChg>
      </pc:sldChg>
      <pc:sldChg chg="del">
        <pc:chgData name="Bateman, Bev" userId="78a4a1ab-f5ae-471d-a304-cc7fab5b40fa" providerId="ADAL" clId="{9D79737B-E556-458B-A1B4-402CFBFECC74}" dt="2025-10-25T22:06:39.861" v="1744" actId="47"/>
        <pc:sldMkLst>
          <pc:docMk/>
          <pc:sldMk cId="59801133" sldId="265"/>
        </pc:sldMkLst>
      </pc:sldChg>
      <pc:sldChg chg="modSp mod">
        <pc:chgData name="Bateman, Bev" userId="78a4a1ab-f5ae-471d-a304-cc7fab5b40fa" providerId="ADAL" clId="{9D79737B-E556-458B-A1B4-402CFBFECC74}" dt="2025-10-25T22:06:49.460" v="1746"/>
        <pc:sldMkLst>
          <pc:docMk/>
          <pc:sldMk cId="4247360098" sldId="266"/>
        </pc:sldMkLst>
        <pc:spChg chg="mod">
          <ac:chgData name="Bateman, Bev" userId="78a4a1ab-f5ae-471d-a304-cc7fab5b40fa" providerId="ADAL" clId="{9D79737B-E556-458B-A1B4-402CFBFECC74}" dt="2025-10-25T22:06:49.460" v="1746"/>
          <ac:spMkLst>
            <pc:docMk/>
            <pc:sldMk cId="4247360098" sldId="266"/>
            <ac:spMk id="4" creationId="{3550CC55-6CB9-4C6F-8D06-AAA55B7BCF28}"/>
          </ac:spMkLst>
        </pc:spChg>
        <pc:spChg chg="mod">
          <ac:chgData name="Bateman, Bev" userId="78a4a1ab-f5ae-471d-a304-cc7fab5b40fa" providerId="ADAL" clId="{9D79737B-E556-458B-A1B4-402CFBFECC74}" dt="2025-10-25T22:06:45.471" v="1745" actId="21"/>
          <ac:spMkLst>
            <pc:docMk/>
            <pc:sldMk cId="4247360098" sldId="266"/>
            <ac:spMk id="5" creationId="{DBC9CB54-7258-4098-B681-7499198498C0}"/>
          </ac:spMkLst>
        </pc:spChg>
      </pc:sldChg>
      <pc:sldChg chg="modSp mod">
        <pc:chgData name="Bateman, Bev" userId="78a4a1ab-f5ae-471d-a304-cc7fab5b40fa" providerId="ADAL" clId="{9D79737B-E556-458B-A1B4-402CFBFECC74}" dt="2025-10-25T22:07:39.800" v="1780" actId="20577"/>
        <pc:sldMkLst>
          <pc:docMk/>
          <pc:sldMk cId="1066133750" sldId="267"/>
        </pc:sldMkLst>
        <pc:spChg chg="mod">
          <ac:chgData name="Bateman, Bev" userId="78a4a1ab-f5ae-471d-a304-cc7fab5b40fa" providerId="ADAL" clId="{9D79737B-E556-458B-A1B4-402CFBFECC74}" dt="2025-10-25T22:07:34.561" v="1776" actId="20577"/>
          <ac:spMkLst>
            <pc:docMk/>
            <pc:sldMk cId="1066133750" sldId="267"/>
            <ac:spMk id="4" creationId="{3550CC55-6CB9-4C6F-8D06-AAA55B7BCF28}"/>
          </ac:spMkLst>
        </pc:spChg>
        <pc:spChg chg="mod">
          <ac:chgData name="Bateman, Bev" userId="78a4a1ab-f5ae-471d-a304-cc7fab5b40fa" providerId="ADAL" clId="{9D79737B-E556-458B-A1B4-402CFBFECC74}" dt="2025-10-25T22:07:39.800" v="1780" actId="20577"/>
          <ac:spMkLst>
            <pc:docMk/>
            <pc:sldMk cId="1066133750" sldId="267"/>
            <ac:spMk id="5" creationId="{DBC9CB54-7258-4098-B681-7499198498C0}"/>
          </ac:spMkLst>
        </pc:spChg>
      </pc:sldChg>
      <pc:sldChg chg="modSp mod">
        <pc:chgData name="Bateman, Bev" userId="78a4a1ab-f5ae-471d-a304-cc7fab5b40fa" providerId="ADAL" clId="{9D79737B-E556-458B-A1B4-402CFBFECC74}" dt="2025-10-25T22:13:18.923" v="1795" actId="20577"/>
        <pc:sldMkLst>
          <pc:docMk/>
          <pc:sldMk cId="3244509318" sldId="268"/>
        </pc:sldMkLst>
        <pc:spChg chg="mod">
          <ac:chgData name="Bateman, Bev" userId="78a4a1ab-f5ae-471d-a304-cc7fab5b40fa" providerId="ADAL" clId="{9D79737B-E556-458B-A1B4-402CFBFECC74}" dt="2025-10-25T22:12:48.268" v="1782"/>
          <ac:spMkLst>
            <pc:docMk/>
            <pc:sldMk cId="3244509318" sldId="268"/>
            <ac:spMk id="4" creationId="{3550CC55-6CB9-4C6F-8D06-AAA55B7BCF28}"/>
          </ac:spMkLst>
        </pc:spChg>
        <pc:spChg chg="mod">
          <ac:chgData name="Bateman, Bev" userId="78a4a1ab-f5ae-471d-a304-cc7fab5b40fa" providerId="ADAL" clId="{9D79737B-E556-458B-A1B4-402CFBFECC74}" dt="2025-10-25T22:13:18.923" v="1795" actId="20577"/>
          <ac:spMkLst>
            <pc:docMk/>
            <pc:sldMk cId="3244509318" sldId="268"/>
            <ac:spMk id="5" creationId="{DBC9CB54-7258-4098-B681-7499198498C0}"/>
          </ac:spMkLst>
        </pc:spChg>
      </pc:sldChg>
      <pc:sldChg chg="delSp modSp mod">
        <pc:chgData name="Bateman, Bev" userId="78a4a1ab-f5ae-471d-a304-cc7fab5b40fa" providerId="ADAL" clId="{9D79737B-E556-458B-A1B4-402CFBFECC74}" dt="2025-10-25T21:52:10.749" v="351" actId="478"/>
        <pc:sldMkLst>
          <pc:docMk/>
          <pc:sldMk cId="2829001270" sldId="270"/>
        </pc:sldMkLst>
        <pc:spChg chg="del">
          <ac:chgData name="Bateman, Bev" userId="78a4a1ab-f5ae-471d-a304-cc7fab5b40fa" providerId="ADAL" clId="{9D79737B-E556-458B-A1B4-402CFBFECC74}" dt="2025-10-25T21:52:10.749" v="351" actId="478"/>
          <ac:spMkLst>
            <pc:docMk/>
            <pc:sldMk cId="2829001270" sldId="270"/>
            <ac:spMk id="3" creationId="{36C05E06-D9FD-3C5D-2BED-F221947A3E1C}"/>
          </ac:spMkLst>
        </pc:spChg>
        <pc:spChg chg="mod">
          <ac:chgData name="Bateman, Bev" userId="78a4a1ab-f5ae-471d-a304-cc7fab5b40fa" providerId="ADAL" clId="{9D79737B-E556-458B-A1B4-402CFBFECC74}" dt="2025-10-25T21:52:06.822" v="350" actId="20577"/>
          <ac:spMkLst>
            <pc:docMk/>
            <pc:sldMk cId="2829001270" sldId="270"/>
            <ac:spMk id="5" creationId="{DBC9CB54-7258-4098-B681-7499198498C0}"/>
          </ac:spMkLst>
        </pc:spChg>
      </pc:sldChg>
      <pc:sldChg chg="modSp mod">
        <pc:chgData name="Bateman, Bev" userId="78a4a1ab-f5ae-471d-a304-cc7fab5b40fa" providerId="ADAL" clId="{9D79737B-E556-458B-A1B4-402CFBFECC74}" dt="2025-10-25T21:50:22.553" v="130" actId="20577"/>
        <pc:sldMkLst>
          <pc:docMk/>
          <pc:sldMk cId="3472244622" sldId="272"/>
        </pc:sldMkLst>
        <pc:spChg chg="mod">
          <ac:chgData name="Bateman, Bev" userId="78a4a1ab-f5ae-471d-a304-cc7fab5b40fa" providerId="ADAL" clId="{9D79737B-E556-458B-A1B4-402CFBFECC74}" dt="2025-10-25T21:50:22.553" v="130" actId="20577"/>
          <ac:spMkLst>
            <pc:docMk/>
            <pc:sldMk cId="3472244622" sldId="272"/>
            <ac:spMk id="5" creationId="{DBC9CB54-7258-4098-B681-7499198498C0}"/>
          </ac:spMkLst>
        </pc:spChg>
      </pc:sldChg>
      <pc:sldChg chg="modSp mod">
        <pc:chgData name="Bateman, Bev" userId="78a4a1ab-f5ae-471d-a304-cc7fab5b40fa" providerId="ADAL" clId="{9D79737B-E556-458B-A1B4-402CFBFECC74}" dt="2025-10-25T21:53:06.708" v="475" actId="403"/>
        <pc:sldMkLst>
          <pc:docMk/>
          <pc:sldMk cId="594914290" sldId="273"/>
        </pc:sldMkLst>
        <pc:spChg chg="mod">
          <ac:chgData name="Bateman, Bev" userId="78a4a1ab-f5ae-471d-a304-cc7fab5b40fa" providerId="ADAL" clId="{9D79737B-E556-458B-A1B4-402CFBFECC74}" dt="2025-10-25T21:53:06.708" v="475" actId="403"/>
          <ac:spMkLst>
            <pc:docMk/>
            <pc:sldMk cId="594914290" sldId="273"/>
            <ac:spMk id="5" creationId="{DBC9CB54-7258-4098-B681-7499198498C0}"/>
          </ac:spMkLst>
        </pc:spChg>
      </pc:sldChg>
      <pc:sldChg chg="modSp mod">
        <pc:chgData name="Bateman, Bev" userId="78a4a1ab-f5ae-471d-a304-cc7fab5b40fa" providerId="ADAL" clId="{9D79737B-E556-458B-A1B4-402CFBFECC74}" dt="2025-10-25T22:36:25.919" v="3731" actId="20577"/>
        <pc:sldMkLst>
          <pc:docMk/>
          <pc:sldMk cId="431436325" sldId="274"/>
        </pc:sldMkLst>
        <pc:spChg chg="mod">
          <ac:chgData name="Bateman, Bev" userId="78a4a1ab-f5ae-471d-a304-cc7fab5b40fa" providerId="ADAL" clId="{9D79737B-E556-458B-A1B4-402CFBFECC74}" dt="2025-10-25T22:36:25.919" v="3731" actId="20577"/>
          <ac:spMkLst>
            <pc:docMk/>
            <pc:sldMk cId="431436325" sldId="274"/>
            <ac:spMk id="5" creationId="{DBC9CB54-7258-4098-B681-7499198498C0}"/>
          </ac:spMkLst>
        </pc:spChg>
      </pc:sldChg>
      <pc:sldChg chg="modSp mod">
        <pc:chgData name="Bateman, Bev" userId="78a4a1ab-f5ae-471d-a304-cc7fab5b40fa" providerId="ADAL" clId="{9D79737B-E556-458B-A1B4-402CFBFECC74}" dt="2025-10-25T22:20:27.029" v="2446"/>
        <pc:sldMkLst>
          <pc:docMk/>
          <pc:sldMk cId="3965055004" sldId="276"/>
        </pc:sldMkLst>
        <pc:spChg chg="mod">
          <ac:chgData name="Bateman, Bev" userId="78a4a1ab-f5ae-471d-a304-cc7fab5b40fa" providerId="ADAL" clId="{9D79737B-E556-458B-A1B4-402CFBFECC74}" dt="2025-10-25T22:20:27.029" v="2446"/>
          <ac:spMkLst>
            <pc:docMk/>
            <pc:sldMk cId="3965055004" sldId="276"/>
            <ac:spMk id="27" creationId="{FD3E6077-7F80-A7CF-20C2-6704875CB4DA}"/>
          </ac:spMkLst>
        </pc:spChg>
      </pc:sldChg>
      <pc:sldChg chg="del">
        <pc:chgData name="Bateman, Bev" userId="78a4a1ab-f5ae-471d-a304-cc7fab5b40fa" providerId="ADAL" clId="{9D79737B-E556-458B-A1B4-402CFBFECC74}" dt="2025-10-25T22:35:53.515" v="3727" actId="47"/>
        <pc:sldMkLst>
          <pc:docMk/>
          <pc:sldMk cId="521938990" sldId="280"/>
        </pc:sldMkLst>
      </pc:sldChg>
      <pc:sldChg chg="modSp mod">
        <pc:chgData name="Bateman, Bev" userId="78a4a1ab-f5ae-471d-a304-cc7fab5b40fa" providerId="ADAL" clId="{9D79737B-E556-458B-A1B4-402CFBFECC74}" dt="2025-10-25T22:37:26.091" v="3852" actId="20577"/>
        <pc:sldMkLst>
          <pc:docMk/>
          <pc:sldMk cId="1610583742" sldId="281"/>
        </pc:sldMkLst>
        <pc:spChg chg="mod">
          <ac:chgData name="Bateman, Bev" userId="78a4a1ab-f5ae-471d-a304-cc7fab5b40fa" providerId="ADAL" clId="{9D79737B-E556-458B-A1B4-402CFBFECC74}" dt="2025-10-25T22:37:26.091" v="3852" actId="20577"/>
          <ac:spMkLst>
            <pc:docMk/>
            <pc:sldMk cId="1610583742" sldId="281"/>
            <ac:spMk id="5" creationId="{DBC9CB54-7258-4098-B681-7499198498C0}"/>
          </ac:spMkLst>
        </pc:spChg>
      </pc:sldChg>
      <pc:sldChg chg="del">
        <pc:chgData name="Bateman, Bev" userId="78a4a1ab-f5ae-471d-a304-cc7fab5b40fa" providerId="ADAL" clId="{9D79737B-E556-458B-A1B4-402CFBFECC74}" dt="2025-10-25T22:41:16.640" v="4010" actId="47"/>
        <pc:sldMkLst>
          <pc:docMk/>
          <pc:sldMk cId="1994029499" sldId="282"/>
        </pc:sldMkLst>
      </pc:sldChg>
      <pc:sldChg chg="del">
        <pc:chgData name="Bateman, Bev" userId="78a4a1ab-f5ae-471d-a304-cc7fab5b40fa" providerId="ADAL" clId="{9D79737B-E556-458B-A1B4-402CFBFECC74}" dt="2025-10-25T22:41:21.041" v="4011" actId="47"/>
        <pc:sldMkLst>
          <pc:docMk/>
          <pc:sldMk cId="2192171912" sldId="283"/>
        </pc:sldMkLst>
      </pc:sldChg>
      <pc:sldChg chg="del">
        <pc:chgData name="Bateman, Bev" userId="78a4a1ab-f5ae-471d-a304-cc7fab5b40fa" providerId="ADAL" clId="{9D79737B-E556-458B-A1B4-402CFBFECC74}" dt="2025-10-25T22:41:30.657" v="4012" actId="47"/>
        <pc:sldMkLst>
          <pc:docMk/>
          <pc:sldMk cId="1327007473" sldId="284"/>
        </pc:sldMkLst>
      </pc:sldChg>
      <pc:sldChg chg="modSp mod">
        <pc:chgData name="Bateman, Bev" userId="78a4a1ab-f5ae-471d-a304-cc7fab5b40fa" providerId="ADAL" clId="{9D79737B-E556-458B-A1B4-402CFBFECC74}" dt="2025-10-25T22:39:48.291" v="3997" actId="114"/>
        <pc:sldMkLst>
          <pc:docMk/>
          <pc:sldMk cId="2991416925" sldId="285"/>
        </pc:sldMkLst>
        <pc:spChg chg="mod">
          <ac:chgData name="Bateman, Bev" userId="78a4a1ab-f5ae-471d-a304-cc7fab5b40fa" providerId="ADAL" clId="{9D79737B-E556-458B-A1B4-402CFBFECC74}" dt="2025-10-25T22:39:48.291" v="3997" actId="114"/>
          <ac:spMkLst>
            <pc:docMk/>
            <pc:sldMk cId="2991416925" sldId="285"/>
            <ac:spMk id="5" creationId="{DBC9CB54-7258-4098-B681-7499198498C0}"/>
          </ac:spMkLst>
        </pc:spChg>
      </pc:sldChg>
      <pc:sldChg chg="modSp mod">
        <pc:chgData name="Bateman, Bev" userId="78a4a1ab-f5ae-471d-a304-cc7fab5b40fa" providerId="ADAL" clId="{9D79737B-E556-458B-A1B4-402CFBFECC74}" dt="2025-10-26T00:23:11.004" v="5355" actId="207"/>
        <pc:sldMkLst>
          <pc:docMk/>
          <pc:sldMk cId="2732046670" sldId="287"/>
        </pc:sldMkLst>
        <pc:spChg chg="mod">
          <ac:chgData name="Bateman, Bev" userId="78a4a1ab-f5ae-471d-a304-cc7fab5b40fa" providerId="ADAL" clId="{9D79737B-E556-458B-A1B4-402CFBFECC74}" dt="2025-10-26T00:23:11.004" v="5355" actId="207"/>
          <ac:spMkLst>
            <pc:docMk/>
            <pc:sldMk cId="2732046670" sldId="287"/>
            <ac:spMk id="6" creationId="{98F182DC-DF0A-4FCA-3359-512F99DB3ADD}"/>
          </ac:spMkLst>
        </pc:spChg>
      </pc:sldChg>
      <pc:sldChg chg="modSp mod">
        <pc:chgData name="Bateman, Bev" userId="78a4a1ab-f5ae-471d-a304-cc7fab5b40fa" providerId="ADAL" clId="{9D79737B-E556-458B-A1B4-402CFBFECC74}" dt="2025-10-25T22:43:55.254" v="4039" actId="20577"/>
        <pc:sldMkLst>
          <pc:docMk/>
          <pc:sldMk cId="3406886175" sldId="289"/>
        </pc:sldMkLst>
        <pc:spChg chg="mod">
          <ac:chgData name="Bateman, Bev" userId="78a4a1ab-f5ae-471d-a304-cc7fab5b40fa" providerId="ADAL" clId="{9D79737B-E556-458B-A1B4-402CFBFECC74}" dt="2025-10-25T22:43:43.158" v="4035" actId="27636"/>
          <ac:spMkLst>
            <pc:docMk/>
            <pc:sldMk cId="3406886175" sldId="289"/>
            <ac:spMk id="4" creationId="{3550CC55-6CB9-4C6F-8D06-AAA55B7BCF28}"/>
          </ac:spMkLst>
        </pc:spChg>
        <pc:spChg chg="mod">
          <ac:chgData name="Bateman, Bev" userId="78a4a1ab-f5ae-471d-a304-cc7fab5b40fa" providerId="ADAL" clId="{9D79737B-E556-458B-A1B4-402CFBFECC74}" dt="2025-10-25T22:43:55.254" v="4039" actId="20577"/>
          <ac:spMkLst>
            <pc:docMk/>
            <pc:sldMk cId="3406886175" sldId="289"/>
            <ac:spMk id="5" creationId="{DBC9CB54-7258-4098-B681-7499198498C0}"/>
          </ac:spMkLst>
        </pc:spChg>
      </pc:sldChg>
      <pc:sldChg chg="modSp mod">
        <pc:chgData name="Bateman, Bev" userId="78a4a1ab-f5ae-471d-a304-cc7fab5b40fa" providerId="ADAL" clId="{9D79737B-E556-458B-A1B4-402CFBFECC74}" dt="2025-10-26T00:23:21.159" v="5357" actId="207"/>
        <pc:sldMkLst>
          <pc:docMk/>
          <pc:sldMk cId="2975433497" sldId="290"/>
        </pc:sldMkLst>
        <pc:spChg chg="mod">
          <ac:chgData name="Bateman, Bev" userId="78a4a1ab-f5ae-471d-a304-cc7fab5b40fa" providerId="ADAL" clId="{9D79737B-E556-458B-A1B4-402CFBFECC74}" dt="2025-10-25T22:44:39.914" v="4041" actId="20577"/>
          <ac:spMkLst>
            <pc:docMk/>
            <pc:sldMk cId="2975433497" sldId="290"/>
            <ac:spMk id="4" creationId="{3550CC55-6CB9-4C6F-8D06-AAA55B7BCF28}"/>
          </ac:spMkLst>
        </pc:spChg>
        <pc:spChg chg="mod">
          <ac:chgData name="Bateman, Bev" userId="78a4a1ab-f5ae-471d-a304-cc7fab5b40fa" providerId="ADAL" clId="{9D79737B-E556-458B-A1B4-402CFBFECC74}" dt="2025-10-26T00:23:21.159" v="5357" actId="207"/>
          <ac:spMkLst>
            <pc:docMk/>
            <pc:sldMk cId="2975433497" sldId="290"/>
            <ac:spMk id="5" creationId="{DBC9CB54-7258-4098-B681-7499198498C0}"/>
          </ac:spMkLst>
        </pc:spChg>
      </pc:sldChg>
      <pc:sldChg chg="modSp mod">
        <pc:chgData name="Bateman, Bev" userId="78a4a1ab-f5ae-471d-a304-cc7fab5b40fa" providerId="ADAL" clId="{9D79737B-E556-458B-A1B4-402CFBFECC74}" dt="2025-10-26T00:23:52.155" v="5362" actId="14"/>
        <pc:sldMkLst>
          <pc:docMk/>
          <pc:sldMk cId="1345198614" sldId="291"/>
        </pc:sldMkLst>
        <pc:spChg chg="mod">
          <ac:chgData name="Bateman, Bev" userId="78a4a1ab-f5ae-471d-a304-cc7fab5b40fa" providerId="ADAL" clId="{9D79737B-E556-458B-A1B4-402CFBFECC74}" dt="2025-10-25T22:47:58.515" v="4388"/>
          <ac:spMkLst>
            <pc:docMk/>
            <pc:sldMk cId="1345198614" sldId="291"/>
            <ac:spMk id="4" creationId="{3550CC55-6CB9-4C6F-8D06-AAA55B7BCF28}"/>
          </ac:spMkLst>
        </pc:spChg>
        <pc:spChg chg="mod">
          <ac:chgData name="Bateman, Bev" userId="78a4a1ab-f5ae-471d-a304-cc7fab5b40fa" providerId="ADAL" clId="{9D79737B-E556-458B-A1B4-402CFBFECC74}" dt="2025-10-26T00:23:52.155" v="5362" actId="14"/>
          <ac:spMkLst>
            <pc:docMk/>
            <pc:sldMk cId="1345198614" sldId="291"/>
            <ac:spMk id="5" creationId="{DBC9CB54-7258-4098-B681-7499198498C0}"/>
          </ac:spMkLst>
        </pc:spChg>
      </pc:sldChg>
      <pc:sldChg chg="modSp mod">
        <pc:chgData name="Bateman, Bev" userId="78a4a1ab-f5ae-471d-a304-cc7fab5b40fa" providerId="ADAL" clId="{9D79737B-E556-458B-A1B4-402CFBFECC74}" dt="2025-10-25T22:55:32.943" v="5350" actId="20577"/>
        <pc:sldMkLst>
          <pc:docMk/>
          <pc:sldMk cId="420126652" sldId="294"/>
        </pc:sldMkLst>
        <pc:spChg chg="mod">
          <ac:chgData name="Bateman, Bev" userId="78a4a1ab-f5ae-471d-a304-cc7fab5b40fa" providerId="ADAL" clId="{9D79737B-E556-458B-A1B4-402CFBFECC74}" dt="2025-10-25T22:55:32.943" v="5350" actId="20577"/>
          <ac:spMkLst>
            <pc:docMk/>
            <pc:sldMk cId="420126652" sldId="294"/>
            <ac:spMk id="2" creationId="{8A3BF86E-F5DD-B0D1-D05F-20E5E45F7C19}"/>
          </ac:spMkLst>
        </pc:spChg>
        <pc:spChg chg="mod">
          <ac:chgData name="Bateman, Bev" userId="78a4a1ab-f5ae-471d-a304-cc7fab5b40fa" providerId="ADAL" clId="{9D79737B-E556-458B-A1B4-402CFBFECC74}" dt="2025-10-25T22:42:04.224" v="4019" actId="20577"/>
          <ac:spMkLst>
            <pc:docMk/>
            <pc:sldMk cId="420126652" sldId="294"/>
            <ac:spMk id="3" creationId="{8A9864BE-08C5-E580-D6E5-771D0F731B3C}"/>
          </ac:spMkLst>
        </pc:spChg>
      </pc:sldChg>
      <pc:sldChg chg="modSp mod">
        <pc:chgData name="Bateman, Bev" userId="78a4a1ab-f5ae-471d-a304-cc7fab5b40fa" providerId="ADAL" clId="{9D79737B-E556-458B-A1B4-402CFBFECC74}" dt="2025-10-25T22:55:16.060" v="5346" actId="20577"/>
        <pc:sldMkLst>
          <pc:docMk/>
          <pc:sldMk cId="3911217319" sldId="295"/>
        </pc:sldMkLst>
        <pc:spChg chg="mod">
          <ac:chgData name="Bateman, Bev" userId="78a4a1ab-f5ae-471d-a304-cc7fab5b40fa" providerId="ADAL" clId="{9D79737B-E556-458B-A1B4-402CFBFECC74}" dt="2025-10-25T22:55:16.060" v="5346" actId="20577"/>
          <ac:spMkLst>
            <pc:docMk/>
            <pc:sldMk cId="3911217319" sldId="295"/>
            <ac:spMk id="4" creationId="{2B1A2395-03FC-C3D0-E99D-4598F3453899}"/>
          </ac:spMkLst>
        </pc:spChg>
      </pc:sldChg>
      <pc:sldChg chg="modSp add mod">
        <pc:chgData name="Bateman, Bev" userId="78a4a1ab-f5ae-471d-a304-cc7fab5b40fa" providerId="ADAL" clId="{9D79737B-E556-458B-A1B4-402CFBFECC74}" dt="2025-10-25T21:58:46.105" v="730" actId="20577"/>
        <pc:sldMkLst>
          <pc:docMk/>
          <pc:sldMk cId="1630703415" sldId="296"/>
        </pc:sldMkLst>
        <pc:spChg chg="mod">
          <ac:chgData name="Bateman, Bev" userId="78a4a1ab-f5ae-471d-a304-cc7fab5b40fa" providerId="ADAL" clId="{9D79737B-E556-458B-A1B4-402CFBFECC74}" dt="2025-10-25T21:58:46.105" v="730" actId="20577"/>
          <ac:spMkLst>
            <pc:docMk/>
            <pc:sldMk cId="1630703415" sldId="296"/>
            <ac:spMk id="3" creationId="{B6E49580-3EF4-C2BF-57C7-3AE2479162EA}"/>
          </ac:spMkLst>
        </pc:spChg>
        <pc:spChg chg="mod">
          <ac:chgData name="Bateman, Bev" userId="78a4a1ab-f5ae-471d-a304-cc7fab5b40fa" providerId="ADAL" clId="{9D79737B-E556-458B-A1B4-402CFBFECC74}" dt="2025-10-25T21:55:00.617" v="479" actId="255"/>
          <ac:spMkLst>
            <pc:docMk/>
            <pc:sldMk cId="1630703415" sldId="296"/>
            <ac:spMk id="4" creationId="{62E7B39E-2582-BF27-6E90-4384DB805555}"/>
          </ac:spMkLst>
        </pc:spChg>
      </pc:sldChg>
      <pc:sldChg chg="modSp add mod">
        <pc:chgData name="Bateman, Bev" userId="78a4a1ab-f5ae-471d-a304-cc7fab5b40fa" providerId="ADAL" clId="{9D79737B-E556-458B-A1B4-402CFBFECC74}" dt="2025-10-25T22:00:18.910" v="913" actId="20577"/>
        <pc:sldMkLst>
          <pc:docMk/>
          <pc:sldMk cId="3888129757" sldId="297"/>
        </pc:sldMkLst>
        <pc:spChg chg="mod">
          <ac:chgData name="Bateman, Bev" userId="78a4a1ab-f5ae-471d-a304-cc7fab5b40fa" providerId="ADAL" clId="{9D79737B-E556-458B-A1B4-402CFBFECC74}" dt="2025-10-25T22:00:18.910" v="913" actId="20577"/>
          <ac:spMkLst>
            <pc:docMk/>
            <pc:sldMk cId="3888129757" sldId="297"/>
            <ac:spMk id="3" creationId="{8A0F3DD1-63B9-B95F-78CE-6AC63E048100}"/>
          </ac:spMkLst>
        </pc:spChg>
        <pc:spChg chg="mod">
          <ac:chgData name="Bateman, Bev" userId="78a4a1ab-f5ae-471d-a304-cc7fab5b40fa" providerId="ADAL" clId="{9D79737B-E556-458B-A1B4-402CFBFECC74}" dt="2025-10-25T21:59:23.567" v="760" actId="20577"/>
          <ac:spMkLst>
            <pc:docMk/>
            <pc:sldMk cId="3888129757" sldId="297"/>
            <ac:spMk id="4" creationId="{2C102EBD-E022-9C1B-3A7F-B90211957E16}"/>
          </ac:spMkLst>
        </pc:spChg>
      </pc:sldChg>
      <pc:sldChg chg="modSp add mod">
        <pc:chgData name="Bateman, Bev" userId="78a4a1ab-f5ae-471d-a304-cc7fab5b40fa" providerId="ADAL" clId="{9D79737B-E556-458B-A1B4-402CFBFECC74}" dt="2025-10-25T22:03:44.801" v="1441" actId="20577"/>
        <pc:sldMkLst>
          <pc:docMk/>
          <pc:sldMk cId="279115452" sldId="298"/>
        </pc:sldMkLst>
        <pc:spChg chg="mod">
          <ac:chgData name="Bateman, Bev" userId="78a4a1ab-f5ae-471d-a304-cc7fab5b40fa" providerId="ADAL" clId="{9D79737B-E556-458B-A1B4-402CFBFECC74}" dt="2025-10-25T22:03:44.801" v="1441" actId="20577"/>
          <ac:spMkLst>
            <pc:docMk/>
            <pc:sldMk cId="279115452" sldId="298"/>
            <ac:spMk id="3" creationId="{5FE93913-ACE9-D737-9129-792A545B3E58}"/>
          </ac:spMkLst>
        </pc:spChg>
        <pc:spChg chg="mod">
          <ac:chgData name="Bateman, Bev" userId="78a4a1ab-f5ae-471d-a304-cc7fab5b40fa" providerId="ADAL" clId="{9D79737B-E556-458B-A1B4-402CFBFECC74}" dt="2025-10-25T22:01:36.225" v="1109" actId="20577"/>
          <ac:spMkLst>
            <pc:docMk/>
            <pc:sldMk cId="279115452" sldId="298"/>
            <ac:spMk id="4" creationId="{72D9B5BE-FE2B-3005-F052-D832FCBF8FFE}"/>
          </ac:spMkLst>
        </pc:spChg>
      </pc:sldChg>
      <pc:sldChg chg="modSp add mod">
        <pc:chgData name="Bateman, Bev" userId="78a4a1ab-f5ae-471d-a304-cc7fab5b40fa" providerId="ADAL" clId="{9D79737B-E556-458B-A1B4-402CFBFECC74}" dt="2025-10-25T22:04:34.022" v="1580" actId="20577"/>
        <pc:sldMkLst>
          <pc:docMk/>
          <pc:sldMk cId="1395887496" sldId="299"/>
        </pc:sldMkLst>
        <pc:spChg chg="mod">
          <ac:chgData name="Bateman, Bev" userId="78a4a1ab-f5ae-471d-a304-cc7fab5b40fa" providerId="ADAL" clId="{9D79737B-E556-458B-A1B4-402CFBFECC74}" dt="2025-10-25T22:04:34.022" v="1580" actId="20577"/>
          <ac:spMkLst>
            <pc:docMk/>
            <pc:sldMk cId="1395887496" sldId="299"/>
            <ac:spMk id="3" creationId="{D9ED9BB8-2A6C-C2C2-D559-3520F0C0E625}"/>
          </ac:spMkLst>
        </pc:spChg>
        <pc:spChg chg="mod">
          <ac:chgData name="Bateman, Bev" userId="78a4a1ab-f5ae-471d-a304-cc7fab5b40fa" providerId="ADAL" clId="{9D79737B-E556-458B-A1B4-402CFBFECC74}" dt="2025-10-25T22:04:02.133" v="1472" actId="20577"/>
          <ac:spMkLst>
            <pc:docMk/>
            <pc:sldMk cId="1395887496" sldId="299"/>
            <ac:spMk id="4" creationId="{B4994AB1-48AF-3F71-35AE-27D0DEA07F68}"/>
          </ac:spMkLst>
        </pc:spChg>
      </pc:sldChg>
      <pc:sldChg chg="modSp add mod">
        <pc:chgData name="Bateman, Bev" userId="78a4a1ab-f5ae-471d-a304-cc7fab5b40fa" providerId="ADAL" clId="{9D79737B-E556-458B-A1B4-402CFBFECC74}" dt="2025-10-25T22:14:05.944" v="1929" actId="20577"/>
        <pc:sldMkLst>
          <pc:docMk/>
          <pc:sldMk cId="3283065647" sldId="300"/>
        </pc:sldMkLst>
        <pc:spChg chg="mod">
          <ac:chgData name="Bateman, Bev" userId="78a4a1ab-f5ae-471d-a304-cc7fab5b40fa" providerId="ADAL" clId="{9D79737B-E556-458B-A1B4-402CFBFECC74}" dt="2025-10-25T22:13:12.487" v="1793" actId="20577"/>
          <ac:spMkLst>
            <pc:docMk/>
            <pc:sldMk cId="3283065647" sldId="300"/>
            <ac:spMk id="4" creationId="{ACE72F5C-54CC-2592-0881-3138652BE008}"/>
          </ac:spMkLst>
        </pc:spChg>
        <pc:spChg chg="mod">
          <ac:chgData name="Bateman, Bev" userId="78a4a1ab-f5ae-471d-a304-cc7fab5b40fa" providerId="ADAL" clId="{9D79737B-E556-458B-A1B4-402CFBFECC74}" dt="2025-10-25T22:14:05.944" v="1929" actId="20577"/>
          <ac:spMkLst>
            <pc:docMk/>
            <pc:sldMk cId="3283065647" sldId="300"/>
            <ac:spMk id="5" creationId="{75C21319-BF25-B24E-51B0-59CB9F75BE67}"/>
          </ac:spMkLst>
        </pc:spChg>
      </pc:sldChg>
      <pc:sldChg chg="modSp add mod">
        <pc:chgData name="Bateman, Bev" userId="78a4a1ab-f5ae-471d-a304-cc7fab5b40fa" providerId="ADAL" clId="{9D79737B-E556-458B-A1B4-402CFBFECC74}" dt="2025-10-25T22:20:56.341" v="2557" actId="20577"/>
        <pc:sldMkLst>
          <pc:docMk/>
          <pc:sldMk cId="3356287036" sldId="301"/>
        </pc:sldMkLst>
        <pc:spChg chg="mod">
          <ac:chgData name="Bateman, Bev" userId="78a4a1ab-f5ae-471d-a304-cc7fab5b40fa" providerId="ADAL" clId="{9D79737B-E556-458B-A1B4-402CFBFECC74}" dt="2025-10-25T22:16:31.724" v="2047" actId="20577"/>
          <ac:spMkLst>
            <pc:docMk/>
            <pc:sldMk cId="3356287036" sldId="301"/>
            <ac:spMk id="4" creationId="{92F362E0-D91B-9BE7-77CD-E67699D56B7A}"/>
          </ac:spMkLst>
        </pc:spChg>
        <pc:spChg chg="mod">
          <ac:chgData name="Bateman, Bev" userId="78a4a1ab-f5ae-471d-a304-cc7fab5b40fa" providerId="ADAL" clId="{9D79737B-E556-458B-A1B4-402CFBFECC74}" dt="2025-10-25T22:20:56.341" v="2557" actId="20577"/>
          <ac:spMkLst>
            <pc:docMk/>
            <pc:sldMk cId="3356287036" sldId="301"/>
            <ac:spMk id="27" creationId="{D69FC517-151E-1EBD-FD2A-F279A7CA6A37}"/>
          </ac:spMkLst>
        </pc:spChg>
      </pc:sldChg>
      <pc:sldChg chg="modSp add mod">
        <pc:chgData name="Bateman, Bev" userId="78a4a1ab-f5ae-471d-a304-cc7fab5b40fa" providerId="ADAL" clId="{9D79737B-E556-458B-A1B4-402CFBFECC74}" dt="2025-10-25T22:22:46.185" v="2777" actId="20577"/>
        <pc:sldMkLst>
          <pc:docMk/>
          <pc:sldMk cId="1426405723" sldId="302"/>
        </pc:sldMkLst>
        <pc:spChg chg="mod">
          <ac:chgData name="Bateman, Bev" userId="78a4a1ab-f5ae-471d-a304-cc7fab5b40fa" providerId="ADAL" clId="{9D79737B-E556-458B-A1B4-402CFBFECC74}" dt="2025-10-25T22:21:25.465" v="2604" actId="20577"/>
          <ac:spMkLst>
            <pc:docMk/>
            <pc:sldMk cId="1426405723" sldId="302"/>
            <ac:spMk id="4" creationId="{8FE3315B-792C-BE97-D136-C9924E459C5E}"/>
          </ac:spMkLst>
        </pc:spChg>
        <pc:spChg chg="mod">
          <ac:chgData name="Bateman, Bev" userId="78a4a1ab-f5ae-471d-a304-cc7fab5b40fa" providerId="ADAL" clId="{9D79737B-E556-458B-A1B4-402CFBFECC74}" dt="2025-10-25T22:22:46.185" v="2777" actId="20577"/>
          <ac:spMkLst>
            <pc:docMk/>
            <pc:sldMk cId="1426405723" sldId="302"/>
            <ac:spMk id="27" creationId="{0271E035-8834-C913-71C2-BDA189DFEA84}"/>
          </ac:spMkLst>
        </pc:spChg>
      </pc:sldChg>
      <pc:sldChg chg="modSp add mod">
        <pc:chgData name="Bateman, Bev" userId="78a4a1ab-f5ae-471d-a304-cc7fab5b40fa" providerId="ADAL" clId="{9D79737B-E556-458B-A1B4-402CFBFECC74}" dt="2025-10-25T22:40:59.357" v="4009" actId="20577"/>
        <pc:sldMkLst>
          <pc:docMk/>
          <pc:sldMk cId="2755061396" sldId="303"/>
        </pc:sldMkLst>
        <pc:spChg chg="mod">
          <ac:chgData name="Bateman, Bev" userId="78a4a1ab-f5ae-471d-a304-cc7fab5b40fa" providerId="ADAL" clId="{9D79737B-E556-458B-A1B4-402CFBFECC74}" dt="2025-10-25T22:40:59.357" v="4009" actId="20577"/>
          <ac:spMkLst>
            <pc:docMk/>
            <pc:sldMk cId="2755061396" sldId="303"/>
            <ac:spMk id="4" creationId="{736D261F-F1CA-7D21-4435-36CF951DE943}"/>
          </ac:spMkLst>
        </pc:spChg>
        <pc:spChg chg="mod">
          <ac:chgData name="Bateman, Bev" userId="78a4a1ab-f5ae-471d-a304-cc7fab5b40fa" providerId="ADAL" clId="{9D79737B-E556-458B-A1B4-402CFBFECC74}" dt="2025-10-25T22:24:43.991" v="2954" actId="313"/>
          <ac:spMkLst>
            <pc:docMk/>
            <pc:sldMk cId="2755061396" sldId="303"/>
            <ac:spMk id="27" creationId="{853F82AD-CBE4-1710-F587-FA6461814AC6}"/>
          </ac:spMkLst>
        </pc:spChg>
      </pc:sldChg>
      <pc:sldChg chg="modSp add mod">
        <pc:chgData name="Bateman, Bev" userId="78a4a1ab-f5ae-471d-a304-cc7fab5b40fa" providerId="ADAL" clId="{9D79737B-E556-458B-A1B4-402CFBFECC74}" dt="2025-10-25T22:26:00.306" v="3129" actId="20577"/>
        <pc:sldMkLst>
          <pc:docMk/>
          <pc:sldMk cId="3872096787" sldId="304"/>
        </pc:sldMkLst>
        <pc:spChg chg="mod">
          <ac:chgData name="Bateman, Bev" userId="78a4a1ab-f5ae-471d-a304-cc7fab5b40fa" providerId="ADAL" clId="{9D79737B-E556-458B-A1B4-402CFBFECC74}" dt="2025-10-25T22:24:37.460" v="2953" actId="20577"/>
          <ac:spMkLst>
            <pc:docMk/>
            <pc:sldMk cId="3872096787" sldId="304"/>
            <ac:spMk id="4" creationId="{E2FC33E3-F130-9D5A-EDE0-E05AE9904505}"/>
          </ac:spMkLst>
        </pc:spChg>
        <pc:spChg chg="mod">
          <ac:chgData name="Bateman, Bev" userId="78a4a1ab-f5ae-471d-a304-cc7fab5b40fa" providerId="ADAL" clId="{9D79737B-E556-458B-A1B4-402CFBFECC74}" dt="2025-10-25T22:26:00.306" v="3129" actId="20577"/>
          <ac:spMkLst>
            <pc:docMk/>
            <pc:sldMk cId="3872096787" sldId="304"/>
            <ac:spMk id="27" creationId="{DC3D5CF9-61D5-B177-803D-4CD5BC4370CD}"/>
          </ac:spMkLst>
        </pc:spChg>
      </pc:sldChg>
      <pc:sldChg chg="modSp add mod">
        <pc:chgData name="Bateman, Bev" userId="78a4a1ab-f5ae-471d-a304-cc7fab5b40fa" providerId="ADAL" clId="{9D79737B-E556-458B-A1B4-402CFBFECC74}" dt="2025-10-25T22:26:49.655" v="3232" actId="20577"/>
        <pc:sldMkLst>
          <pc:docMk/>
          <pc:sldMk cId="3949650932" sldId="305"/>
        </pc:sldMkLst>
        <pc:spChg chg="mod">
          <ac:chgData name="Bateman, Bev" userId="78a4a1ab-f5ae-471d-a304-cc7fab5b40fa" providerId="ADAL" clId="{9D79737B-E556-458B-A1B4-402CFBFECC74}" dt="2025-10-25T22:26:19.622" v="3151" actId="20577"/>
          <ac:spMkLst>
            <pc:docMk/>
            <pc:sldMk cId="3949650932" sldId="305"/>
            <ac:spMk id="4" creationId="{885AA824-7400-67D1-5ABC-F277E237A042}"/>
          </ac:spMkLst>
        </pc:spChg>
        <pc:spChg chg="mod">
          <ac:chgData name="Bateman, Bev" userId="78a4a1ab-f5ae-471d-a304-cc7fab5b40fa" providerId="ADAL" clId="{9D79737B-E556-458B-A1B4-402CFBFECC74}" dt="2025-10-25T22:26:49.655" v="3232" actId="20577"/>
          <ac:spMkLst>
            <pc:docMk/>
            <pc:sldMk cId="3949650932" sldId="305"/>
            <ac:spMk id="27" creationId="{8B83653D-3BC0-39F3-9679-AC93CD128C38}"/>
          </ac:spMkLst>
        </pc:spChg>
      </pc:sldChg>
      <pc:sldChg chg="modSp add mod">
        <pc:chgData name="Bateman, Bev" userId="78a4a1ab-f5ae-471d-a304-cc7fab5b40fa" providerId="ADAL" clId="{9D79737B-E556-458B-A1B4-402CFBFECC74}" dt="2025-10-25T22:35:29.349" v="3726" actId="20577"/>
        <pc:sldMkLst>
          <pc:docMk/>
          <pc:sldMk cId="3988579205" sldId="306"/>
        </pc:sldMkLst>
        <pc:spChg chg="mod">
          <ac:chgData name="Bateman, Bev" userId="78a4a1ab-f5ae-471d-a304-cc7fab5b40fa" providerId="ADAL" clId="{9D79737B-E556-458B-A1B4-402CFBFECC74}" dt="2025-10-25T22:27:20.339" v="3284" actId="20577"/>
          <ac:spMkLst>
            <pc:docMk/>
            <pc:sldMk cId="3988579205" sldId="306"/>
            <ac:spMk id="4" creationId="{BACF5858-A6A0-4580-35AC-938421CAA962}"/>
          </ac:spMkLst>
        </pc:spChg>
        <pc:spChg chg="mod">
          <ac:chgData name="Bateman, Bev" userId="78a4a1ab-f5ae-471d-a304-cc7fab5b40fa" providerId="ADAL" clId="{9D79737B-E556-458B-A1B4-402CFBFECC74}" dt="2025-10-25T22:35:29.349" v="3726" actId="20577"/>
          <ac:spMkLst>
            <pc:docMk/>
            <pc:sldMk cId="3988579205" sldId="306"/>
            <ac:spMk id="27" creationId="{79C77E7E-F838-9162-0A4B-6B482901FA80}"/>
          </ac:spMkLst>
        </pc:spChg>
      </pc:sldChg>
      <pc:sldChg chg="modSp add mod">
        <pc:chgData name="Bateman, Bev" userId="78a4a1ab-f5ae-471d-a304-cc7fab5b40fa" providerId="ADAL" clId="{9D79737B-E556-458B-A1B4-402CFBFECC74}" dt="2025-10-26T00:23:30.704" v="5359" actId="207"/>
        <pc:sldMkLst>
          <pc:docMk/>
          <pc:sldMk cId="4150557563" sldId="307"/>
        </pc:sldMkLst>
        <pc:spChg chg="mod">
          <ac:chgData name="Bateman, Bev" userId="78a4a1ab-f5ae-471d-a304-cc7fab5b40fa" providerId="ADAL" clId="{9D79737B-E556-458B-A1B4-402CFBFECC74}" dt="2025-10-26T00:23:30.704" v="5359" actId="207"/>
          <ac:spMkLst>
            <pc:docMk/>
            <pc:sldMk cId="4150557563" sldId="307"/>
            <ac:spMk id="5" creationId="{1836BEBD-3ECE-852D-D14B-ED459A4C3D66}"/>
          </ac:spMkLst>
        </pc:spChg>
      </pc:sldChg>
      <pc:sldChg chg="modSp add mod">
        <pc:chgData name="Bateman, Bev" userId="78a4a1ab-f5ae-471d-a304-cc7fab5b40fa" providerId="ADAL" clId="{9D79737B-E556-458B-A1B4-402CFBFECC74}" dt="2025-10-26T00:24:01.562" v="5365" actId="14"/>
        <pc:sldMkLst>
          <pc:docMk/>
          <pc:sldMk cId="1135892400" sldId="308"/>
        </pc:sldMkLst>
        <pc:spChg chg="mod">
          <ac:chgData name="Bateman, Bev" userId="78a4a1ab-f5ae-471d-a304-cc7fab5b40fa" providerId="ADAL" clId="{9D79737B-E556-458B-A1B4-402CFBFECC74}" dt="2025-10-25T22:52:21.724" v="4832" actId="20577"/>
          <ac:spMkLst>
            <pc:docMk/>
            <pc:sldMk cId="1135892400" sldId="308"/>
            <ac:spMk id="4" creationId="{73746618-7BBB-9FD6-2F4B-EA035D2D5422}"/>
          </ac:spMkLst>
        </pc:spChg>
        <pc:spChg chg="mod">
          <ac:chgData name="Bateman, Bev" userId="78a4a1ab-f5ae-471d-a304-cc7fab5b40fa" providerId="ADAL" clId="{9D79737B-E556-458B-A1B4-402CFBFECC74}" dt="2025-10-26T00:24:01.562" v="5365" actId="14"/>
          <ac:spMkLst>
            <pc:docMk/>
            <pc:sldMk cId="1135892400" sldId="308"/>
            <ac:spMk id="5" creationId="{A378F4B7-8DD5-6E52-E0BD-7C992AA44AD7}"/>
          </ac:spMkLst>
        </pc:spChg>
      </pc:sldChg>
      <pc:sldChg chg="modSp add mod">
        <pc:chgData name="Bateman, Bev" userId="78a4a1ab-f5ae-471d-a304-cc7fab5b40fa" providerId="ADAL" clId="{9D79737B-E556-458B-A1B4-402CFBFECC74}" dt="2025-10-25T22:55:00.912" v="5342" actId="20577"/>
        <pc:sldMkLst>
          <pc:docMk/>
          <pc:sldMk cId="2920627724" sldId="309"/>
        </pc:sldMkLst>
        <pc:spChg chg="mod">
          <ac:chgData name="Bateman, Bev" userId="78a4a1ab-f5ae-471d-a304-cc7fab5b40fa" providerId="ADAL" clId="{9D79737B-E556-458B-A1B4-402CFBFECC74}" dt="2025-10-25T22:53:40.205" v="5039" actId="20577"/>
          <ac:spMkLst>
            <pc:docMk/>
            <pc:sldMk cId="2920627724" sldId="309"/>
            <ac:spMk id="4" creationId="{F85708B0-E853-A8C4-60E7-2D42FC8AC89B}"/>
          </ac:spMkLst>
        </pc:spChg>
        <pc:spChg chg="mod">
          <ac:chgData name="Bateman, Bev" userId="78a4a1ab-f5ae-471d-a304-cc7fab5b40fa" providerId="ADAL" clId="{9D79737B-E556-458B-A1B4-402CFBFECC74}" dt="2025-10-25T22:55:00.912" v="5342" actId="20577"/>
          <ac:spMkLst>
            <pc:docMk/>
            <pc:sldMk cId="2920627724" sldId="309"/>
            <ac:spMk id="5" creationId="{A3DD35BF-D865-DB48-71B6-38F74DC890F5}"/>
          </ac:spMkLst>
        </pc:spChg>
      </pc:sldChg>
    </pc:docChg>
  </pc:docChgLst>
  <pc:docChgLst>
    <pc:chgData name="Bateman, Bev" userId="78a4a1ab-f5ae-471d-a304-cc7fab5b40fa" providerId="ADAL" clId="{7C20EA26-E63E-4609-8806-EAFAFAC0E800}"/>
    <pc:docChg chg="custSel addSld modSld">
      <pc:chgData name="Bateman, Bev" userId="78a4a1ab-f5ae-471d-a304-cc7fab5b40fa" providerId="ADAL" clId="{7C20EA26-E63E-4609-8806-EAFAFAC0E800}" dt="2025-08-23T00:39:33.544" v="49" actId="27636"/>
      <pc:docMkLst>
        <pc:docMk/>
      </pc:docMkLst>
      <pc:sldChg chg="add">
        <pc:chgData name="Bateman, Bev" userId="78a4a1ab-f5ae-471d-a304-cc7fab5b40fa" providerId="ADAL" clId="{7C20EA26-E63E-4609-8806-EAFAFAC0E800}" dt="2025-08-23T00:37:40.681" v="0"/>
        <pc:sldMkLst>
          <pc:docMk/>
          <pc:sldMk cId="3163166019" sldId="259"/>
        </pc:sldMkLst>
      </pc:sldChg>
      <pc:sldChg chg="modSp add mod modClrScheme chgLayout">
        <pc:chgData name="Bateman, Bev" userId="78a4a1ab-f5ae-471d-a304-cc7fab5b40fa" providerId="ADAL" clId="{7C20EA26-E63E-4609-8806-EAFAFAC0E800}" dt="2025-08-23T00:39:33.544" v="49" actId="27636"/>
        <pc:sldMkLst>
          <pc:docMk/>
          <pc:sldMk cId="3357052727" sldId="260"/>
        </pc:sldMkLst>
      </pc:sldChg>
      <pc:sldChg chg="add">
        <pc:chgData name="Bateman, Bev" userId="78a4a1ab-f5ae-471d-a304-cc7fab5b40fa" providerId="ADAL" clId="{7C20EA26-E63E-4609-8806-EAFAFAC0E800}" dt="2025-08-23T00:37:40.681" v="0"/>
        <pc:sldMkLst>
          <pc:docMk/>
          <pc:sldMk cId="2958736197" sldId="261"/>
        </pc:sldMkLst>
      </pc:sldChg>
      <pc:sldChg chg="add">
        <pc:chgData name="Bateman, Bev" userId="78a4a1ab-f5ae-471d-a304-cc7fab5b40fa" providerId="ADAL" clId="{7C20EA26-E63E-4609-8806-EAFAFAC0E800}" dt="2025-08-23T00:37:40.681" v="0"/>
        <pc:sldMkLst>
          <pc:docMk/>
          <pc:sldMk cId="600455069" sldId="262"/>
        </pc:sldMkLst>
      </pc:sldChg>
      <pc:sldChg chg="add">
        <pc:chgData name="Bateman, Bev" userId="78a4a1ab-f5ae-471d-a304-cc7fab5b40fa" providerId="ADAL" clId="{7C20EA26-E63E-4609-8806-EAFAFAC0E800}" dt="2025-08-23T00:37:40.681" v="0"/>
        <pc:sldMkLst>
          <pc:docMk/>
          <pc:sldMk cId="3122940376" sldId="263"/>
        </pc:sldMkLst>
      </pc:sldChg>
      <pc:sldChg chg="add">
        <pc:chgData name="Bateman, Bev" userId="78a4a1ab-f5ae-471d-a304-cc7fab5b40fa" providerId="ADAL" clId="{7C20EA26-E63E-4609-8806-EAFAFAC0E800}" dt="2025-08-23T00:37:40.681" v="0"/>
        <pc:sldMkLst>
          <pc:docMk/>
          <pc:sldMk cId="3500656815" sldId="264"/>
        </pc:sldMkLst>
      </pc:sldChg>
      <pc:sldChg chg="add">
        <pc:chgData name="Bateman, Bev" userId="78a4a1ab-f5ae-471d-a304-cc7fab5b40fa" providerId="ADAL" clId="{7C20EA26-E63E-4609-8806-EAFAFAC0E800}" dt="2025-08-23T00:37:40.681" v="0"/>
        <pc:sldMkLst>
          <pc:docMk/>
          <pc:sldMk cId="59801133" sldId="265"/>
        </pc:sldMkLst>
      </pc:sldChg>
      <pc:sldChg chg="add">
        <pc:chgData name="Bateman, Bev" userId="78a4a1ab-f5ae-471d-a304-cc7fab5b40fa" providerId="ADAL" clId="{7C20EA26-E63E-4609-8806-EAFAFAC0E800}" dt="2025-08-23T00:37:40.681" v="0"/>
        <pc:sldMkLst>
          <pc:docMk/>
          <pc:sldMk cId="4247360098" sldId="266"/>
        </pc:sldMkLst>
      </pc:sldChg>
      <pc:sldChg chg="add">
        <pc:chgData name="Bateman, Bev" userId="78a4a1ab-f5ae-471d-a304-cc7fab5b40fa" providerId="ADAL" clId="{7C20EA26-E63E-4609-8806-EAFAFAC0E800}" dt="2025-08-23T00:37:40.681" v="0"/>
        <pc:sldMkLst>
          <pc:docMk/>
          <pc:sldMk cId="1066133750" sldId="267"/>
        </pc:sldMkLst>
      </pc:sldChg>
      <pc:sldChg chg="add">
        <pc:chgData name="Bateman, Bev" userId="78a4a1ab-f5ae-471d-a304-cc7fab5b40fa" providerId="ADAL" clId="{7C20EA26-E63E-4609-8806-EAFAFAC0E800}" dt="2025-08-23T00:37:40.681" v="0"/>
        <pc:sldMkLst>
          <pc:docMk/>
          <pc:sldMk cId="3244509318" sldId="268"/>
        </pc:sldMkLst>
      </pc:sldChg>
      <pc:sldChg chg="add">
        <pc:chgData name="Bateman, Bev" userId="78a4a1ab-f5ae-471d-a304-cc7fab5b40fa" providerId="ADAL" clId="{7C20EA26-E63E-4609-8806-EAFAFAC0E800}" dt="2025-08-23T00:37:40.681" v="0"/>
        <pc:sldMkLst>
          <pc:docMk/>
          <pc:sldMk cId="2209681869" sldId="269"/>
        </pc:sldMkLst>
      </pc:sldChg>
      <pc:sldChg chg="add">
        <pc:chgData name="Bateman, Bev" userId="78a4a1ab-f5ae-471d-a304-cc7fab5b40fa" providerId="ADAL" clId="{7C20EA26-E63E-4609-8806-EAFAFAC0E800}" dt="2025-08-23T00:37:40.681" v="0"/>
        <pc:sldMkLst>
          <pc:docMk/>
          <pc:sldMk cId="2829001270" sldId="270"/>
        </pc:sldMkLst>
      </pc:sldChg>
      <pc:sldChg chg="add">
        <pc:chgData name="Bateman, Bev" userId="78a4a1ab-f5ae-471d-a304-cc7fab5b40fa" providerId="ADAL" clId="{7C20EA26-E63E-4609-8806-EAFAFAC0E800}" dt="2025-08-23T00:37:40.681" v="0"/>
        <pc:sldMkLst>
          <pc:docMk/>
          <pc:sldMk cId="2927419046" sldId="271"/>
        </pc:sldMkLst>
      </pc:sldChg>
      <pc:sldChg chg="add">
        <pc:chgData name="Bateman, Bev" userId="78a4a1ab-f5ae-471d-a304-cc7fab5b40fa" providerId="ADAL" clId="{7C20EA26-E63E-4609-8806-EAFAFAC0E800}" dt="2025-08-23T00:37:40.681" v="0"/>
        <pc:sldMkLst>
          <pc:docMk/>
          <pc:sldMk cId="3472244622" sldId="272"/>
        </pc:sldMkLst>
      </pc:sldChg>
      <pc:sldChg chg="add">
        <pc:chgData name="Bateman, Bev" userId="78a4a1ab-f5ae-471d-a304-cc7fab5b40fa" providerId="ADAL" clId="{7C20EA26-E63E-4609-8806-EAFAFAC0E800}" dt="2025-08-23T00:37:40.681" v="0"/>
        <pc:sldMkLst>
          <pc:docMk/>
          <pc:sldMk cId="594914290" sldId="273"/>
        </pc:sldMkLst>
      </pc:sldChg>
      <pc:sldChg chg="add">
        <pc:chgData name="Bateman, Bev" userId="78a4a1ab-f5ae-471d-a304-cc7fab5b40fa" providerId="ADAL" clId="{7C20EA26-E63E-4609-8806-EAFAFAC0E800}" dt="2025-08-23T00:37:40.681" v="0"/>
        <pc:sldMkLst>
          <pc:docMk/>
          <pc:sldMk cId="431436325" sldId="274"/>
        </pc:sldMkLst>
      </pc:sldChg>
      <pc:sldChg chg="add">
        <pc:chgData name="Bateman, Bev" userId="78a4a1ab-f5ae-471d-a304-cc7fab5b40fa" providerId="ADAL" clId="{7C20EA26-E63E-4609-8806-EAFAFAC0E800}" dt="2025-08-23T00:37:40.681" v="0"/>
        <pc:sldMkLst>
          <pc:docMk/>
          <pc:sldMk cId="3235228090" sldId="275"/>
        </pc:sldMkLst>
      </pc:sldChg>
      <pc:sldChg chg="add">
        <pc:chgData name="Bateman, Bev" userId="78a4a1ab-f5ae-471d-a304-cc7fab5b40fa" providerId="ADAL" clId="{7C20EA26-E63E-4609-8806-EAFAFAC0E800}" dt="2025-08-23T00:37:40.681" v="0"/>
        <pc:sldMkLst>
          <pc:docMk/>
          <pc:sldMk cId="3965055004" sldId="276"/>
        </pc:sldMkLst>
      </pc:sldChg>
      <pc:sldChg chg="add">
        <pc:chgData name="Bateman, Bev" userId="78a4a1ab-f5ae-471d-a304-cc7fab5b40fa" providerId="ADAL" clId="{7C20EA26-E63E-4609-8806-EAFAFAC0E800}" dt="2025-08-23T00:37:40.681" v="0"/>
        <pc:sldMkLst>
          <pc:docMk/>
          <pc:sldMk cId="941562243" sldId="277"/>
        </pc:sldMkLst>
      </pc:sldChg>
      <pc:sldChg chg="add">
        <pc:chgData name="Bateman, Bev" userId="78a4a1ab-f5ae-471d-a304-cc7fab5b40fa" providerId="ADAL" clId="{7C20EA26-E63E-4609-8806-EAFAFAC0E800}" dt="2025-08-23T00:37:40.681" v="0"/>
        <pc:sldMkLst>
          <pc:docMk/>
          <pc:sldMk cId="2831229457" sldId="278"/>
        </pc:sldMkLst>
      </pc:sldChg>
      <pc:sldChg chg="add">
        <pc:chgData name="Bateman, Bev" userId="78a4a1ab-f5ae-471d-a304-cc7fab5b40fa" providerId="ADAL" clId="{7C20EA26-E63E-4609-8806-EAFAFAC0E800}" dt="2025-08-23T00:37:40.681" v="0"/>
        <pc:sldMkLst>
          <pc:docMk/>
          <pc:sldMk cId="3915408018" sldId="279"/>
        </pc:sldMkLst>
      </pc:sldChg>
      <pc:sldChg chg="add">
        <pc:chgData name="Bateman, Bev" userId="78a4a1ab-f5ae-471d-a304-cc7fab5b40fa" providerId="ADAL" clId="{7C20EA26-E63E-4609-8806-EAFAFAC0E800}" dt="2025-08-23T00:37:40.681" v="0"/>
        <pc:sldMkLst>
          <pc:docMk/>
          <pc:sldMk cId="521938990" sldId="280"/>
        </pc:sldMkLst>
      </pc:sldChg>
      <pc:sldChg chg="add">
        <pc:chgData name="Bateman, Bev" userId="78a4a1ab-f5ae-471d-a304-cc7fab5b40fa" providerId="ADAL" clId="{7C20EA26-E63E-4609-8806-EAFAFAC0E800}" dt="2025-08-23T00:37:40.681" v="0"/>
        <pc:sldMkLst>
          <pc:docMk/>
          <pc:sldMk cId="1610583742" sldId="281"/>
        </pc:sldMkLst>
      </pc:sldChg>
      <pc:sldChg chg="add">
        <pc:chgData name="Bateman, Bev" userId="78a4a1ab-f5ae-471d-a304-cc7fab5b40fa" providerId="ADAL" clId="{7C20EA26-E63E-4609-8806-EAFAFAC0E800}" dt="2025-08-23T00:37:40.681" v="0"/>
        <pc:sldMkLst>
          <pc:docMk/>
          <pc:sldMk cId="1994029499" sldId="282"/>
        </pc:sldMkLst>
      </pc:sldChg>
      <pc:sldChg chg="add">
        <pc:chgData name="Bateman, Bev" userId="78a4a1ab-f5ae-471d-a304-cc7fab5b40fa" providerId="ADAL" clId="{7C20EA26-E63E-4609-8806-EAFAFAC0E800}" dt="2025-08-23T00:37:40.681" v="0"/>
        <pc:sldMkLst>
          <pc:docMk/>
          <pc:sldMk cId="2192171912" sldId="283"/>
        </pc:sldMkLst>
      </pc:sldChg>
      <pc:sldChg chg="add">
        <pc:chgData name="Bateman, Bev" userId="78a4a1ab-f5ae-471d-a304-cc7fab5b40fa" providerId="ADAL" clId="{7C20EA26-E63E-4609-8806-EAFAFAC0E800}" dt="2025-08-23T00:37:40.681" v="0"/>
        <pc:sldMkLst>
          <pc:docMk/>
          <pc:sldMk cId="1327007473" sldId="284"/>
        </pc:sldMkLst>
      </pc:sldChg>
      <pc:sldChg chg="add">
        <pc:chgData name="Bateman, Bev" userId="78a4a1ab-f5ae-471d-a304-cc7fab5b40fa" providerId="ADAL" clId="{7C20EA26-E63E-4609-8806-EAFAFAC0E800}" dt="2025-08-23T00:37:40.681" v="0"/>
        <pc:sldMkLst>
          <pc:docMk/>
          <pc:sldMk cId="2991416925" sldId="285"/>
        </pc:sldMkLst>
      </pc:sldChg>
      <pc:sldChg chg="add">
        <pc:chgData name="Bateman, Bev" userId="78a4a1ab-f5ae-471d-a304-cc7fab5b40fa" providerId="ADAL" clId="{7C20EA26-E63E-4609-8806-EAFAFAC0E800}" dt="2025-08-23T00:37:40.681" v="0"/>
        <pc:sldMkLst>
          <pc:docMk/>
          <pc:sldMk cId="635350927" sldId="286"/>
        </pc:sldMkLst>
      </pc:sldChg>
      <pc:sldChg chg="add">
        <pc:chgData name="Bateman, Bev" userId="78a4a1ab-f5ae-471d-a304-cc7fab5b40fa" providerId="ADAL" clId="{7C20EA26-E63E-4609-8806-EAFAFAC0E800}" dt="2025-08-23T00:37:40.681" v="0"/>
        <pc:sldMkLst>
          <pc:docMk/>
          <pc:sldMk cId="2732046670" sldId="287"/>
        </pc:sldMkLst>
      </pc:sldChg>
      <pc:sldChg chg="add">
        <pc:chgData name="Bateman, Bev" userId="78a4a1ab-f5ae-471d-a304-cc7fab5b40fa" providerId="ADAL" clId="{7C20EA26-E63E-4609-8806-EAFAFAC0E800}" dt="2025-08-23T00:37:40.681" v="0"/>
        <pc:sldMkLst>
          <pc:docMk/>
          <pc:sldMk cId="4121935115" sldId="288"/>
        </pc:sldMkLst>
      </pc:sldChg>
      <pc:sldChg chg="add">
        <pc:chgData name="Bateman, Bev" userId="78a4a1ab-f5ae-471d-a304-cc7fab5b40fa" providerId="ADAL" clId="{7C20EA26-E63E-4609-8806-EAFAFAC0E800}" dt="2025-08-23T00:37:40.681" v="0"/>
        <pc:sldMkLst>
          <pc:docMk/>
          <pc:sldMk cId="3406886175" sldId="289"/>
        </pc:sldMkLst>
      </pc:sldChg>
      <pc:sldChg chg="add">
        <pc:chgData name="Bateman, Bev" userId="78a4a1ab-f5ae-471d-a304-cc7fab5b40fa" providerId="ADAL" clId="{7C20EA26-E63E-4609-8806-EAFAFAC0E800}" dt="2025-08-23T00:37:40.681" v="0"/>
        <pc:sldMkLst>
          <pc:docMk/>
          <pc:sldMk cId="2975433497" sldId="290"/>
        </pc:sldMkLst>
      </pc:sldChg>
      <pc:sldChg chg="add">
        <pc:chgData name="Bateman, Bev" userId="78a4a1ab-f5ae-471d-a304-cc7fab5b40fa" providerId="ADAL" clId="{7C20EA26-E63E-4609-8806-EAFAFAC0E800}" dt="2025-08-23T00:37:40.681" v="0"/>
        <pc:sldMkLst>
          <pc:docMk/>
          <pc:sldMk cId="1345198614" sldId="291"/>
        </pc:sldMkLst>
      </pc:sldChg>
      <pc:sldChg chg="add">
        <pc:chgData name="Bateman, Bev" userId="78a4a1ab-f5ae-471d-a304-cc7fab5b40fa" providerId="ADAL" clId="{7C20EA26-E63E-4609-8806-EAFAFAC0E800}" dt="2025-08-23T00:37:40.681" v="0"/>
        <pc:sldMkLst>
          <pc:docMk/>
          <pc:sldMk cId="1108262011" sldId="292"/>
        </pc:sldMkLst>
      </pc:sldChg>
    </pc:docChg>
  </pc:docChgLst>
  <pc:docChgLst>
    <pc:chgData name="Bateman, Bev" userId="78a4a1ab-f5ae-471d-a304-cc7fab5b40fa" providerId="ADAL" clId="{4CAAFCDF-D780-43F9-9435-299B1F34108C}"/>
    <pc:docChg chg="custSel addSld delSld modSld">
      <pc:chgData name="Bateman, Bev" userId="78a4a1ab-f5ae-471d-a304-cc7fab5b40fa" providerId="ADAL" clId="{4CAAFCDF-D780-43F9-9435-299B1F34108C}" dt="2025-10-22T23:25:37.341" v="1408" actId="20577"/>
      <pc:docMkLst>
        <pc:docMk/>
      </pc:docMkLst>
      <pc:sldChg chg="modSp mod">
        <pc:chgData name="Bateman, Bev" userId="78a4a1ab-f5ae-471d-a304-cc7fab5b40fa" providerId="ADAL" clId="{4CAAFCDF-D780-43F9-9435-299B1F34108C}" dt="2025-10-22T01:39:52.741" v="492" actId="20577"/>
        <pc:sldMkLst>
          <pc:docMk/>
          <pc:sldMk cId="3357052727" sldId="260"/>
        </pc:sldMkLst>
        <pc:graphicFrameChg chg="modGraphic">
          <ac:chgData name="Bateman, Bev" userId="78a4a1ab-f5ae-471d-a304-cc7fab5b40fa" providerId="ADAL" clId="{4CAAFCDF-D780-43F9-9435-299B1F34108C}" dt="2025-10-22T01:39:52.741" v="492" actId="20577"/>
          <ac:graphicFrameMkLst>
            <pc:docMk/>
            <pc:sldMk cId="3357052727" sldId="260"/>
            <ac:graphicFrameMk id="11" creationId="{931BBEDD-2922-ACFB-DF96-C52DD12B75F0}"/>
          </ac:graphicFrameMkLst>
        </pc:graphicFrameChg>
      </pc:sldChg>
      <pc:sldChg chg="modSp mod">
        <pc:chgData name="Bateman, Bev" userId="78a4a1ab-f5ae-471d-a304-cc7fab5b40fa" providerId="ADAL" clId="{4CAAFCDF-D780-43F9-9435-299B1F34108C}" dt="2025-10-22T01:38:55.936" v="300" actId="20577"/>
        <pc:sldMkLst>
          <pc:docMk/>
          <pc:sldMk cId="2958736197" sldId="261"/>
        </pc:sldMkLst>
        <pc:spChg chg="mod">
          <ac:chgData name="Bateman, Bev" userId="78a4a1ab-f5ae-471d-a304-cc7fab5b40fa" providerId="ADAL" clId="{4CAAFCDF-D780-43F9-9435-299B1F34108C}" dt="2025-10-22T01:38:55.936" v="300" actId="20577"/>
          <ac:spMkLst>
            <pc:docMk/>
            <pc:sldMk cId="2958736197" sldId="261"/>
            <ac:spMk id="5" creationId="{DBC9CB54-7258-4098-B681-7499198498C0}"/>
          </ac:spMkLst>
        </pc:spChg>
      </pc:sldChg>
      <pc:sldChg chg="modSp mod">
        <pc:chgData name="Bateman, Bev" userId="78a4a1ab-f5ae-471d-a304-cc7fab5b40fa" providerId="ADAL" clId="{4CAAFCDF-D780-43F9-9435-299B1F34108C}" dt="2025-10-22T01:31:35.386" v="298" actId="20577"/>
        <pc:sldMkLst>
          <pc:docMk/>
          <pc:sldMk cId="2209681869" sldId="269"/>
        </pc:sldMkLst>
        <pc:spChg chg="mod">
          <ac:chgData name="Bateman, Bev" userId="78a4a1ab-f5ae-471d-a304-cc7fab5b40fa" providerId="ADAL" clId="{4CAAFCDF-D780-43F9-9435-299B1F34108C}" dt="2025-10-22T01:31:35.386" v="298" actId="20577"/>
          <ac:spMkLst>
            <pc:docMk/>
            <pc:sldMk cId="2209681869" sldId="269"/>
            <ac:spMk id="5" creationId="{DBC9CB54-7258-4098-B681-7499198498C0}"/>
          </ac:spMkLst>
        </pc:spChg>
      </pc:sldChg>
      <pc:sldChg chg="addSp modSp mod modClrScheme chgLayout">
        <pc:chgData name="Bateman, Bev" userId="78a4a1ab-f5ae-471d-a304-cc7fab5b40fa" providerId="ADAL" clId="{4CAAFCDF-D780-43F9-9435-299B1F34108C}" dt="2025-10-22T23:23:51.607" v="1398" actId="1076"/>
        <pc:sldMkLst>
          <pc:docMk/>
          <pc:sldMk cId="2829001270" sldId="270"/>
        </pc:sldMkLst>
        <pc:spChg chg="mod">
          <ac:chgData name="Bateman, Bev" userId="78a4a1ab-f5ae-471d-a304-cc7fab5b40fa" providerId="ADAL" clId="{4CAAFCDF-D780-43F9-9435-299B1F34108C}" dt="2025-10-22T23:20:13.772" v="1235" actId="313"/>
          <ac:spMkLst>
            <pc:docMk/>
            <pc:sldMk cId="2829001270" sldId="270"/>
            <ac:spMk id="5" creationId="{DBC9CB54-7258-4098-B681-7499198498C0}"/>
          </ac:spMkLst>
        </pc:spChg>
      </pc:sldChg>
      <pc:sldChg chg="modSp mod modClrScheme chgLayout">
        <pc:chgData name="Bateman, Bev" userId="78a4a1ab-f5ae-471d-a304-cc7fab5b40fa" providerId="ADAL" clId="{4CAAFCDF-D780-43F9-9435-299B1F34108C}" dt="2025-09-04T22:40:22.463" v="253" actId="20577"/>
        <pc:sldMkLst>
          <pc:docMk/>
          <pc:sldMk cId="2927419046" sldId="271"/>
        </pc:sldMkLst>
      </pc:sldChg>
      <pc:sldChg chg="modSp mod modClrScheme chgLayout">
        <pc:chgData name="Bateman, Bev" userId="78a4a1ab-f5ae-471d-a304-cc7fab5b40fa" providerId="ADAL" clId="{4CAAFCDF-D780-43F9-9435-299B1F34108C}" dt="2025-09-04T22:40:09.899" v="249" actId="20577"/>
        <pc:sldMkLst>
          <pc:docMk/>
          <pc:sldMk cId="3472244622" sldId="272"/>
        </pc:sldMkLst>
      </pc:sldChg>
      <pc:sldChg chg="modSp mod modClrScheme chgLayout">
        <pc:chgData name="Bateman, Bev" userId="78a4a1ab-f5ae-471d-a304-cc7fab5b40fa" providerId="ADAL" clId="{4CAAFCDF-D780-43F9-9435-299B1F34108C}" dt="2025-09-04T22:40:14.679" v="251" actId="20577"/>
        <pc:sldMkLst>
          <pc:docMk/>
          <pc:sldMk cId="594914290" sldId="273"/>
        </pc:sldMkLst>
      </pc:sldChg>
      <pc:sldChg chg="modSp mod">
        <pc:chgData name="Bateman, Bev" userId="78a4a1ab-f5ae-471d-a304-cc7fab5b40fa" providerId="ADAL" clId="{4CAAFCDF-D780-43F9-9435-299B1F34108C}" dt="2025-10-22T01:40:40.564" v="695" actId="20577"/>
        <pc:sldMkLst>
          <pc:docMk/>
          <pc:sldMk cId="3235228090" sldId="275"/>
        </pc:sldMkLst>
        <pc:spChg chg="mod">
          <ac:chgData name="Bateman, Bev" userId="78a4a1ab-f5ae-471d-a304-cc7fab5b40fa" providerId="ADAL" clId="{4CAAFCDF-D780-43F9-9435-299B1F34108C}" dt="2025-10-22T01:40:40.564" v="695" actId="20577"/>
          <ac:spMkLst>
            <pc:docMk/>
            <pc:sldMk cId="3235228090" sldId="275"/>
            <ac:spMk id="5" creationId="{DBC9CB54-7258-4098-B681-7499198498C0}"/>
          </ac:spMkLst>
        </pc:spChg>
      </pc:sldChg>
      <pc:sldChg chg="modSp mod">
        <pc:chgData name="Bateman, Bev" userId="78a4a1ab-f5ae-471d-a304-cc7fab5b40fa" providerId="ADAL" clId="{4CAAFCDF-D780-43F9-9435-299B1F34108C}" dt="2025-09-04T22:41:54.172" v="266" actId="21"/>
        <pc:sldMkLst>
          <pc:docMk/>
          <pc:sldMk cId="3965055004" sldId="276"/>
        </pc:sldMkLst>
      </pc:sldChg>
      <pc:sldChg chg="modSp mod modClrScheme chgLayout">
        <pc:chgData name="Bateman, Bev" userId="78a4a1ab-f5ae-471d-a304-cc7fab5b40fa" providerId="ADAL" clId="{4CAAFCDF-D780-43F9-9435-299B1F34108C}" dt="2025-09-04T22:40:17.464" v="252" actId="20577"/>
        <pc:sldMkLst>
          <pc:docMk/>
          <pc:sldMk cId="941562243" sldId="277"/>
        </pc:sldMkLst>
      </pc:sldChg>
      <pc:sldChg chg="modSp del mod">
        <pc:chgData name="Bateman, Bev" userId="78a4a1ab-f5ae-471d-a304-cc7fab5b40fa" providerId="ADAL" clId="{4CAAFCDF-D780-43F9-9435-299B1F34108C}" dt="2025-09-04T22:41:45.078" v="265" actId="2696"/>
        <pc:sldMkLst>
          <pc:docMk/>
          <pc:sldMk cId="2831229457" sldId="278"/>
        </pc:sldMkLst>
      </pc:sldChg>
      <pc:sldChg chg="modSp mod modClrScheme chgLayout">
        <pc:chgData name="Bateman, Bev" userId="78a4a1ab-f5ae-471d-a304-cc7fab5b40fa" providerId="ADAL" clId="{4CAAFCDF-D780-43F9-9435-299B1F34108C}" dt="2025-10-22T23:10:21.478" v="923" actId="20577"/>
        <pc:sldMkLst>
          <pc:docMk/>
          <pc:sldMk cId="3915408018" sldId="279"/>
        </pc:sldMkLst>
        <pc:spChg chg="mod">
          <ac:chgData name="Bateman, Bev" userId="78a4a1ab-f5ae-471d-a304-cc7fab5b40fa" providerId="ADAL" clId="{4CAAFCDF-D780-43F9-9435-299B1F34108C}" dt="2025-10-22T23:10:21.478" v="923" actId="20577"/>
          <ac:spMkLst>
            <pc:docMk/>
            <pc:sldMk cId="3915408018" sldId="279"/>
            <ac:spMk id="5" creationId="{DBC9CB54-7258-4098-B681-7499198498C0}"/>
          </ac:spMkLst>
        </pc:spChg>
      </pc:sldChg>
      <pc:sldChg chg="modSp mod">
        <pc:chgData name="Bateman, Bev" userId="78a4a1ab-f5ae-471d-a304-cc7fab5b40fa" providerId="ADAL" clId="{4CAAFCDF-D780-43F9-9435-299B1F34108C}" dt="2025-10-22T23:25:37.341" v="1408" actId="20577"/>
        <pc:sldMkLst>
          <pc:docMk/>
          <pc:sldMk cId="521938990" sldId="280"/>
        </pc:sldMkLst>
      </pc:sldChg>
      <pc:sldChg chg="modSp mod">
        <pc:chgData name="Bateman, Bev" userId="78a4a1ab-f5ae-471d-a304-cc7fab5b40fa" providerId="ADAL" clId="{4CAAFCDF-D780-43F9-9435-299B1F34108C}" dt="2025-09-04T22:42:20.564" v="273" actId="20577"/>
        <pc:sldMkLst>
          <pc:docMk/>
          <pc:sldMk cId="1327007473" sldId="284"/>
        </pc:sldMkLst>
      </pc:sldChg>
      <pc:sldChg chg="modSp mod">
        <pc:chgData name="Bateman, Bev" userId="78a4a1ab-f5ae-471d-a304-cc7fab5b40fa" providerId="ADAL" clId="{4CAAFCDF-D780-43F9-9435-299B1F34108C}" dt="2025-09-04T22:42:47.682" v="281" actId="20577"/>
        <pc:sldMkLst>
          <pc:docMk/>
          <pc:sldMk cId="2732046670" sldId="287"/>
        </pc:sldMkLst>
      </pc:sldChg>
      <pc:sldChg chg="modSp mod">
        <pc:chgData name="Bateman, Bev" userId="78a4a1ab-f5ae-471d-a304-cc7fab5b40fa" providerId="ADAL" clId="{4CAAFCDF-D780-43F9-9435-299B1F34108C}" dt="2025-09-04T22:43:14.218" v="288" actId="20577"/>
        <pc:sldMkLst>
          <pc:docMk/>
          <pc:sldMk cId="3406886175" sldId="289"/>
        </pc:sldMkLst>
      </pc:sldChg>
      <pc:sldChg chg="modSp mod">
        <pc:chgData name="Bateman, Bev" userId="78a4a1ab-f5ae-471d-a304-cc7fab5b40fa" providerId="ADAL" clId="{4CAAFCDF-D780-43F9-9435-299B1F34108C}" dt="2025-09-04T22:41:05.479" v="259" actId="20577"/>
        <pc:sldMkLst>
          <pc:docMk/>
          <pc:sldMk cId="2275116860" sldId="293"/>
        </pc:sldMkLst>
      </pc:sldChg>
      <pc:sldChg chg="modSp mod">
        <pc:chgData name="Bateman, Bev" userId="78a4a1ab-f5ae-471d-a304-cc7fab5b40fa" providerId="ADAL" clId="{4CAAFCDF-D780-43F9-9435-299B1F34108C}" dt="2025-09-02T12:47:32.824" v="1" actId="122"/>
        <pc:sldMkLst>
          <pc:docMk/>
          <pc:sldMk cId="420126652" sldId="294"/>
        </pc:sldMkLst>
      </pc:sldChg>
      <pc:sldChg chg="modSp mod">
        <pc:chgData name="Bateman, Bev" userId="78a4a1ab-f5ae-471d-a304-cc7fab5b40fa" providerId="ADAL" clId="{4CAAFCDF-D780-43F9-9435-299B1F34108C}" dt="2025-09-02T12:48:05.936" v="3" actId="122"/>
        <pc:sldMkLst>
          <pc:docMk/>
          <pc:sldMk cId="3911217319" sldId="295"/>
        </pc:sldMkLst>
      </pc:sldChg>
      <pc:sldChg chg="modSp new del mod">
        <pc:chgData name="Bateman, Bev" userId="78a4a1ab-f5ae-471d-a304-cc7fab5b40fa" providerId="ADAL" clId="{4CAAFCDF-D780-43F9-9435-299B1F34108C}" dt="2025-10-22T23:24:20.835" v="1399" actId="2696"/>
        <pc:sldMkLst>
          <pc:docMk/>
          <pc:sldMk cId="3952167747" sldId="29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F0BE21-D80E-4F33-84E2-AAEF8FB12241}" type="doc">
      <dgm:prSet loTypeId="urn:microsoft.com/office/officeart/2016/7/layout/BasicLinearProcessNumbered" loCatId="process" qsTypeId="urn:microsoft.com/office/officeart/2005/8/quickstyle/simple5" qsCatId="simple" csTypeId="urn:microsoft.com/office/officeart/2005/8/colors/accent2_2" csCatId="accent2" phldr="1"/>
      <dgm:spPr/>
      <dgm:t>
        <a:bodyPr/>
        <a:lstStyle/>
        <a:p>
          <a:endParaRPr lang="en-US"/>
        </a:p>
      </dgm:t>
    </dgm:pt>
    <dgm:pt modelId="{0595A799-799A-4009-B2D0-E5D7EADCBC30}">
      <dgm:prSet/>
      <dgm:spPr/>
      <dgm:t>
        <a:bodyPr/>
        <a:lstStyle/>
        <a:p>
          <a:r>
            <a:rPr lang="en-US" dirty="0"/>
            <a:t>Describe how the history and philosophy of health care and nursing provide a spiritual foundation for faith community nursing.</a:t>
          </a:r>
        </a:p>
      </dgm:t>
    </dgm:pt>
    <dgm:pt modelId="{B14A4749-8FF8-4708-99DD-2624E68EE6B8}" type="parTrans" cxnId="{BD21DBED-D671-4F95-BACB-FD641AB7C8DD}">
      <dgm:prSet/>
      <dgm:spPr/>
      <dgm:t>
        <a:bodyPr/>
        <a:lstStyle/>
        <a:p>
          <a:endParaRPr lang="en-US"/>
        </a:p>
      </dgm:t>
    </dgm:pt>
    <dgm:pt modelId="{9AA11656-8585-4E5E-9AA3-BDFF2DFB5DCC}" type="sibTrans" cxnId="{BD21DBED-D671-4F95-BACB-FD641AB7C8DD}">
      <dgm:prSet phldrT="1" phldr="0"/>
      <dgm:spPr/>
      <dgm:t>
        <a:bodyPr/>
        <a:lstStyle/>
        <a:p>
          <a:r>
            <a:rPr lang="en-US"/>
            <a:t>1</a:t>
          </a:r>
        </a:p>
      </dgm:t>
    </dgm:pt>
    <dgm:pt modelId="{8D11673F-282F-47A7-8B6F-B4D9A4F3714B}">
      <dgm:prSet/>
      <dgm:spPr/>
      <dgm:t>
        <a:bodyPr/>
        <a:lstStyle/>
        <a:p>
          <a:r>
            <a:rPr lang="en-US" dirty="0"/>
            <a:t>Analyze how the actions of Granger Westberg have created a foundation for the current practice of faith community nursing.</a:t>
          </a:r>
        </a:p>
      </dgm:t>
    </dgm:pt>
    <dgm:pt modelId="{769C367C-86AD-4558-8267-66A91B23B1DF}" type="parTrans" cxnId="{A02F67F5-62F4-4E64-A56F-1B5E0260645C}">
      <dgm:prSet/>
      <dgm:spPr/>
      <dgm:t>
        <a:bodyPr/>
        <a:lstStyle/>
        <a:p>
          <a:endParaRPr lang="en-US"/>
        </a:p>
      </dgm:t>
    </dgm:pt>
    <dgm:pt modelId="{40E4BA5A-17B3-49A8-AE6D-4AC5E08CB5A1}" type="sibTrans" cxnId="{A02F67F5-62F4-4E64-A56F-1B5E0260645C}">
      <dgm:prSet phldrT="2" phldr="0"/>
      <dgm:spPr/>
      <dgm:t>
        <a:bodyPr/>
        <a:lstStyle/>
        <a:p>
          <a:r>
            <a:rPr lang="en-US"/>
            <a:t>2</a:t>
          </a:r>
        </a:p>
      </dgm:t>
    </dgm:pt>
    <dgm:pt modelId="{99222A4B-ECAE-402F-B5F5-CDE8E40F9158}">
      <dgm:prSet/>
      <dgm:spPr/>
      <dgm:t>
        <a:bodyPr/>
        <a:lstStyle/>
        <a:p>
          <a:r>
            <a:rPr lang="en-US" dirty="0"/>
            <a:t>Assess the impact of key historical events, including the growth of the Westberg Institute for Faith Community Nursing on the evolution and expansion of faith community nursing. </a:t>
          </a:r>
        </a:p>
      </dgm:t>
    </dgm:pt>
    <dgm:pt modelId="{2D2A1059-D2CF-4767-ABB2-50B9629352A3}" type="parTrans" cxnId="{B42E809C-B2E3-42D6-93DB-CB25CB160212}">
      <dgm:prSet/>
      <dgm:spPr/>
      <dgm:t>
        <a:bodyPr/>
        <a:lstStyle/>
        <a:p>
          <a:endParaRPr lang="en-US"/>
        </a:p>
      </dgm:t>
    </dgm:pt>
    <dgm:pt modelId="{83849820-B974-4712-8FE4-732B0912BEF2}" type="sibTrans" cxnId="{B42E809C-B2E3-42D6-93DB-CB25CB160212}">
      <dgm:prSet phldrT="3" phldr="0"/>
      <dgm:spPr/>
      <dgm:t>
        <a:bodyPr/>
        <a:lstStyle/>
        <a:p>
          <a:r>
            <a:rPr lang="en-US"/>
            <a:t>3</a:t>
          </a:r>
        </a:p>
      </dgm:t>
    </dgm:pt>
    <dgm:pt modelId="{0BB5F835-1459-4688-A6B5-B7927719F918}">
      <dgm:prSet/>
      <dgm:spPr/>
      <dgm:t>
        <a:bodyPr/>
        <a:lstStyle/>
        <a:p>
          <a:r>
            <a:rPr lang="en-US"/>
            <a:t>Relate the key aspects of the philosophy of faith community nursing practice to the development of a personal philosophy of this specialty practice.</a:t>
          </a:r>
        </a:p>
      </dgm:t>
    </dgm:pt>
    <dgm:pt modelId="{309270FB-F1DC-4E6B-910C-2C40189D4E56}" type="parTrans" cxnId="{86283769-7948-42A9-BAA8-1E8605056A9A}">
      <dgm:prSet/>
      <dgm:spPr/>
      <dgm:t>
        <a:bodyPr/>
        <a:lstStyle/>
        <a:p>
          <a:endParaRPr lang="en-US"/>
        </a:p>
      </dgm:t>
    </dgm:pt>
    <dgm:pt modelId="{10D1742F-7D69-4CBA-9E56-FD732E3296C1}" type="sibTrans" cxnId="{86283769-7948-42A9-BAA8-1E8605056A9A}">
      <dgm:prSet phldrT="4" phldr="0"/>
      <dgm:spPr/>
      <dgm:t>
        <a:bodyPr/>
        <a:lstStyle/>
        <a:p>
          <a:r>
            <a:rPr lang="en-US"/>
            <a:t>4</a:t>
          </a:r>
        </a:p>
      </dgm:t>
    </dgm:pt>
    <dgm:pt modelId="{5CCA3F82-8B44-4E83-AD8D-3A041791FE6A}" type="pres">
      <dgm:prSet presAssocID="{48F0BE21-D80E-4F33-84E2-AAEF8FB12241}" presName="Name0" presStyleCnt="0">
        <dgm:presLayoutVars>
          <dgm:animLvl val="lvl"/>
          <dgm:resizeHandles val="exact"/>
        </dgm:presLayoutVars>
      </dgm:prSet>
      <dgm:spPr/>
    </dgm:pt>
    <dgm:pt modelId="{97FED255-AF3E-4E17-B486-61FD2266E465}" type="pres">
      <dgm:prSet presAssocID="{0595A799-799A-4009-B2D0-E5D7EADCBC30}" presName="compositeNode" presStyleCnt="0">
        <dgm:presLayoutVars>
          <dgm:bulletEnabled val="1"/>
        </dgm:presLayoutVars>
      </dgm:prSet>
      <dgm:spPr/>
    </dgm:pt>
    <dgm:pt modelId="{12BA48F9-8949-4EDE-9471-85BF6BB82582}" type="pres">
      <dgm:prSet presAssocID="{0595A799-799A-4009-B2D0-E5D7EADCBC30}" presName="bgRect" presStyleLbl="bgAccFollowNode1" presStyleIdx="0" presStyleCnt="4"/>
      <dgm:spPr/>
    </dgm:pt>
    <dgm:pt modelId="{458F19D5-8063-4415-96AF-CEF7F1A0CDF4}" type="pres">
      <dgm:prSet presAssocID="{9AA11656-8585-4E5E-9AA3-BDFF2DFB5DCC}" presName="sibTransNodeCircle" presStyleLbl="alignNode1" presStyleIdx="0" presStyleCnt="8">
        <dgm:presLayoutVars>
          <dgm:chMax val="0"/>
          <dgm:bulletEnabled/>
        </dgm:presLayoutVars>
      </dgm:prSet>
      <dgm:spPr/>
    </dgm:pt>
    <dgm:pt modelId="{8231E38D-530C-470D-B030-90FA2E6F6E36}" type="pres">
      <dgm:prSet presAssocID="{0595A799-799A-4009-B2D0-E5D7EADCBC30}" presName="bottomLine" presStyleLbl="alignNode1" presStyleIdx="1" presStyleCnt="8">
        <dgm:presLayoutVars/>
      </dgm:prSet>
      <dgm:spPr/>
    </dgm:pt>
    <dgm:pt modelId="{0C255A36-577A-4419-8B24-AAAD18B3FE86}" type="pres">
      <dgm:prSet presAssocID="{0595A799-799A-4009-B2D0-E5D7EADCBC30}" presName="nodeText" presStyleLbl="bgAccFollowNode1" presStyleIdx="0" presStyleCnt="4">
        <dgm:presLayoutVars>
          <dgm:bulletEnabled val="1"/>
        </dgm:presLayoutVars>
      </dgm:prSet>
      <dgm:spPr/>
    </dgm:pt>
    <dgm:pt modelId="{285AE056-1E74-4623-B1F1-B26E0088C795}" type="pres">
      <dgm:prSet presAssocID="{9AA11656-8585-4E5E-9AA3-BDFF2DFB5DCC}" presName="sibTrans" presStyleCnt="0"/>
      <dgm:spPr/>
    </dgm:pt>
    <dgm:pt modelId="{C97C7992-45BB-4F9A-AC9B-B8C29CECDDA8}" type="pres">
      <dgm:prSet presAssocID="{8D11673F-282F-47A7-8B6F-B4D9A4F3714B}" presName="compositeNode" presStyleCnt="0">
        <dgm:presLayoutVars>
          <dgm:bulletEnabled val="1"/>
        </dgm:presLayoutVars>
      </dgm:prSet>
      <dgm:spPr/>
    </dgm:pt>
    <dgm:pt modelId="{BBFA74F2-2D2D-44F3-9B93-7856A2064E3F}" type="pres">
      <dgm:prSet presAssocID="{8D11673F-282F-47A7-8B6F-B4D9A4F3714B}" presName="bgRect" presStyleLbl="bgAccFollowNode1" presStyleIdx="1" presStyleCnt="4"/>
      <dgm:spPr/>
    </dgm:pt>
    <dgm:pt modelId="{A237EEBF-9FB6-4F9B-9DC2-AE11BC5FD4EA}" type="pres">
      <dgm:prSet presAssocID="{40E4BA5A-17B3-49A8-AE6D-4AC5E08CB5A1}" presName="sibTransNodeCircle" presStyleLbl="alignNode1" presStyleIdx="2" presStyleCnt="8">
        <dgm:presLayoutVars>
          <dgm:chMax val="0"/>
          <dgm:bulletEnabled/>
        </dgm:presLayoutVars>
      </dgm:prSet>
      <dgm:spPr/>
    </dgm:pt>
    <dgm:pt modelId="{0097042C-9101-4549-B36E-55BFF1E6F7D2}" type="pres">
      <dgm:prSet presAssocID="{8D11673F-282F-47A7-8B6F-B4D9A4F3714B}" presName="bottomLine" presStyleLbl="alignNode1" presStyleIdx="3" presStyleCnt="8">
        <dgm:presLayoutVars/>
      </dgm:prSet>
      <dgm:spPr/>
    </dgm:pt>
    <dgm:pt modelId="{64B14725-7855-448B-AC15-7E1BAA2366B6}" type="pres">
      <dgm:prSet presAssocID="{8D11673F-282F-47A7-8B6F-B4D9A4F3714B}" presName="nodeText" presStyleLbl="bgAccFollowNode1" presStyleIdx="1" presStyleCnt="4">
        <dgm:presLayoutVars>
          <dgm:bulletEnabled val="1"/>
        </dgm:presLayoutVars>
      </dgm:prSet>
      <dgm:spPr/>
    </dgm:pt>
    <dgm:pt modelId="{4D2460F1-72C7-413E-9173-290704093B5C}" type="pres">
      <dgm:prSet presAssocID="{40E4BA5A-17B3-49A8-AE6D-4AC5E08CB5A1}" presName="sibTrans" presStyleCnt="0"/>
      <dgm:spPr/>
    </dgm:pt>
    <dgm:pt modelId="{D9D9B32F-C750-4909-BEBA-568EBB51F913}" type="pres">
      <dgm:prSet presAssocID="{99222A4B-ECAE-402F-B5F5-CDE8E40F9158}" presName="compositeNode" presStyleCnt="0">
        <dgm:presLayoutVars>
          <dgm:bulletEnabled val="1"/>
        </dgm:presLayoutVars>
      </dgm:prSet>
      <dgm:spPr/>
    </dgm:pt>
    <dgm:pt modelId="{B710F883-C0B2-4BBA-9926-DF882995D43F}" type="pres">
      <dgm:prSet presAssocID="{99222A4B-ECAE-402F-B5F5-CDE8E40F9158}" presName="bgRect" presStyleLbl="bgAccFollowNode1" presStyleIdx="2" presStyleCnt="4"/>
      <dgm:spPr/>
    </dgm:pt>
    <dgm:pt modelId="{4B5D51CF-77D5-46D3-8E70-ED62FAB3EB70}" type="pres">
      <dgm:prSet presAssocID="{83849820-B974-4712-8FE4-732B0912BEF2}" presName="sibTransNodeCircle" presStyleLbl="alignNode1" presStyleIdx="4" presStyleCnt="8">
        <dgm:presLayoutVars>
          <dgm:chMax val="0"/>
          <dgm:bulletEnabled/>
        </dgm:presLayoutVars>
      </dgm:prSet>
      <dgm:spPr/>
    </dgm:pt>
    <dgm:pt modelId="{F8EED2F0-931B-450F-8A29-5837C7153606}" type="pres">
      <dgm:prSet presAssocID="{99222A4B-ECAE-402F-B5F5-CDE8E40F9158}" presName="bottomLine" presStyleLbl="alignNode1" presStyleIdx="5" presStyleCnt="8">
        <dgm:presLayoutVars/>
      </dgm:prSet>
      <dgm:spPr/>
    </dgm:pt>
    <dgm:pt modelId="{9A97D0FB-710A-4884-B882-AC41EAD89FC0}" type="pres">
      <dgm:prSet presAssocID="{99222A4B-ECAE-402F-B5F5-CDE8E40F9158}" presName="nodeText" presStyleLbl="bgAccFollowNode1" presStyleIdx="2" presStyleCnt="4">
        <dgm:presLayoutVars>
          <dgm:bulletEnabled val="1"/>
        </dgm:presLayoutVars>
      </dgm:prSet>
      <dgm:spPr/>
    </dgm:pt>
    <dgm:pt modelId="{20E204D3-8322-4989-8F3D-3FC21E545888}" type="pres">
      <dgm:prSet presAssocID="{83849820-B974-4712-8FE4-732B0912BEF2}" presName="sibTrans" presStyleCnt="0"/>
      <dgm:spPr/>
    </dgm:pt>
    <dgm:pt modelId="{6C1D7F38-7F51-4758-8F20-84B04164DFBA}" type="pres">
      <dgm:prSet presAssocID="{0BB5F835-1459-4688-A6B5-B7927719F918}" presName="compositeNode" presStyleCnt="0">
        <dgm:presLayoutVars>
          <dgm:bulletEnabled val="1"/>
        </dgm:presLayoutVars>
      </dgm:prSet>
      <dgm:spPr/>
    </dgm:pt>
    <dgm:pt modelId="{9FEE9954-4E8C-4F36-A11C-B0FDC9F4024A}" type="pres">
      <dgm:prSet presAssocID="{0BB5F835-1459-4688-A6B5-B7927719F918}" presName="bgRect" presStyleLbl="bgAccFollowNode1" presStyleIdx="3" presStyleCnt="4"/>
      <dgm:spPr/>
    </dgm:pt>
    <dgm:pt modelId="{1BE3C647-C639-4DD5-B8C0-9FC9D0A49BE9}" type="pres">
      <dgm:prSet presAssocID="{10D1742F-7D69-4CBA-9E56-FD732E3296C1}" presName="sibTransNodeCircle" presStyleLbl="alignNode1" presStyleIdx="6" presStyleCnt="8">
        <dgm:presLayoutVars>
          <dgm:chMax val="0"/>
          <dgm:bulletEnabled/>
        </dgm:presLayoutVars>
      </dgm:prSet>
      <dgm:spPr/>
    </dgm:pt>
    <dgm:pt modelId="{5314F29D-9FF5-45CA-91BC-97D7BDAA9923}" type="pres">
      <dgm:prSet presAssocID="{0BB5F835-1459-4688-A6B5-B7927719F918}" presName="bottomLine" presStyleLbl="alignNode1" presStyleIdx="7" presStyleCnt="8">
        <dgm:presLayoutVars/>
      </dgm:prSet>
      <dgm:spPr/>
    </dgm:pt>
    <dgm:pt modelId="{6257767F-2106-4DEA-9766-6335CF5F5514}" type="pres">
      <dgm:prSet presAssocID="{0BB5F835-1459-4688-A6B5-B7927719F918}" presName="nodeText" presStyleLbl="bgAccFollowNode1" presStyleIdx="3" presStyleCnt="4">
        <dgm:presLayoutVars>
          <dgm:bulletEnabled val="1"/>
        </dgm:presLayoutVars>
      </dgm:prSet>
      <dgm:spPr/>
    </dgm:pt>
  </dgm:ptLst>
  <dgm:cxnLst>
    <dgm:cxn modelId="{71A51D0B-6B55-4288-A562-85D43C406B2B}" type="presOf" srcId="{9AA11656-8585-4E5E-9AA3-BDFF2DFB5DCC}" destId="{458F19D5-8063-4415-96AF-CEF7F1A0CDF4}" srcOrd="0" destOrd="0" presId="urn:microsoft.com/office/officeart/2016/7/layout/BasicLinearProcessNumbered"/>
    <dgm:cxn modelId="{00CE3522-3C3E-409D-BA02-4D34C7F5C162}" type="presOf" srcId="{99222A4B-ECAE-402F-B5F5-CDE8E40F9158}" destId="{B710F883-C0B2-4BBA-9926-DF882995D43F}" srcOrd="0" destOrd="0" presId="urn:microsoft.com/office/officeart/2016/7/layout/BasicLinearProcessNumbered"/>
    <dgm:cxn modelId="{7420293E-747A-4893-A5F7-416B01DB0C99}" type="presOf" srcId="{10D1742F-7D69-4CBA-9E56-FD732E3296C1}" destId="{1BE3C647-C639-4DD5-B8C0-9FC9D0A49BE9}" srcOrd="0" destOrd="0" presId="urn:microsoft.com/office/officeart/2016/7/layout/BasicLinearProcessNumbered"/>
    <dgm:cxn modelId="{D56FB342-9734-428C-B1AE-F588D092D919}" type="presOf" srcId="{99222A4B-ECAE-402F-B5F5-CDE8E40F9158}" destId="{9A97D0FB-710A-4884-B882-AC41EAD89FC0}" srcOrd="1" destOrd="0" presId="urn:microsoft.com/office/officeart/2016/7/layout/BasicLinearProcessNumbered"/>
    <dgm:cxn modelId="{9E40CB66-C0AC-47A1-B12C-97AA6F1DB52C}" type="presOf" srcId="{0595A799-799A-4009-B2D0-E5D7EADCBC30}" destId="{12BA48F9-8949-4EDE-9471-85BF6BB82582}" srcOrd="0" destOrd="0" presId="urn:microsoft.com/office/officeart/2016/7/layout/BasicLinearProcessNumbered"/>
    <dgm:cxn modelId="{86283769-7948-42A9-BAA8-1E8605056A9A}" srcId="{48F0BE21-D80E-4F33-84E2-AAEF8FB12241}" destId="{0BB5F835-1459-4688-A6B5-B7927719F918}" srcOrd="3" destOrd="0" parTransId="{309270FB-F1DC-4E6B-910C-2C40189D4E56}" sibTransId="{10D1742F-7D69-4CBA-9E56-FD732E3296C1}"/>
    <dgm:cxn modelId="{75645F79-79D1-4034-9479-EA3D3A937947}" type="presOf" srcId="{40E4BA5A-17B3-49A8-AE6D-4AC5E08CB5A1}" destId="{A237EEBF-9FB6-4F9B-9DC2-AE11BC5FD4EA}" srcOrd="0" destOrd="0" presId="urn:microsoft.com/office/officeart/2016/7/layout/BasicLinearProcessNumbered"/>
    <dgm:cxn modelId="{19F2CE8F-8E13-4FDF-A292-1E4A063B7C11}" type="presOf" srcId="{0595A799-799A-4009-B2D0-E5D7EADCBC30}" destId="{0C255A36-577A-4419-8B24-AAAD18B3FE86}" srcOrd="1" destOrd="0" presId="urn:microsoft.com/office/officeart/2016/7/layout/BasicLinearProcessNumbered"/>
    <dgm:cxn modelId="{B42E809C-B2E3-42D6-93DB-CB25CB160212}" srcId="{48F0BE21-D80E-4F33-84E2-AAEF8FB12241}" destId="{99222A4B-ECAE-402F-B5F5-CDE8E40F9158}" srcOrd="2" destOrd="0" parTransId="{2D2A1059-D2CF-4767-ABB2-50B9629352A3}" sibTransId="{83849820-B974-4712-8FE4-732B0912BEF2}"/>
    <dgm:cxn modelId="{537403A3-7C02-4E90-A515-22EF6F01F4D8}" type="presOf" srcId="{0BB5F835-1459-4688-A6B5-B7927719F918}" destId="{6257767F-2106-4DEA-9766-6335CF5F5514}" srcOrd="1" destOrd="0" presId="urn:microsoft.com/office/officeart/2016/7/layout/BasicLinearProcessNumbered"/>
    <dgm:cxn modelId="{940155B6-F56A-493D-AE5B-E3AF0197BA64}" type="presOf" srcId="{8D11673F-282F-47A7-8B6F-B4D9A4F3714B}" destId="{BBFA74F2-2D2D-44F3-9B93-7856A2064E3F}" srcOrd="0" destOrd="0" presId="urn:microsoft.com/office/officeart/2016/7/layout/BasicLinearProcessNumbered"/>
    <dgm:cxn modelId="{E56F5ED9-5D1D-490F-A7C0-C9FC74F899F1}" type="presOf" srcId="{8D11673F-282F-47A7-8B6F-B4D9A4F3714B}" destId="{64B14725-7855-448B-AC15-7E1BAA2366B6}" srcOrd="1" destOrd="0" presId="urn:microsoft.com/office/officeart/2016/7/layout/BasicLinearProcessNumbered"/>
    <dgm:cxn modelId="{3F63FCE0-8717-4C1C-BF1A-69790ED6EA1D}" type="presOf" srcId="{48F0BE21-D80E-4F33-84E2-AAEF8FB12241}" destId="{5CCA3F82-8B44-4E83-AD8D-3A041791FE6A}" srcOrd="0" destOrd="0" presId="urn:microsoft.com/office/officeart/2016/7/layout/BasicLinearProcessNumbered"/>
    <dgm:cxn modelId="{A011C8E2-FC12-4952-9CB2-F4407046F6F1}" type="presOf" srcId="{0BB5F835-1459-4688-A6B5-B7927719F918}" destId="{9FEE9954-4E8C-4F36-A11C-B0FDC9F4024A}" srcOrd="0" destOrd="0" presId="urn:microsoft.com/office/officeart/2016/7/layout/BasicLinearProcessNumbered"/>
    <dgm:cxn modelId="{BD21DBED-D671-4F95-BACB-FD641AB7C8DD}" srcId="{48F0BE21-D80E-4F33-84E2-AAEF8FB12241}" destId="{0595A799-799A-4009-B2D0-E5D7EADCBC30}" srcOrd="0" destOrd="0" parTransId="{B14A4749-8FF8-4708-99DD-2624E68EE6B8}" sibTransId="{9AA11656-8585-4E5E-9AA3-BDFF2DFB5DCC}"/>
    <dgm:cxn modelId="{986C7FF1-24D5-4F00-9E78-F952AB4F9E71}" type="presOf" srcId="{83849820-B974-4712-8FE4-732B0912BEF2}" destId="{4B5D51CF-77D5-46D3-8E70-ED62FAB3EB70}" srcOrd="0" destOrd="0" presId="urn:microsoft.com/office/officeart/2016/7/layout/BasicLinearProcessNumbered"/>
    <dgm:cxn modelId="{A02F67F5-62F4-4E64-A56F-1B5E0260645C}" srcId="{48F0BE21-D80E-4F33-84E2-AAEF8FB12241}" destId="{8D11673F-282F-47A7-8B6F-B4D9A4F3714B}" srcOrd="1" destOrd="0" parTransId="{769C367C-86AD-4558-8267-66A91B23B1DF}" sibTransId="{40E4BA5A-17B3-49A8-AE6D-4AC5E08CB5A1}"/>
    <dgm:cxn modelId="{E7941409-7DB9-4C6B-8104-4760FF1BE74F}" type="presParOf" srcId="{5CCA3F82-8B44-4E83-AD8D-3A041791FE6A}" destId="{97FED255-AF3E-4E17-B486-61FD2266E465}" srcOrd="0" destOrd="0" presId="urn:microsoft.com/office/officeart/2016/7/layout/BasicLinearProcessNumbered"/>
    <dgm:cxn modelId="{E0589D0D-2C1A-4A49-9186-47BD44F6B210}" type="presParOf" srcId="{97FED255-AF3E-4E17-B486-61FD2266E465}" destId="{12BA48F9-8949-4EDE-9471-85BF6BB82582}" srcOrd="0" destOrd="0" presId="urn:microsoft.com/office/officeart/2016/7/layout/BasicLinearProcessNumbered"/>
    <dgm:cxn modelId="{BE7041C3-525C-4FE7-9031-62591F8DF77D}" type="presParOf" srcId="{97FED255-AF3E-4E17-B486-61FD2266E465}" destId="{458F19D5-8063-4415-96AF-CEF7F1A0CDF4}" srcOrd="1" destOrd="0" presId="urn:microsoft.com/office/officeart/2016/7/layout/BasicLinearProcessNumbered"/>
    <dgm:cxn modelId="{504A38A2-C883-46F4-BBA9-E6A6BCBC8A01}" type="presParOf" srcId="{97FED255-AF3E-4E17-B486-61FD2266E465}" destId="{8231E38D-530C-470D-B030-90FA2E6F6E36}" srcOrd="2" destOrd="0" presId="urn:microsoft.com/office/officeart/2016/7/layout/BasicLinearProcessNumbered"/>
    <dgm:cxn modelId="{64A0A420-B745-4157-85CE-5FBC8A055F80}" type="presParOf" srcId="{97FED255-AF3E-4E17-B486-61FD2266E465}" destId="{0C255A36-577A-4419-8B24-AAAD18B3FE86}" srcOrd="3" destOrd="0" presId="urn:microsoft.com/office/officeart/2016/7/layout/BasicLinearProcessNumbered"/>
    <dgm:cxn modelId="{6B0B10D0-A84B-4F76-8214-079A1CF8B5A2}" type="presParOf" srcId="{5CCA3F82-8B44-4E83-AD8D-3A041791FE6A}" destId="{285AE056-1E74-4623-B1F1-B26E0088C795}" srcOrd="1" destOrd="0" presId="urn:microsoft.com/office/officeart/2016/7/layout/BasicLinearProcessNumbered"/>
    <dgm:cxn modelId="{6B31FB93-45E3-46FC-ACB2-3AA7D1CD0DBE}" type="presParOf" srcId="{5CCA3F82-8B44-4E83-AD8D-3A041791FE6A}" destId="{C97C7992-45BB-4F9A-AC9B-B8C29CECDDA8}" srcOrd="2" destOrd="0" presId="urn:microsoft.com/office/officeart/2016/7/layout/BasicLinearProcessNumbered"/>
    <dgm:cxn modelId="{EE8243B2-5C58-449B-9682-C5EBF709DB12}" type="presParOf" srcId="{C97C7992-45BB-4F9A-AC9B-B8C29CECDDA8}" destId="{BBFA74F2-2D2D-44F3-9B93-7856A2064E3F}" srcOrd="0" destOrd="0" presId="urn:microsoft.com/office/officeart/2016/7/layout/BasicLinearProcessNumbered"/>
    <dgm:cxn modelId="{FF53976C-471D-445B-9A71-2FDF163C637F}" type="presParOf" srcId="{C97C7992-45BB-4F9A-AC9B-B8C29CECDDA8}" destId="{A237EEBF-9FB6-4F9B-9DC2-AE11BC5FD4EA}" srcOrd="1" destOrd="0" presId="urn:microsoft.com/office/officeart/2016/7/layout/BasicLinearProcessNumbered"/>
    <dgm:cxn modelId="{C63A84C3-ADC1-42F6-AB7C-F4724FA06041}" type="presParOf" srcId="{C97C7992-45BB-4F9A-AC9B-B8C29CECDDA8}" destId="{0097042C-9101-4549-B36E-55BFF1E6F7D2}" srcOrd="2" destOrd="0" presId="urn:microsoft.com/office/officeart/2016/7/layout/BasicLinearProcessNumbered"/>
    <dgm:cxn modelId="{7C610745-555B-40EF-B3E8-0AAF4E1EA263}" type="presParOf" srcId="{C97C7992-45BB-4F9A-AC9B-B8C29CECDDA8}" destId="{64B14725-7855-448B-AC15-7E1BAA2366B6}" srcOrd="3" destOrd="0" presId="urn:microsoft.com/office/officeart/2016/7/layout/BasicLinearProcessNumbered"/>
    <dgm:cxn modelId="{1D1DC677-D0BA-4F11-AF25-A118BE7183F4}" type="presParOf" srcId="{5CCA3F82-8B44-4E83-AD8D-3A041791FE6A}" destId="{4D2460F1-72C7-413E-9173-290704093B5C}" srcOrd="3" destOrd="0" presId="urn:microsoft.com/office/officeart/2016/7/layout/BasicLinearProcessNumbered"/>
    <dgm:cxn modelId="{6E731F54-CF26-40BA-991E-8672F8DE66C1}" type="presParOf" srcId="{5CCA3F82-8B44-4E83-AD8D-3A041791FE6A}" destId="{D9D9B32F-C750-4909-BEBA-568EBB51F913}" srcOrd="4" destOrd="0" presId="urn:microsoft.com/office/officeart/2016/7/layout/BasicLinearProcessNumbered"/>
    <dgm:cxn modelId="{3EDD47AD-95F3-449D-87A3-A7D093C22649}" type="presParOf" srcId="{D9D9B32F-C750-4909-BEBA-568EBB51F913}" destId="{B710F883-C0B2-4BBA-9926-DF882995D43F}" srcOrd="0" destOrd="0" presId="urn:microsoft.com/office/officeart/2016/7/layout/BasicLinearProcessNumbered"/>
    <dgm:cxn modelId="{A9A74D76-41FB-4FCD-A07B-FF52BFA2E474}" type="presParOf" srcId="{D9D9B32F-C750-4909-BEBA-568EBB51F913}" destId="{4B5D51CF-77D5-46D3-8E70-ED62FAB3EB70}" srcOrd="1" destOrd="0" presId="urn:microsoft.com/office/officeart/2016/7/layout/BasicLinearProcessNumbered"/>
    <dgm:cxn modelId="{BCBD3A59-9AAD-4FEF-94C1-AEFD7A95C373}" type="presParOf" srcId="{D9D9B32F-C750-4909-BEBA-568EBB51F913}" destId="{F8EED2F0-931B-450F-8A29-5837C7153606}" srcOrd="2" destOrd="0" presId="urn:microsoft.com/office/officeart/2016/7/layout/BasicLinearProcessNumbered"/>
    <dgm:cxn modelId="{E3F5384E-A548-49A8-9831-644F6EE599EF}" type="presParOf" srcId="{D9D9B32F-C750-4909-BEBA-568EBB51F913}" destId="{9A97D0FB-710A-4884-B882-AC41EAD89FC0}" srcOrd="3" destOrd="0" presId="urn:microsoft.com/office/officeart/2016/7/layout/BasicLinearProcessNumbered"/>
    <dgm:cxn modelId="{00EEF719-A975-4B2D-AABA-D299449EFE6A}" type="presParOf" srcId="{5CCA3F82-8B44-4E83-AD8D-3A041791FE6A}" destId="{20E204D3-8322-4989-8F3D-3FC21E545888}" srcOrd="5" destOrd="0" presId="urn:microsoft.com/office/officeart/2016/7/layout/BasicLinearProcessNumbered"/>
    <dgm:cxn modelId="{0247B2E8-9CE0-436C-AE59-44F34DD03DBE}" type="presParOf" srcId="{5CCA3F82-8B44-4E83-AD8D-3A041791FE6A}" destId="{6C1D7F38-7F51-4758-8F20-84B04164DFBA}" srcOrd="6" destOrd="0" presId="urn:microsoft.com/office/officeart/2016/7/layout/BasicLinearProcessNumbered"/>
    <dgm:cxn modelId="{86994DF8-04D8-48B4-BFCD-D88042BB4365}" type="presParOf" srcId="{6C1D7F38-7F51-4758-8F20-84B04164DFBA}" destId="{9FEE9954-4E8C-4F36-A11C-B0FDC9F4024A}" srcOrd="0" destOrd="0" presId="urn:microsoft.com/office/officeart/2016/7/layout/BasicLinearProcessNumbered"/>
    <dgm:cxn modelId="{AD0FD6D7-A61B-48E9-8C79-931D2D0883DC}" type="presParOf" srcId="{6C1D7F38-7F51-4758-8F20-84B04164DFBA}" destId="{1BE3C647-C639-4DD5-B8C0-9FC9D0A49BE9}" srcOrd="1" destOrd="0" presId="urn:microsoft.com/office/officeart/2016/7/layout/BasicLinearProcessNumbered"/>
    <dgm:cxn modelId="{757D934C-17AE-4915-BFF0-9B7E4539CE80}" type="presParOf" srcId="{6C1D7F38-7F51-4758-8F20-84B04164DFBA}" destId="{5314F29D-9FF5-45CA-91BC-97D7BDAA9923}" srcOrd="2" destOrd="0" presId="urn:microsoft.com/office/officeart/2016/7/layout/BasicLinearProcessNumbered"/>
    <dgm:cxn modelId="{58B1076C-9398-429A-90F5-3F5D8F216322}" type="presParOf" srcId="{6C1D7F38-7F51-4758-8F20-84B04164DFBA}" destId="{6257767F-2106-4DEA-9766-6335CF5F551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A48F9-8949-4EDE-9471-85BF6BB82582}">
      <dsp:nvSpPr>
        <dsp:cNvPr id="0" name=""/>
        <dsp:cNvSpPr/>
      </dsp:nvSpPr>
      <dsp:spPr>
        <a:xfrm>
          <a:off x="3080"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Describe how the history and philosophy of health care and nursing provide a spiritual foundation for faith community nursing.</a:t>
          </a:r>
        </a:p>
      </dsp:txBody>
      <dsp:txXfrm>
        <a:off x="3080" y="1765067"/>
        <a:ext cx="2444055" cy="2053006"/>
      </dsp:txXfrm>
    </dsp:sp>
    <dsp:sp modelId="{458F19D5-8063-4415-96AF-CEF7F1A0CDF4}">
      <dsp:nvSpPr>
        <dsp:cNvPr id="0" name=""/>
        <dsp:cNvSpPr/>
      </dsp:nvSpPr>
      <dsp:spPr>
        <a:xfrm>
          <a:off x="711856"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8231E38D-530C-470D-B030-90FA2E6F6E36}">
      <dsp:nvSpPr>
        <dsp:cNvPr id="0" name=""/>
        <dsp:cNvSpPr/>
      </dsp:nvSpPr>
      <dsp:spPr>
        <a:xfrm>
          <a:off x="3080"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BFA74F2-2D2D-44F3-9B93-7856A2064E3F}">
      <dsp:nvSpPr>
        <dsp:cNvPr id="0" name=""/>
        <dsp:cNvSpPr/>
      </dsp:nvSpPr>
      <dsp:spPr>
        <a:xfrm>
          <a:off x="2691541"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Analyze how the actions of Granger Westberg have created a foundation for the current practice of faith community nursing.</a:t>
          </a:r>
        </a:p>
      </dsp:txBody>
      <dsp:txXfrm>
        <a:off x="2691541" y="1765067"/>
        <a:ext cx="2444055" cy="2053006"/>
      </dsp:txXfrm>
    </dsp:sp>
    <dsp:sp modelId="{A237EEBF-9FB6-4F9B-9DC2-AE11BC5FD4EA}">
      <dsp:nvSpPr>
        <dsp:cNvPr id="0" name=""/>
        <dsp:cNvSpPr/>
      </dsp:nvSpPr>
      <dsp:spPr>
        <a:xfrm>
          <a:off x="3400317"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0097042C-9101-4549-B36E-55BFF1E6F7D2}">
      <dsp:nvSpPr>
        <dsp:cNvPr id="0" name=""/>
        <dsp:cNvSpPr/>
      </dsp:nvSpPr>
      <dsp:spPr>
        <a:xfrm>
          <a:off x="2691541"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710F883-C0B2-4BBA-9926-DF882995D43F}">
      <dsp:nvSpPr>
        <dsp:cNvPr id="0" name=""/>
        <dsp:cNvSpPr/>
      </dsp:nvSpPr>
      <dsp:spPr>
        <a:xfrm>
          <a:off x="5380002"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Assess the impact of key historical events, including the growth of the Westberg Institute for Faith Community Nursing on the evolution and expansion of faith community nursing. </a:t>
          </a:r>
        </a:p>
      </dsp:txBody>
      <dsp:txXfrm>
        <a:off x="5380002" y="1765067"/>
        <a:ext cx="2444055" cy="2053006"/>
      </dsp:txXfrm>
    </dsp:sp>
    <dsp:sp modelId="{4B5D51CF-77D5-46D3-8E70-ED62FAB3EB70}">
      <dsp:nvSpPr>
        <dsp:cNvPr id="0" name=""/>
        <dsp:cNvSpPr/>
      </dsp:nvSpPr>
      <dsp:spPr>
        <a:xfrm>
          <a:off x="6088778"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F8EED2F0-931B-450F-8A29-5837C7153606}">
      <dsp:nvSpPr>
        <dsp:cNvPr id="0" name=""/>
        <dsp:cNvSpPr/>
      </dsp:nvSpPr>
      <dsp:spPr>
        <a:xfrm>
          <a:off x="5380002"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9FEE9954-4E8C-4F36-A11C-B0FDC9F4024A}">
      <dsp:nvSpPr>
        <dsp:cNvPr id="0" name=""/>
        <dsp:cNvSpPr/>
      </dsp:nvSpPr>
      <dsp:spPr>
        <a:xfrm>
          <a:off x="8068463"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a:t>Relate the key aspects of the philosophy of faith community nursing practice to the development of a personal philosophy of this specialty practice.</a:t>
          </a:r>
        </a:p>
      </dsp:txBody>
      <dsp:txXfrm>
        <a:off x="8068463" y="1765067"/>
        <a:ext cx="2444055" cy="2053006"/>
      </dsp:txXfrm>
    </dsp:sp>
    <dsp:sp modelId="{1BE3C647-C639-4DD5-B8C0-9FC9D0A49BE9}">
      <dsp:nvSpPr>
        <dsp:cNvPr id="0" name=""/>
        <dsp:cNvSpPr/>
      </dsp:nvSpPr>
      <dsp:spPr>
        <a:xfrm>
          <a:off x="8777239"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5314F29D-9FF5-45CA-91BC-97D7BDAA9923}">
      <dsp:nvSpPr>
        <dsp:cNvPr id="0" name=""/>
        <dsp:cNvSpPr/>
      </dsp:nvSpPr>
      <dsp:spPr>
        <a:xfrm>
          <a:off x="8068463"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stained glass window with text&#10;&#10;Description automatically generated">
            <a:extLst>
              <a:ext uri="{FF2B5EF4-FFF2-40B4-BE49-F238E27FC236}">
                <a16:creationId xmlns:a16="http://schemas.microsoft.com/office/drawing/2014/main" id="{8469A50E-E8DA-5A43-13C4-BCB267C89676}"/>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2128B90A-4D22-8B60-3047-98DEB9E6D4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E672AF-BB4D-5B94-E873-DF1DBD3F0252}"/>
              </a:ext>
            </a:extLst>
          </p:cNvPr>
          <p:cNvSpPr>
            <a:spLocks noGrp="1"/>
          </p:cNvSpPr>
          <p:nvPr>
            <p:ph type="subTitle" idx="1"/>
          </p:nvPr>
        </p:nvSpPr>
        <p:spPr>
          <a:xfrm>
            <a:off x="1524000" y="3602038"/>
            <a:ext cx="9144000" cy="1655762"/>
          </a:xfrm>
        </p:spPr>
        <p:txBody>
          <a:bodyPr>
            <a:normAutofit/>
          </a:bodyPr>
          <a:lstStyle>
            <a:lvl1pPr marL="0" indent="0" algn="ctr">
              <a:buNone/>
              <a:defRPr sz="3200">
                <a:solidFill>
                  <a:srgbClr val="215F9A"/>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CFDF2D-263F-CBDA-BA50-FF7E52A4158B}"/>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E88EB79E-1AD1-B052-245B-6C432955DB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4DDDE-69D5-538F-B0AF-46B4E6A824E1}"/>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23930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EB4-8274-F389-5E6A-6016A8A58CD4}"/>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F22E0FD-3A04-143A-74E8-A6B6EA18CFF3}"/>
              </a:ext>
            </a:extLst>
          </p:cNvPr>
          <p:cNvSpPr>
            <a:spLocks noGrp="1"/>
          </p:cNvSpPr>
          <p:nvPr>
            <p:ph idx="1"/>
          </p:nvPr>
        </p:nvSpPr>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1748F-AFFC-5FBC-C070-17A649A75721}"/>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53EDA8CA-0D53-F91F-709F-594ED1194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2BA9D-0FBE-E21C-CD7A-9B50B349F5F3}"/>
              </a:ext>
            </a:extLst>
          </p:cNvPr>
          <p:cNvSpPr>
            <a:spLocks noGrp="1"/>
          </p:cNvSpPr>
          <p:nvPr>
            <p:ph type="sldNum" sz="quarter" idx="12"/>
          </p:nvPr>
        </p:nvSpPr>
        <p:spPr>
          <a:xfrm>
            <a:off x="8610601" y="6356350"/>
            <a:ext cx="1981200" cy="365125"/>
          </a:xfrm>
        </p:spPr>
        <p:txBody>
          <a:bodyPr/>
          <a:lstStyle/>
          <a:p>
            <a:fld id="{AE228950-0E85-476D-8876-2777341195BB}" type="slidenum">
              <a:rPr lang="en-US" smtClean="0"/>
              <a:t>‹#›</a:t>
            </a:fld>
            <a:endParaRPr lang="en-US"/>
          </a:p>
        </p:txBody>
      </p:sp>
      <p:pic>
        <p:nvPicPr>
          <p:cNvPr id="8" name="Picture 7" descr="A stained glass window with text&#10;&#10;Description automatically generated">
            <a:extLst>
              <a:ext uri="{FF2B5EF4-FFF2-40B4-BE49-F238E27FC236}">
                <a16:creationId xmlns:a16="http://schemas.microsoft.com/office/drawing/2014/main" id="{DE7EFD57-83D4-31D7-53B0-339B2D7D15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
        <p:nvSpPr>
          <p:cNvPr id="9" name="Rectangle 8">
            <a:extLst>
              <a:ext uri="{FF2B5EF4-FFF2-40B4-BE49-F238E27FC236}">
                <a16:creationId xmlns:a16="http://schemas.microsoft.com/office/drawing/2014/main" id="{65B70881-2B67-3714-516A-E620209388D0}"/>
              </a:ext>
            </a:extLst>
          </p:cNvPr>
          <p:cNvSpPr/>
          <p:nvPr userDrawn="1"/>
        </p:nvSpPr>
        <p:spPr>
          <a:xfrm>
            <a:off x="0" y="0"/>
            <a:ext cx="514350" cy="6858000"/>
          </a:xfrm>
          <a:prstGeom prst="rect">
            <a:avLst/>
          </a:prstGeom>
          <a:solidFill>
            <a:srgbClr val="215F9A">
              <a:alpha val="4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5ED40C-E6F9-C8D2-93BE-DB599A4054B7}"/>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00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A stained glass window with text&#10;&#10;Description automatically generated">
            <a:extLst>
              <a:ext uri="{FF2B5EF4-FFF2-40B4-BE49-F238E27FC236}">
                <a16:creationId xmlns:a16="http://schemas.microsoft.com/office/drawing/2014/main" id="{72FA5AAB-C49A-24EE-5805-BB0D1CB6EF4F}"/>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70647CEA-CCBC-85C8-769F-6EB1E817FE1A}"/>
              </a:ext>
            </a:extLst>
          </p:cNvPr>
          <p:cNvSpPr>
            <a:spLocks noGrp="1"/>
          </p:cNvSpPr>
          <p:nvPr>
            <p:ph type="title"/>
          </p:nvPr>
        </p:nvSpPr>
        <p:spPr>
          <a:xfrm>
            <a:off x="831850" y="1709738"/>
            <a:ext cx="10515600" cy="2852737"/>
          </a:xfrm>
        </p:spPr>
        <p:txBody>
          <a:bodyPr anchor="b"/>
          <a:lstStyle>
            <a:lvl1pPr>
              <a:defRPr sz="6000">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C35389DB-D65C-526B-69F1-A74BA8F43DE0}"/>
              </a:ext>
            </a:extLst>
          </p:cNvPr>
          <p:cNvSpPr>
            <a:spLocks noGrp="1"/>
          </p:cNvSpPr>
          <p:nvPr>
            <p:ph type="body" idx="1"/>
          </p:nvPr>
        </p:nvSpPr>
        <p:spPr>
          <a:xfrm>
            <a:off x="831850" y="4589463"/>
            <a:ext cx="10515600" cy="1500187"/>
          </a:xfrm>
        </p:spPr>
        <p:txBody>
          <a:bodyPr>
            <a:normAutofit/>
          </a:bodyPr>
          <a:lstStyle>
            <a:lvl1pPr marL="0" indent="0">
              <a:buNone/>
              <a:defRPr sz="2800">
                <a:solidFill>
                  <a:srgbClr val="215F9A"/>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3E3BE5-3F07-AD73-4E5E-F37E4C05E9A7}"/>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FC736906-3AC4-3CBB-1F98-C86AC6539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3FB382-6624-07D2-8368-F8F77F7CC4E0}"/>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108008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89F44-B6D1-8544-68B7-A872C16D09CE}"/>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57EA03A-3391-2CE7-D730-334F5E931359}"/>
              </a:ext>
            </a:extLst>
          </p:cNvPr>
          <p:cNvSpPr>
            <a:spLocks noGrp="1"/>
          </p:cNvSpPr>
          <p:nvPr>
            <p:ph sz="half" idx="1"/>
          </p:nvPr>
        </p:nvSpPr>
        <p:spPr>
          <a:xfrm>
            <a:off x="838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AB949F-B28A-9264-B8EC-031E6DC968FF}"/>
              </a:ext>
            </a:extLst>
          </p:cNvPr>
          <p:cNvSpPr>
            <a:spLocks noGrp="1"/>
          </p:cNvSpPr>
          <p:nvPr>
            <p:ph sz="half" idx="2"/>
          </p:nvPr>
        </p:nvSpPr>
        <p:spPr>
          <a:xfrm>
            <a:off x="6172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BAAFB8-A51A-F1CB-253C-31E1280EBED6}"/>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C6560F56-B312-0F8B-E579-4699BBAD6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20F34A-E942-9980-2019-C5918B4A5104}"/>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EC73267D-C5AE-9761-7C78-53D5A4FEAC9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B6A8C8-8A76-EE5C-9FAB-FDB47ACF043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0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201A-8BEC-3603-F348-CA5D5169BAB3}"/>
              </a:ext>
            </a:extLst>
          </p:cNvPr>
          <p:cNvSpPr>
            <a:spLocks noGrp="1"/>
          </p:cNvSpPr>
          <p:nvPr>
            <p:ph type="title"/>
          </p:nvPr>
        </p:nvSpPr>
        <p:spPr>
          <a:xfrm>
            <a:off x="839788" y="365125"/>
            <a:ext cx="10515600" cy="1325563"/>
          </a:xfrm>
        </p:spPr>
        <p:txBody>
          <a:bodyPr/>
          <a:lstStyle>
            <a:lvl1pPr>
              <a:defRPr>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5E772CB7-54F2-96B7-F81B-C3E349E64D90}"/>
              </a:ext>
            </a:extLst>
          </p:cNvPr>
          <p:cNvSpPr>
            <a:spLocks noGrp="1"/>
          </p:cNvSpPr>
          <p:nvPr>
            <p:ph type="body" idx="1"/>
          </p:nvPr>
        </p:nvSpPr>
        <p:spPr>
          <a:xfrm>
            <a:off x="839788" y="1681163"/>
            <a:ext cx="5157787"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28ECBF-97B9-BC61-4ECE-312CC1AE249F}"/>
              </a:ext>
            </a:extLst>
          </p:cNvPr>
          <p:cNvSpPr>
            <a:spLocks noGrp="1"/>
          </p:cNvSpPr>
          <p:nvPr>
            <p:ph sz="half" idx="2"/>
          </p:nvPr>
        </p:nvSpPr>
        <p:spPr>
          <a:xfrm>
            <a:off x="839788" y="2505075"/>
            <a:ext cx="5157787"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ECFAE4-E407-25D9-B60E-93DF16EB5378}"/>
              </a:ext>
            </a:extLst>
          </p:cNvPr>
          <p:cNvSpPr>
            <a:spLocks noGrp="1"/>
          </p:cNvSpPr>
          <p:nvPr>
            <p:ph type="body" sz="quarter" idx="3"/>
          </p:nvPr>
        </p:nvSpPr>
        <p:spPr>
          <a:xfrm>
            <a:off x="6172200" y="1681163"/>
            <a:ext cx="5183188"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985CB2-5ED4-7517-266E-13E562F3846D}"/>
              </a:ext>
            </a:extLst>
          </p:cNvPr>
          <p:cNvSpPr>
            <a:spLocks noGrp="1"/>
          </p:cNvSpPr>
          <p:nvPr>
            <p:ph sz="quarter" idx="4"/>
          </p:nvPr>
        </p:nvSpPr>
        <p:spPr>
          <a:xfrm>
            <a:off x="6172200" y="2505075"/>
            <a:ext cx="5183188"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C92916-6ED3-6B46-1B84-579C4DC2C068}"/>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8" name="Footer Placeholder 7">
            <a:extLst>
              <a:ext uri="{FF2B5EF4-FFF2-40B4-BE49-F238E27FC236}">
                <a16:creationId xmlns:a16="http://schemas.microsoft.com/office/drawing/2014/main" id="{5F7DFE36-08E7-4120-20E6-8744184709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BD5EFEF-AF1A-FACC-71D2-F9877ECA1210}"/>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10" name="Rectangle 9">
            <a:extLst>
              <a:ext uri="{FF2B5EF4-FFF2-40B4-BE49-F238E27FC236}">
                <a16:creationId xmlns:a16="http://schemas.microsoft.com/office/drawing/2014/main" id="{685E037D-5DFF-A4D6-BE22-AA8E8ADECBD3}"/>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4A4782B-ADBE-2B4D-719C-CFC73DF5C473}"/>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6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DFE1-75BC-8BD6-54AE-4977705CF710}"/>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74FDEC0-FF32-2743-833F-C0B7A0E975B2}"/>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4" name="Footer Placeholder 3">
            <a:extLst>
              <a:ext uri="{FF2B5EF4-FFF2-40B4-BE49-F238E27FC236}">
                <a16:creationId xmlns:a16="http://schemas.microsoft.com/office/drawing/2014/main" id="{7D32EA48-69FB-2237-216F-9215D5D0AB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43EE36-EC03-E904-96E2-C4286659C64C}"/>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6" name="Rectangle 5">
            <a:extLst>
              <a:ext uri="{FF2B5EF4-FFF2-40B4-BE49-F238E27FC236}">
                <a16:creationId xmlns:a16="http://schemas.microsoft.com/office/drawing/2014/main" id="{91862F37-C05E-5BF5-EDC0-8A4F5E917586}"/>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FA1DF04-783D-8359-1448-2CDFC7E8363F}"/>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196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A2CE6-A69E-CCCA-DF66-4FD1FFEAAD9F}"/>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3" name="Footer Placeholder 2">
            <a:extLst>
              <a:ext uri="{FF2B5EF4-FFF2-40B4-BE49-F238E27FC236}">
                <a16:creationId xmlns:a16="http://schemas.microsoft.com/office/drawing/2014/main" id="{07BC3A84-0208-0B3B-689E-AAF80DE8E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D1C485-DDAE-AB1C-4636-ADC0D7C4F4AF}"/>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5" name="Rectangle 4">
            <a:extLst>
              <a:ext uri="{FF2B5EF4-FFF2-40B4-BE49-F238E27FC236}">
                <a16:creationId xmlns:a16="http://schemas.microsoft.com/office/drawing/2014/main" id="{40790040-9BC8-E946-FE37-C02EAE69FE50}"/>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C329B-C99E-5D7B-1F29-A4F0EFF4E1E6}"/>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91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9380-DE9C-8CCD-4DA1-F05586C0F14F}"/>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07D30B2-55DE-C504-9E3A-3BD62A2029C8}"/>
              </a:ext>
            </a:extLst>
          </p:cNvPr>
          <p:cNvSpPr>
            <a:spLocks noGrp="1"/>
          </p:cNvSpPr>
          <p:nvPr>
            <p:ph idx="1"/>
          </p:nvPr>
        </p:nvSpPr>
        <p:spPr>
          <a:xfrm>
            <a:off x="5183188" y="987425"/>
            <a:ext cx="6172200" cy="4873625"/>
          </a:xfrm>
        </p:spPr>
        <p:txBody>
          <a:bodyPr/>
          <a:lstStyle>
            <a:lvl1pPr>
              <a:defRPr sz="3200">
                <a:solidFill>
                  <a:srgbClr val="00A9A2"/>
                </a:solidFill>
              </a:defRPr>
            </a:lvl1pPr>
            <a:lvl2pPr>
              <a:defRPr sz="28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450FA9-07D6-166A-39B7-F8124FC5F701}"/>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81E4D-E08B-F878-733E-C77BE40B84F3}"/>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9B365FB8-647B-4D32-2262-8D13CB1AD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C14A60-B17B-CC83-1A18-ABD7AC66D68B}"/>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31A3E2FD-63E9-94FE-1739-7DFFDCA1218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03937D-E1CD-84E3-B4DD-63E96CE2638E}"/>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6542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DF55-BA57-E5DC-80D0-3DE06102D1F2}"/>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9AE88713-97F1-093C-46EC-6BBE819CCD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050D8-5397-E71A-BF43-2EF01C376BBD}"/>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4A7C7-D3BC-CB13-9F52-0FED231D0FCD}"/>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65881323-2052-4C0B-7913-50DA1C6A92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19BE0-827B-CD1C-40FE-08F4D9D7DA31}"/>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77EE8703-C482-9A21-673E-78D731CFAABA}"/>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3749FE7-F790-1538-D21B-1D66AEA12D6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2600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156CE3B-4443-4245-9388-645771802984}"/>
              </a:ext>
            </a:extLst>
          </p:cNvPr>
          <p:cNvSpPr/>
          <p:nvPr userDrawn="1"/>
        </p:nvSpPr>
        <p:spPr>
          <a:xfrm flipH="1">
            <a:off x="-3" y="4108348"/>
            <a:ext cx="12192001" cy="277287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5862E9-536E-4626-8C0C-6FAA6AE303A2}"/>
              </a:ext>
            </a:extLst>
          </p:cNvPr>
          <p:cNvSpPr/>
          <p:nvPr userDrawn="1"/>
        </p:nvSpPr>
        <p:spPr>
          <a:xfrm>
            <a:off x="-2" y="0"/>
            <a:ext cx="12192000" cy="4108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Date Placeholder 3">
            <a:extLst>
              <a:ext uri="{FF2B5EF4-FFF2-40B4-BE49-F238E27FC236}">
                <a16:creationId xmlns:a16="http://schemas.microsoft.com/office/drawing/2014/main" id="{6A319F45-EB56-4FA5-808F-BB728E7C2028}"/>
              </a:ext>
            </a:extLst>
          </p:cNvPr>
          <p:cNvSpPr>
            <a:spLocks noGrp="1"/>
          </p:cNvSpPr>
          <p:nvPr>
            <p:ph type="dt" sz="half" idx="10"/>
          </p:nvPr>
        </p:nvSpPr>
        <p:spPr/>
        <p:txBody>
          <a:bodyPr/>
          <a:lstStyle/>
          <a:p>
            <a:fld id="{E9C81213-1F96-E346-BD7E-3C55A8DAD8B0}" type="datetime1">
              <a:rPr lang="en-US" smtClean="0"/>
              <a:t>10/25/2025</a:t>
            </a:fld>
            <a:endParaRPr lang="en-US"/>
          </a:p>
        </p:txBody>
      </p:sp>
      <p:sp>
        <p:nvSpPr>
          <p:cNvPr id="5" name="Footer Placeholder 4">
            <a:extLst>
              <a:ext uri="{FF2B5EF4-FFF2-40B4-BE49-F238E27FC236}">
                <a16:creationId xmlns:a16="http://schemas.microsoft.com/office/drawing/2014/main" id="{0AB7CB3A-28E9-4AEA-B6B8-C04BD86182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5F722E-367B-4CF9-89DC-0DE0C438B550}"/>
              </a:ext>
            </a:extLst>
          </p:cNvPr>
          <p:cNvSpPr>
            <a:spLocks noGrp="1"/>
          </p:cNvSpPr>
          <p:nvPr>
            <p:ph type="sldNum" sz="quarter" idx="12"/>
          </p:nvPr>
        </p:nvSpPr>
        <p:spPr/>
        <p:txBody>
          <a:bodyPr/>
          <a:lstStyle/>
          <a:p>
            <a:fld id="{0B2384F0-66C6-4BCA-8B76-EE0A04A347B9}" type="slidenum">
              <a:rPr lang="en-US" smtClean="0"/>
              <a:t>‹#›</a:t>
            </a:fld>
            <a:endParaRPr lang="en-US"/>
          </a:p>
        </p:txBody>
      </p:sp>
      <p:pic>
        <p:nvPicPr>
          <p:cNvPr id="8" name="Picture 7" descr="A sign on a window&#10;&#10;Description automatically generated">
            <a:extLst>
              <a:ext uri="{FF2B5EF4-FFF2-40B4-BE49-F238E27FC236}">
                <a16:creationId xmlns:a16="http://schemas.microsoft.com/office/drawing/2014/main" id="{C01689B2-989C-40CB-A763-1976CC488E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9274" y="676059"/>
            <a:ext cx="2755166" cy="3217549"/>
          </a:xfrm>
          <a:prstGeom prst="rect">
            <a:avLst/>
          </a:prstGeom>
        </p:spPr>
      </p:pic>
      <p:sp>
        <p:nvSpPr>
          <p:cNvPr id="9" name="Title 1">
            <a:extLst>
              <a:ext uri="{FF2B5EF4-FFF2-40B4-BE49-F238E27FC236}">
                <a16:creationId xmlns:a16="http://schemas.microsoft.com/office/drawing/2014/main" id="{D3CF7990-5974-46B6-A516-7B7BCDCFF7D1}"/>
              </a:ext>
            </a:extLst>
          </p:cNvPr>
          <p:cNvSpPr>
            <a:spLocks noGrp="1"/>
          </p:cNvSpPr>
          <p:nvPr>
            <p:ph type="ctrTitle" hasCustomPrompt="1"/>
          </p:nvPr>
        </p:nvSpPr>
        <p:spPr>
          <a:xfrm>
            <a:off x="466928" y="4108348"/>
            <a:ext cx="11099260" cy="1956441"/>
          </a:xfrm>
        </p:spPr>
        <p:txBody>
          <a:bodyPr anchor="b">
            <a:normAutofit/>
          </a:bodyPr>
          <a:lstStyle>
            <a:lvl1pPr algn="ctr">
              <a:defRPr sz="7200" b="1">
                <a:solidFill>
                  <a:schemeClr val="bg1"/>
                </a:solidFill>
              </a:defRPr>
            </a:lvl1pPr>
          </a:lstStyle>
          <a:p>
            <a:r>
              <a:rPr lang="en-US" dirty="0"/>
              <a:t>Module Title Here</a:t>
            </a:r>
          </a:p>
        </p:txBody>
      </p:sp>
    </p:spTree>
    <p:extLst>
      <p:ext uri="{BB962C8B-B14F-4D97-AF65-F5344CB8AC3E}">
        <p14:creationId xmlns:p14="http://schemas.microsoft.com/office/powerpoint/2010/main" val="357746597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784D8-B7BF-7715-D011-755248852D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833240D-B491-079A-F566-20DE919E3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10AC80-8581-C188-24D5-DC99B8FF9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ABDE6D1F-2DD7-C86D-230F-37693ADF59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A8882C2-4551-F705-DB8D-0C52EE66D880}"/>
              </a:ext>
            </a:extLst>
          </p:cNvPr>
          <p:cNvSpPr>
            <a:spLocks noGrp="1"/>
          </p:cNvSpPr>
          <p:nvPr>
            <p:ph type="sldNum" sz="quarter" idx="4"/>
          </p:nvPr>
        </p:nvSpPr>
        <p:spPr>
          <a:xfrm>
            <a:off x="8610600" y="6356350"/>
            <a:ext cx="2043545"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228950-0E85-476D-8876-2777341195BB}" type="slidenum">
              <a:rPr lang="en-US" smtClean="0"/>
              <a:t>‹#›</a:t>
            </a:fld>
            <a:endParaRPr lang="en-US"/>
          </a:p>
        </p:txBody>
      </p:sp>
      <p:sp>
        <p:nvSpPr>
          <p:cNvPr id="7" name="Rectangle 6">
            <a:extLst>
              <a:ext uri="{FF2B5EF4-FFF2-40B4-BE49-F238E27FC236}">
                <a16:creationId xmlns:a16="http://schemas.microsoft.com/office/drawing/2014/main" id="{69484530-0690-06CA-F0E1-FFD1FE1B9635}"/>
              </a:ext>
            </a:extLst>
          </p:cNvPr>
          <p:cNvSpPr/>
          <p:nvPr userDrawn="1"/>
        </p:nvSpPr>
        <p:spPr>
          <a:xfrm>
            <a:off x="0" y="0"/>
            <a:ext cx="514350" cy="6858000"/>
          </a:xfrm>
          <a:prstGeom prst="rect">
            <a:avLst/>
          </a:prstGeom>
          <a:solidFill>
            <a:srgbClr val="215F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32CCC2-4C18-EA26-75D4-8E068864F5EB}"/>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ained glass window with text&#10;&#10;Description automatically generated">
            <a:extLst>
              <a:ext uri="{FF2B5EF4-FFF2-40B4-BE49-F238E27FC236}">
                <a16:creationId xmlns:a16="http://schemas.microsoft.com/office/drawing/2014/main" id="{5E977648-6887-9E8D-46BB-3263FBA5D01A}"/>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Tree>
    <p:extLst>
      <p:ext uri="{BB962C8B-B14F-4D97-AF65-F5344CB8AC3E}">
        <p14:creationId xmlns:p14="http://schemas.microsoft.com/office/powerpoint/2010/main" val="40137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rgbClr val="00A9A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49463-3AF2-422A-A03A-CE5CFCB4C200}"/>
              </a:ext>
            </a:extLst>
          </p:cNvPr>
          <p:cNvSpPr>
            <a:spLocks noGrp="1"/>
          </p:cNvSpPr>
          <p:nvPr>
            <p:ph type="ctrTitle"/>
          </p:nvPr>
        </p:nvSpPr>
        <p:spPr>
          <a:xfrm>
            <a:off x="475488" y="4261104"/>
            <a:ext cx="11090700" cy="2596896"/>
          </a:xfrm>
        </p:spPr>
        <p:txBody>
          <a:bodyPr>
            <a:noAutofit/>
          </a:bodyPr>
          <a:lstStyle/>
          <a:p>
            <a:br>
              <a:rPr lang="en-US" sz="4800" dirty="0"/>
            </a:br>
            <a:br>
              <a:rPr lang="en-US" sz="4800" dirty="0"/>
            </a:br>
            <a:br>
              <a:rPr lang="en-US" sz="4800" dirty="0"/>
            </a:br>
            <a:br>
              <a:rPr lang="en-US" sz="4800" dirty="0"/>
            </a:br>
            <a:br>
              <a:rPr lang="en-US" sz="4800" dirty="0"/>
            </a:br>
            <a:r>
              <a:rPr lang="en-US" sz="6500" dirty="0"/>
              <a:t>History and Philosophy </a:t>
            </a:r>
            <a:br>
              <a:rPr lang="en-US" sz="6500" dirty="0"/>
            </a:br>
            <a:r>
              <a:rPr lang="en-US" sz="6500" dirty="0"/>
              <a:t>of Faith Community Nursing</a:t>
            </a:r>
            <a:br>
              <a:rPr lang="en-US" sz="4800" dirty="0"/>
            </a:br>
            <a:endParaRPr lang="en-US" sz="4800" dirty="0"/>
          </a:p>
        </p:txBody>
      </p:sp>
    </p:spTree>
    <p:extLst>
      <p:ext uri="{BB962C8B-B14F-4D97-AF65-F5344CB8AC3E}">
        <p14:creationId xmlns:p14="http://schemas.microsoft.com/office/powerpoint/2010/main" val="3163166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21BA7-7DCC-483C-984C-EC3E10527F62}"/>
              </a:ext>
            </a:extLst>
          </p:cNvPr>
          <p:cNvSpPr>
            <a:spLocks noGrp="1"/>
          </p:cNvSpPr>
          <p:nvPr>
            <p:ph type="title"/>
          </p:nvPr>
        </p:nvSpPr>
        <p:spPr/>
        <p:txBody>
          <a:bodyPr anchor="ctr">
            <a:normAutofit/>
          </a:bodyPr>
          <a:lstStyle/>
          <a:p>
            <a:r>
              <a:rPr lang="en-US" dirty="0">
                <a:effectLst>
                  <a:outerShdw blurRad="38100" dist="38100" dir="2700000" algn="tl">
                    <a:srgbClr val="000000">
                      <a:alpha val="43137"/>
                    </a:srgbClr>
                  </a:outerShdw>
                </a:effectLst>
              </a:rPr>
              <a:t>Learning Outcomes</a:t>
            </a:r>
          </a:p>
        </p:txBody>
      </p:sp>
      <p:graphicFrame>
        <p:nvGraphicFramePr>
          <p:cNvPr id="11" name="Text Placeholder 4">
            <a:extLst>
              <a:ext uri="{FF2B5EF4-FFF2-40B4-BE49-F238E27FC236}">
                <a16:creationId xmlns:a16="http://schemas.microsoft.com/office/drawing/2014/main" id="{931BBEDD-2922-ACFB-DF96-C52DD12B75F0}"/>
              </a:ext>
            </a:extLst>
          </p:cNvPr>
          <p:cNvGraphicFramePr>
            <a:graphicFrameLocks noGrp="1"/>
          </p:cNvGraphicFramePr>
          <p:nvPr>
            <p:ph idx="1"/>
            <p:extLst>
              <p:ext uri="{D42A27DB-BD31-4B8C-83A1-F6EECF244321}">
                <p14:modId xmlns:p14="http://schemas.microsoft.com/office/powerpoint/2010/main" val="133830001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hidden="1">
            <a:extLst>
              <a:ext uri="{FF2B5EF4-FFF2-40B4-BE49-F238E27FC236}">
                <a16:creationId xmlns:a16="http://schemas.microsoft.com/office/drawing/2014/main" id="{406B28BC-383B-CC4F-A8E3-885DC2A06750}"/>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2</a:t>
            </a:fld>
            <a:endParaRPr lang="en-US"/>
          </a:p>
        </p:txBody>
      </p:sp>
    </p:spTree>
    <p:extLst>
      <p:ext uri="{BB962C8B-B14F-4D97-AF65-F5344CB8AC3E}">
        <p14:creationId xmlns:p14="http://schemas.microsoft.com/office/powerpoint/2010/main" val="3357052727"/>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Faith community nurse (FCN)</a:t>
            </a:r>
            <a:r>
              <a:rPr lang="en-US" dirty="0"/>
              <a:t>: a registered professional nurse who holds an active, unrestricted license in the state of practice and who serves as a member of the staff of a faith community.</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a:t>
            </a:fld>
            <a:endParaRPr lang="en-US"/>
          </a:p>
        </p:txBody>
      </p:sp>
    </p:spTree>
    <p:extLst>
      <p:ext uri="{BB962C8B-B14F-4D97-AF65-F5344CB8AC3E}">
        <p14:creationId xmlns:p14="http://schemas.microsoft.com/office/powerpoint/2010/main" val="347224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Faith community nursing</a:t>
            </a:r>
            <a:r>
              <a:rPr lang="en-US" sz="2400" dirty="0"/>
              <a:t>: the specialized nursing practice of professional nursing that focuses on the intentional care of the spirit as well as the promotion of wholistic health and prevention or minimization of illness within the context of a faith community or other organization.</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a:t>
            </a:fld>
            <a:endParaRPr lang="en-US"/>
          </a:p>
        </p:txBody>
      </p:sp>
    </p:spTree>
    <p:extLst>
      <p:ext uri="{BB962C8B-B14F-4D97-AF65-F5344CB8AC3E}">
        <p14:creationId xmlns:p14="http://schemas.microsoft.com/office/powerpoint/2010/main" val="28290012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Faith Community Nursing: Scope and Standards of Practice (4</a:t>
            </a:r>
            <a:r>
              <a:rPr lang="en-US" sz="2400" b="1" baseline="30000" dirty="0"/>
              <a:t>th</a:t>
            </a:r>
            <a:r>
              <a:rPr lang="en-US" sz="2400" b="1" dirty="0"/>
              <a:t> ed., 2025)</a:t>
            </a:r>
            <a:r>
              <a:rPr lang="en-US" sz="2400" dirty="0"/>
              <a:t>: describes the specialty practice of faith community nursing and discusses the unique scope of knowledge and the standards of practice and professional performance for an FCN.</a:t>
            </a:r>
          </a:p>
          <a:p>
            <a:endParaRPr lang="en-US" sz="20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a:t>
            </a:fld>
            <a:endParaRPr lang="en-US"/>
          </a:p>
        </p:txBody>
      </p:sp>
    </p:spTree>
    <p:extLst>
      <p:ext uri="{BB962C8B-B14F-4D97-AF65-F5344CB8AC3E}">
        <p14:creationId xmlns:p14="http://schemas.microsoft.com/office/powerpoint/2010/main" val="594914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Health Ministries Association</a:t>
            </a:r>
            <a:r>
              <a:rPr lang="en-US" dirty="0"/>
              <a:t>: nonprofit organization whose mission is to encourage, support, and empower leaders in the integration of faith and health in their local communities.</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a:t>
            </a:fld>
            <a:endParaRPr lang="en-US"/>
          </a:p>
        </p:txBody>
      </p:sp>
    </p:spTree>
    <p:extLst>
      <p:ext uri="{BB962C8B-B14F-4D97-AF65-F5344CB8AC3E}">
        <p14:creationId xmlns:p14="http://schemas.microsoft.com/office/powerpoint/2010/main" val="941562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fontScale="92500" lnSpcReduction="10000"/>
          </a:bodyPr>
          <a:lstStyle/>
          <a:p>
            <a:pPr marL="0" indent="0">
              <a:buNone/>
            </a:pPr>
            <a:r>
              <a:rPr lang="en-US" b="1" dirty="0"/>
              <a:t>Westberg Institute for Faith Community Nursing</a:t>
            </a:r>
            <a:r>
              <a:rPr lang="en-US" dirty="0"/>
              <a:t>: a partnership with the Spiritual Care Association Nursing Division, whose mission to provide support and foster growth of the specialty practice through education, networking, and resource development internationally. </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7</a:t>
            </a:fld>
            <a:endParaRPr lang="en-US"/>
          </a:p>
        </p:txBody>
      </p:sp>
    </p:spTree>
    <p:extLst>
      <p:ext uri="{BB962C8B-B14F-4D97-AF65-F5344CB8AC3E}">
        <p14:creationId xmlns:p14="http://schemas.microsoft.com/office/powerpoint/2010/main" val="3915408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Wholistic</a:t>
            </a:r>
            <a:r>
              <a:rPr lang="en-US" sz="2400" dirty="0"/>
              <a:t>: care based on an understanding that a healthcare consumer is an interconnected unity and that physical, mental, social, environmental, and spiritual factors need to be included in any interventions.</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8</a:t>
            </a:fld>
            <a:endParaRPr lang="en-US"/>
          </a:p>
        </p:txBody>
      </p:sp>
    </p:spTree>
    <p:extLst>
      <p:ext uri="{BB962C8B-B14F-4D97-AF65-F5344CB8AC3E}">
        <p14:creationId xmlns:p14="http://schemas.microsoft.com/office/powerpoint/2010/main" val="2927419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1</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Describe how the history and philosophy of health care and nursing provide a spiritual foundation for faith community nursing.</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9</a:t>
            </a:fld>
            <a:endParaRPr lang="en-US"/>
          </a:p>
        </p:txBody>
      </p:sp>
    </p:spTree>
    <p:extLst>
      <p:ext uri="{BB962C8B-B14F-4D97-AF65-F5344CB8AC3E}">
        <p14:creationId xmlns:p14="http://schemas.microsoft.com/office/powerpoint/2010/main" val="2958736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fontScale="90000"/>
          </a:bodyPr>
          <a:lstStyle/>
          <a:p>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Early History</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FC50424A-4447-2104-1E42-03F32E8D9277}"/>
              </a:ext>
            </a:extLst>
          </p:cNvPr>
          <p:cNvSpPr>
            <a:spLocks noGrp="1"/>
          </p:cNvSpPr>
          <p:nvPr>
            <p:ph idx="1"/>
          </p:nvPr>
        </p:nvSpPr>
        <p:spPr>
          <a:xfrm>
            <a:off x="838200" y="1825625"/>
            <a:ext cx="10515600" cy="4351338"/>
          </a:xfrm>
        </p:spPr>
        <p:txBody>
          <a:bodyPr/>
          <a:lstStyle/>
          <a:p>
            <a:pPr lvl="0"/>
            <a:r>
              <a:rPr lang="en-US"/>
              <a:t>Stone Age and the Metal Ages: health focused on physical needs and protection from danger.</a:t>
            </a:r>
          </a:p>
          <a:p>
            <a:pPr lvl="0"/>
            <a:r>
              <a:rPr lang="en-US"/>
              <a:t>Early civilizations: health and medicine were integral aspects of life.</a:t>
            </a:r>
          </a:p>
          <a:p>
            <a:pPr lvl="0"/>
            <a:r>
              <a:rPr lang="en-US" dirty="0"/>
              <a:t>Ancient Egypt: male and female nurses were highly respected medical professionals.</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10</a:t>
            </a:fld>
            <a:endParaRPr lang="en-US"/>
          </a:p>
        </p:txBody>
      </p:sp>
    </p:spTree>
    <p:extLst>
      <p:ext uri="{BB962C8B-B14F-4D97-AF65-F5344CB8AC3E}">
        <p14:creationId xmlns:p14="http://schemas.microsoft.com/office/powerpoint/2010/main" val="600455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98B7C-F010-924C-7B93-222BD5DC710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2E7B39E-2582-BF27-6E90-4384DB805555}"/>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Egypt</a:t>
            </a:r>
          </a:p>
        </p:txBody>
      </p:sp>
      <p:sp>
        <p:nvSpPr>
          <p:cNvPr id="3" name="Content Placeholder 2">
            <a:extLst>
              <a:ext uri="{FF2B5EF4-FFF2-40B4-BE49-F238E27FC236}">
                <a16:creationId xmlns:a16="http://schemas.microsoft.com/office/drawing/2014/main" id="{B6E49580-3EF4-C2BF-57C7-3AE2479162EA}"/>
              </a:ext>
            </a:extLst>
          </p:cNvPr>
          <p:cNvSpPr>
            <a:spLocks noGrp="1"/>
          </p:cNvSpPr>
          <p:nvPr>
            <p:ph idx="1"/>
          </p:nvPr>
        </p:nvSpPr>
        <p:spPr>
          <a:xfrm>
            <a:off x="838200" y="1825625"/>
            <a:ext cx="10515600" cy="4351338"/>
          </a:xfrm>
        </p:spPr>
        <p:txBody>
          <a:bodyPr/>
          <a:lstStyle/>
          <a:p>
            <a:pPr lvl="0"/>
            <a:r>
              <a:rPr lang="en-US" dirty="0"/>
              <a:t>Spiritual practices focused on the worship of nature and the Pharaoh as a living god</a:t>
            </a:r>
          </a:p>
          <a:p>
            <a:pPr lvl="0"/>
            <a:r>
              <a:rPr lang="en-US" dirty="0"/>
              <a:t>They understood the importance of cleanliness</a:t>
            </a:r>
          </a:p>
          <a:p>
            <a:pPr lvl="0"/>
            <a:r>
              <a:rPr lang="en-US" dirty="0"/>
              <a:t>Imhotep believed disease occurred naturally and was not a punishment from a god</a:t>
            </a:r>
          </a:p>
          <a:p>
            <a:pPr lvl="0"/>
            <a:r>
              <a:rPr lang="en-US" dirty="0"/>
              <a:t>Male and female nurses were highly respected medical professionals</a:t>
            </a:r>
          </a:p>
        </p:txBody>
      </p:sp>
      <p:sp>
        <p:nvSpPr>
          <p:cNvPr id="2" name="Slide Number Placeholder 1" hidden="1">
            <a:extLst>
              <a:ext uri="{FF2B5EF4-FFF2-40B4-BE49-F238E27FC236}">
                <a16:creationId xmlns:a16="http://schemas.microsoft.com/office/drawing/2014/main" id="{4BDF37C3-E05A-838A-C1CE-763E8EBB7CFB}"/>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11</a:t>
            </a:fld>
            <a:endParaRPr lang="en-US"/>
          </a:p>
        </p:txBody>
      </p:sp>
    </p:spTree>
    <p:extLst>
      <p:ext uri="{BB962C8B-B14F-4D97-AF65-F5344CB8AC3E}">
        <p14:creationId xmlns:p14="http://schemas.microsoft.com/office/powerpoint/2010/main" val="1630703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EC344-8DEF-D0D8-20DD-DFD97A5711D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C102EBD-E022-9C1B-3A7F-B90211957E16}"/>
              </a:ext>
            </a:extLst>
          </p:cNvPr>
          <p:cNvSpPr>
            <a:spLocks noGrp="1"/>
          </p:cNvSpPr>
          <p:nvPr>
            <p:ph type="title"/>
          </p:nvPr>
        </p:nvSpPr>
        <p:spPr>
          <a:xfrm>
            <a:off x="838200" y="365125"/>
            <a:ext cx="10515600" cy="1325563"/>
          </a:xfrm>
        </p:spPr>
        <p:txBody>
          <a:bodyPr anchor="ctr">
            <a:normAutofit/>
          </a:bodyPr>
          <a:lstStyle/>
          <a:p>
            <a:r>
              <a:rPr lang="en-US" sz="4000" dirty="0" err="1">
                <a:effectLst>
                  <a:outerShdw blurRad="38100" dist="38100" dir="2700000" algn="tl">
                    <a:srgbClr val="000000">
                      <a:alpha val="43137"/>
                    </a:srgbClr>
                  </a:outerShdw>
                </a:effectLst>
              </a:rPr>
              <a:t>Sumeria</a:t>
            </a:r>
            <a:r>
              <a:rPr lang="en-US" sz="4000" dirty="0">
                <a:effectLst>
                  <a:outerShdw blurRad="38100" dist="38100" dir="2700000" algn="tl">
                    <a:srgbClr val="000000">
                      <a:alpha val="43137"/>
                    </a:srgbClr>
                  </a:outerShdw>
                </a:effectLst>
              </a:rPr>
              <a:t>, Assyria, and Babylon</a:t>
            </a:r>
          </a:p>
        </p:txBody>
      </p:sp>
      <p:sp>
        <p:nvSpPr>
          <p:cNvPr id="3" name="Content Placeholder 2">
            <a:extLst>
              <a:ext uri="{FF2B5EF4-FFF2-40B4-BE49-F238E27FC236}">
                <a16:creationId xmlns:a16="http://schemas.microsoft.com/office/drawing/2014/main" id="{8A0F3DD1-63B9-B95F-78CE-6AC63E048100}"/>
              </a:ext>
            </a:extLst>
          </p:cNvPr>
          <p:cNvSpPr>
            <a:spLocks noGrp="1"/>
          </p:cNvSpPr>
          <p:nvPr>
            <p:ph idx="1"/>
          </p:nvPr>
        </p:nvSpPr>
        <p:spPr>
          <a:xfrm>
            <a:off x="838200" y="1825625"/>
            <a:ext cx="10515600" cy="4351338"/>
          </a:xfrm>
        </p:spPr>
        <p:txBody>
          <a:bodyPr/>
          <a:lstStyle/>
          <a:p>
            <a:pPr lvl="0"/>
            <a:r>
              <a:rPr lang="en-US" dirty="0"/>
              <a:t>The Code of Hammurabi</a:t>
            </a:r>
          </a:p>
          <a:p>
            <a:pPr lvl="0"/>
            <a:r>
              <a:rPr lang="en-US" dirty="0"/>
              <a:t>Nurses were either slaves or domestic workers</a:t>
            </a:r>
          </a:p>
          <a:p>
            <a:pPr lvl="0"/>
            <a:r>
              <a:rPr lang="en-US" dirty="0"/>
              <a:t>Illness was generally perceived as a punishment from the gods</a:t>
            </a:r>
          </a:p>
        </p:txBody>
      </p:sp>
      <p:sp>
        <p:nvSpPr>
          <p:cNvPr id="2" name="Slide Number Placeholder 1" hidden="1">
            <a:extLst>
              <a:ext uri="{FF2B5EF4-FFF2-40B4-BE49-F238E27FC236}">
                <a16:creationId xmlns:a16="http://schemas.microsoft.com/office/drawing/2014/main" id="{DDC12D05-51C5-7815-0D82-A3EC11F59577}"/>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12</a:t>
            </a:fld>
            <a:endParaRPr lang="en-US"/>
          </a:p>
        </p:txBody>
      </p:sp>
    </p:spTree>
    <p:extLst>
      <p:ext uri="{BB962C8B-B14F-4D97-AF65-F5344CB8AC3E}">
        <p14:creationId xmlns:p14="http://schemas.microsoft.com/office/powerpoint/2010/main" val="3888129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Israel</a:t>
            </a:r>
          </a:p>
        </p:txBody>
      </p:sp>
      <p:sp>
        <p:nvSpPr>
          <p:cNvPr id="3" name="Content Placeholder 2">
            <a:extLst>
              <a:ext uri="{FF2B5EF4-FFF2-40B4-BE49-F238E27FC236}">
                <a16:creationId xmlns:a16="http://schemas.microsoft.com/office/drawing/2014/main" id="{51F4AB33-70AB-FDF5-44CF-DEDFDF46B4BB}"/>
              </a:ext>
            </a:extLst>
          </p:cNvPr>
          <p:cNvSpPr>
            <a:spLocks noGrp="1"/>
          </p:cNvSpPr>
          <p:nvPr>
            <p:ph idx="1"/>
          </p:nvPr>
        </p:nvSpPr>
        <p:spPr>
          <a:xfrm>
            <a:off x="838200" y="1825625"/>
            <a:ext cx="10515600" cy="4351338"/>
          </a:xfrm>
        </p:spPr>
        <p:txBody>
          <a:bodyPr/>
          <a:lstStyle/>
          <a:p>
            <a:pPr lvl="0"/>
            <a:r>
              <a:rPr lang="en-US" dirty="0"/>
              <a:t>Medicine and religion remained closely related</a:t>
            </a:r>
          </a:p>
          <a:p>
            <a:pPr lvl="0"/>
            <a:r>
              <a:rPr lang="en-US" dirty="0"/>
              <a:t>God was considered the source of both health and disease</a:t>
            </a:r>
          </a:p>
          <a:p>
            <a:pPr lvl="0"/>
            <a:r>
              <a:rPr lang="en-US" dirty="0"/>
              <a:t>Deborah is described as a nurse in the Old Testament</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13</a:t>
            </a:fld>
            <a:endParaRPr lang="en-US"/>
          </a:p>
        </p:txBody>
      </p:sp>
    </p:spTree>
    <p:extLst>
      <p:ext uri="{BB962C8B-B14F-4D97-AF65-F5344CB8AC3E}">
        <p14:creationId xmlns:p14="http://schemas.microsoft.com/office/powerpoint/2010/main" val="3122940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83D86-49B5-405C-A986-337393D29E0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2D9B5BE-FE2B-3005-F052-D832FCBF8FFE}"/>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Greece and Rome</a:t>
            </a:r>
          </a:p>
        </p:txBody>
      </p:sp>
      <p:sp>
        <p:nvSpPr>
          <p:cNvPr id="3" name="Content Placeholder 2">
            <a:extLst>
              <a:ext uri="{FF2B5EF4-FFF2-40B4-BE49-F238E27FC236}">
                <a16:creationId xmlns:a16="http://schemas.microsoft.com/office/drawing/2014/main" id="{5FE93913-ACE9-D737-9129-792A545B3E58}"/>
              </a:ext>
            </a:extLst>
          </p:cNvPr>
          <p:cNvSpPr>
            <a:spLocks noGrp="1"/>
          </p:cNvSpPr>
          <p:nvPr>
            <p:ph idx="1"/>
          </p:nvPr>
        </p:nvSpPr>
        <p:spPr>
          <a:xfrm>
            <a:off x="838200" y="1825625"/>
            <a:ext cx="10515600" cy="4351338"/>
          </a:xfrm>
        </p:spPr>
        <p:txBody>
          <a:bodyPr/>
          <a:lstStyle/>
          <a:p>
            <a:pPr lvl="0"/>
            <a:r>
              <a:rPr lang="en-US" dirty="0"/>
              <a:t>At first illness was viewed as the result of offending a god, but by the fifth century BCE, a more scientific model that considered physical causes of illness was adopted</a:t>
            </a:r>
          </a:p>
          <a:p>
            <a:pPr lvl="0"/>
            <a:r>
              <a:rPr lang="en-US" dirty="0"/>
              <a:t>Hippocrates</a:t>
            </a:r>
          </a:p>
          <a:p>
            <a:pPr lvl="0"/>
            <a:r>
              <a:rPr lang="en-US" dirty="0"/>
              <a:t>Lifestyle, physical condition, trauma, and diet were noted as factors of health or susceptibility to illness</a:t>
            </a:r>
          </a:p>
        </p:txBody>
      </p:sp>
      <p:sp>
        <p:nvSpPr>
          <p:cNvPr id="2" name="Slide Number Placeholder 1" hidden="1">
            <a:extLst>
              <a:ext uri="{FF2B5EF4-FFF2-40B4-BE49-F238E27FC236}">
                <a16:creationId xmlns:a16="http://schemas.microsoft.com/office/drawing/2014/main" id="{FB51637E-299F-86CE-82D3-5E583A20A3B1}"/>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14</a:t>
            </a:fld>
            <a:endParaRPr lang="en-US"/>
          </a:p>
        </p:txBody>
      </p:sp>
    </p:spTree>
    <p:extLst>
      <p:ext uri="{BB962C8B-B14F-4D97-AF65-F5344CB8AC3E}">
        <p14:creationId xmlns:p14="http://schemas.microsoft.com/office/powerpoint/2010/main" val="279115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8A87D-48E8-1253-D97B-B6BE4FED2AB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4994AB1-48AF-3F71-35AE-27D0DEA07F6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India and the Arabian Empire</a:t>
            </a:r>
          </a:p>
        </p:txBody>
      </p:sp>
      <p:sp>
        <p:nvSpPr>
          <p:cNvPr id="3" name="Content Placeholder 2">
            <a:extLst>
              <a:ext uri="{FF2B5EF4-FFF2-40B4-BE49-F238E27FC236}">
                <a16:creationId xmlns:a16="http://schemas.microsoft.com/office/drawing/2014/main" id="{D9ED9BB8-2A6C-C2C2-D559-3520F0C0E625}"/>
              </a:ext>
            </a:extLst>
          </p:cNvPr>
          <p:cNvSpPr>
            <a:spLocks noGrp="1"/>
          </p:cNvSpPr>
          <p:nvPr>
            <p:ph idx="1"/>
          </p:nvPr>
        </p:nvSpPr>
        <p:spPr>
          <a:xfrm>
            <a:off x="838200" y="1825625"/>
            <a:ext cx="10515600" cy="4351338"/>
          </a:xfrm>
        </p:spPr>
        <p:txBody>
          <a:bodyPr/>
          <a:lstStyle/>
          <a:p>
            <a:pPr lvl="0"/>
            <a:r>
              <a:rPr lang="en-US" dirty="0"/>
              <a:t>Hinduism</a:t>
            </a:r>
          </a:p>
          <a:p>
            <a:pPr lvl="0"/>
            <a:r>
              <a:rPr lang="en-US" dirty="0"/>
              <a:t>King Asoka started hospitals with male nurses</a:t>
            </a:r>
          </a:p>
          <a:p>
            <a:pPr lvl="0"/>
            <a:r>
              <a:rPr lang="en-US" dirty="0"/>
              <a:t>Prevention was emphasized over treatments</a:t>
            </a:r>
          </a:p>
          <a:p>
            <a:pPr lvl="0"/>
            <a:endParaRPr lang="en-US" dirty="0"/>
          </a:p>
        </p:txBody>
      </p:sp>
      <p:sp>
        <p:nvSpPr>
          <p:cNvPr id="2" name="Slide Number Placeholder 1" hidden="1">
            <a:extLst>
              <a:ext uri="{FF2B5EF4-FFF2-40B4-BE49-F238E27FC236}">
                <a16:creationId xmlns:a16="http://schemas.microsoft.com/office/drawing/2014/main" id="{CCE658EE-42FA-235C-EBA4-38F32F805D9F}"/>
              </a:ext>
            </a:extLst>
          </p:cNvPr>
          <p:cNvSpPr>
            <a:spLocks noGrp="1"/>
          </p:cNvSpPr>
          <p:nvPr>
            <p:ph type="sldNum" sz="quarter" idx="12"/>
          </p:nvPr>
        </p:nvSpPr>
        <p:spPr>
          <a:xfrm>
            <a:off x="8610601" y="6356350"/>
            <a:ext cx="1981200" cy="365125"/>
          </a:xfrm>
        </p:spPr>
        <p:txBody>
          <a:bodyPr/>
          <a:lstStyle/>
          <a:p>
            <a:fld id="{0B2384F0-66C6-4BCA-8B76-EE0A04A347B9}" type="slidenum">
              <a:rPr lang="en-US" smtClean="0"/>
              <a:pPr/>
              <a:t>15</a:t>
            </a:fld>
            <a:endParaRPr lang="en-US"/>
          </a:p>
        </p:txBody>
      </p:sp>
    </p:spTree>
    <p:extLst>
      <p:ext uri="{BB962C8B-B14F-4D97-AF65-F5344CB8AC3E}">
        <p14:creationId xmlns:p14="http://schemas.microsoft.com/office/powerpoint/2010/main" val="1395887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The Early Modern Era</a:t>
            </a:r>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Diaconal Ministry</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i="1" dirty="0"/>
              <a:t>Diakonia </a:t>
            </a:r>
            <a:r>
              <a:rPr lang="en-US" dirty="0"/>
              <a:t>is Greek for “service”: the serving, caregiving, and healing arm of the church</a:t>
            </a:r>
          </a:p>
          <a:p>
            <a:r>
              <a:rPr lang="en-US" dirty="0"/>
              <a:t>Early Deacons, Deaconesses, and Roman Matrons of the Third and Fourth Centuries included:</a:t>
            </a:r>
          </a:p>
          <a:p>
            <a:pPr lvl="1"/>
            <a:r>
              <a:rPr lang="en-US" dirty="0"/>
              <a:t>Phoebe</a:t>
            </a:r>
          </a:p>
          <a:p>
            <a:pPr lvl="1"/>
            <a:r>
              <a:rPr lang="en-US" dirty="0"/>
              <a:t>St. Helena</a:t>
            </a:r>
          </a:p>
          <a:p>
            <a:pPr lvl="1"/>
            <a:r>
              <a:rPr lang="en-US" dirty="0"/>
              <a:t>St. Paula</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16</a:t>
            </a:fld>
            <a:endParaRPr lang="en-US"/>
          </a:p>
        </p:txBody>
      </p:sp>
    </p:spTree>
    <p:extLst>
      <p:ext uri="{BB962C8B-B14F-4D97-AF65-F5344CB8AC3E}">
        <p14:creationId xmlns:p14="http://schemas.microsoft.com/office/powerpoint/2010/main" val="35006568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Islamic Medicine</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Muhammed’s teachings included identification of diseases</a:t>
            </a:r>
          </a:p>
          <a:p>
            <a:r>
              <a:rPr lang="en-US" dirty="0"/>
              <a:t>8</a:t>
            </a:r>
            <a:r>
              <a:rPr lang="en-US" baseline="30000" dirty="0"/>
              <a:t>th</a:t>
            </a:r>
            <a:r>
              <a:rPr lang="en-US" dirty="0"/>
              <a:t> century: founding of House of Wisdom in Baghdad to translate ancient texts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17</a:t>
            </a:fld>
            <a:endParaRPr lang="en-US"/>
          </a:p>
        </p:txBody>
      </p:sp>
    </p:spTree>
    <p:extLst>
      <p:ext uri="{BB962C8B-B14F-4D97-AF65-F5344CB8AC3E}">
        <p14:creationId xmlns:p14="http://schemas.microsoft.com/office/powerpoint/2010/main" val="4247360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Medicine during the Crusades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Started in 1095 and lasted over 200 years</a:t>
            </a:r>
          </a:p>
          <a:p>
            <a:r>
              <a:rPr lang="en-US" dirty="0"/>
              <a:t>Formed orders of men for battle and to care for those wounded in battle</a:t>
            </a:r>
          </a:p>
          <a:p>
            <a:r>
              <a:rPr lang="en-US" dirty="0"/>
              <a:t>Knights of St. Lazarus treated Templar knights who contracted leprosy</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18</a:t>
            </a:fld>
            <a:endParaRPr lang="en-US"/>
          </a:p>
        </p:txBody>
      </p:sp>
    </p:spTree>
    <p:extLst>
      <p:ext uri="{BB962C8B-B14F-4D97-AF65-F5344CB8AC3E}">
        <p14:creationId xmlns:p14="http://schemas.microsoft.com/office/powerpoint/2010/main" val="10661337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Prominent Leaders of 19th century</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Germany: Theodore </a:t>
            </a:r>
            <a:r>
              <a:rPr lang="en-US" dirty="0" err="1"/>
              <a:t>Fleidner</a:t>
            </a:r>
            <a:r>
              <a:rPr lang="en-US" dirty="0"/>
              <a:t> of </a:t>
            </a:r>
            <a:r>
              <a:rPr lang="en-US" dirty="0" err="1"/>
              <a:t>Kaiserwerth</a:t>
            </a:r>
            <a:r>
              <a:rPr lang="en-US" dirty="0"/>
              <a:t> established houses for people who were ill and gathered deaconesses to provide care</a:t>
            </a:r>
          </a:p>
          <a:p>
            <a:r>
              <a:rPr lang="en-US" dirty="0"/>
              <a:t>England: Florence Nightingale care for British soldiers in Crimean War</a:t>
            </a:r>
          </a:p>
          <a:p>
            <a:r>
              <a:rPr lang="en-US" dirty="0"/>
              <a:t>United States: religious-based hospitals emerged</a:t>
            </a:r>
          </a:p>
          <a:p>
            <a:r>
              <a:rPr lang="en-US" dirty="0"/>
              <a:t>Nursing education developed when hospitals established training programs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19</a:t>
            </a:fld>
            <a:endParaRPr lang="en-US"/>
          </a:p>
        </p:txBody>
      </p:sp>
    </p:spTree>
    <p:extLst>
      <p:ext uri="{BB962C8B-B14F-4D97-AF65-F5344CB8AC3E}">
        <p14:creationId xmlns:p14="http://schemas.microsoft.com/office/powerpoint/2010/main" val="3244509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7D69C-4E1D-78D0-DE90-F18B3CE2581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CE72F5C-54CC-2592-0881-3138652BE008}"/>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Modern Day</a:t>
            </a:r>
          </a:p>
        </p:txBody>
      </p:sp>
      <p:sp>
        <p:nvSpPr>
          <p:cNvPr id="5" name="Content Placeholder 4">
            <a:extLst>
              <a:ext uri="{FF2B5EF4-FFF2-40B4-BE49-F238E27FC236}">
                <a16:creationId xmlns:a16="http://schemas.microsoft.com/office/drawing/2014/main" id="{75C21319-BF25-B24E-51B0-59CB9F75BE67}"/>
              </a:ext>
            </a:extLst>
          </p:cNvPr>
          <p:cNvSpPr>
            <a:spLocks noGrp="1"/>
          </p:cNvSpPr>
          <p:nvPr>
            <p:ph idx="1"/>
          </p:nvPr>
        </p:nvSpPr>
        <p:spPr/>
        <p:txBody>
          <a:bodyPr/>
          <a:lstStyle/>
          <a:p>
            <a:r>
              <a:rPr lang="en-US" dirty="0"/>
              <a:t>In 1904, the first baccalaureate nursing program was established</a:t>
            </a:r>
          </a:p>
          <a:p>
            <a:r>
              <a:rPr lang="en-US" dirty="0"/>
              <a:t>Licensure became mandatory in all US states in 1947</a:t>
            </a:r>
          </a:p>
          <a:p>
            <a:endParaRPr lang="en-US" dirty="0"/>
          </a:p>
        </p:txBody>
      </p:sp>
      <p:sp>
        <p:nvSpPr>
          <p:cNvPr id="2" name="Slide Number Placeholder 1">
            <a:extLst>
              <a:ext uri="{FF2B5EF4-FFF2-40B4-BE49-F238E27FC236}">
                <a16:creationId xmlns:a16="http://schemas.microsoft.com/office/drawing/2014/main" id="{A30C0918-3AF5-9033-DB3D-252E2D847122}"/>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20</a:t>
            </a:fld>
            <a:endParaRPr lang="en-US"/>
          </a:p>
        </p:txBody>
      </p:sp>
    </p:spTree>
    <p:extLst>
      <p:ext uri="{BB962C8B-B14F-4D97-AF65-F5344CB8AC3E}">
        <p14:creationId xmlns:p14="http://schemas.microsoft.com/office/powerpoint/2010/main" val="3283065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br>
              <a:rPr lang="en-US" sz="5100" dirty="0">
                <a:effectLst>
                  <a:outerShdw blurRad="38100" dist="38100" dir="2700000" algn="tl">
                    <a:srgbClr val="000000">
                      <a:alpha val="43137"/>
                    </a:srgbClr>
                  </a:outerShdw>
                </a:effectLst>
              </a:rPr>
            </a:br>
            <a:r>
              <a:rPr lang="en-US" sz="5100" dirty="0">
                <a:effectLst>
                  <a:outerShdw blurRad="38100" dist="38100" dir="2700000" algn="tl">
                    <a:srgbClr val="000000">
                      <a:alpha val="43137"/>
                    </a:srgbClr>
                  </a:outerShdw>
                </a:effectLst>
              </a:rPr>
              <a:t>Outcome 2</a:t>
            </a:r>
            <a:br>
              <a:rPr lang="en-US" sz="5100" dirty="0">
                <a:effectLst>
                  <a:outerShdw blurRad="38100" dist="38100" dir="2700000" algn="tl">
                    <a:srgbClr val="000000">
                      <a:alpha val="43137"/>
                    </a:srgbClr>
                  </a:outerShdw>
                </a:effectLst>
              </a:rPr>
            </a:br>
            <a:endParaRPr lang="en-US" sz="51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Analyze how the actions of Granger Westberg have created a foundation for the current practice of faith community nursing.</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21</a:t>
            </a:fld>
            <a:endParaRPr lang="en-US"/>
          </a:p>
        </p:txBody>
      </p:sp>
    </p:spTree>
    <p:extLst>
      <p:ext uri="{BB962C8B-B14F-4D97-AF65-F5344CB8AC3E}">
        <p14:creationId xmlns:p14="http://schemas.microsoft.com/office/powerpoint/2010/main" val="220968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9596C-863E-B75D-4044-915ACA77179A}"/>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Granger Westberg</a:t>
            </a:r>
          </a:p>
        </p:txBody>
      </p:sp>
      <p:sp>
        <p:nvSpPr>
          <p:cNvPr id="3" name="Content Placeholder 2">
            <a:extLst>
              <a:ext uri="{FF2B5EF4-FFF2-40B4-BE49-F238E27FC236}">
                <a16:creationId xmlns:a16="http://schemas.microsoft.com/office/drawing/2014/main" id="{3D329DDF-0D40-C7D7-1AF2-08B4208FBCF7}"/>
              </a:ext>
            </a:extLst>
          </p:cNvPr>
          <p:cNvSpPr>
            <a:spLocks noGrp="1"/>
          </p:cNvSpPr>
          <p:nvPr>
            <p:ph idx="1"/>
          </p:nvPr>
        </p:nvSpPr>
        <p:spPr/>
        <p:txBody>
          <a:bodyPr/>
          <a:lstStyle/>
          <a:p>
            <a:r>
              <a:rPr lang="en-US" dirty="0"/>
              <a:t>Granger Westberg conceptualized parish nursing in the 1970s</a:t>
            </a:r>
          </a:p>
          <a:p>
            <a:r>
              <a:rPr lang="en-US" dirty="0"/>
              <a:t>Westberg’s first </a:t>
            </a:r>
            <a:r>
              <a:rPr lang="en-US" b="1" dirty="0"/>
              <a:t>Wholistic Health Center </a:t>
            </a:r>
            <a:r>
              <a:rPr lang="en-US" dirty="0"/>
              <a:t>opened in Hinsdale, Illinois in 1973</a:t>
            </a:r>
          </a:p>
          <a:p>
            <a:r>
              <a:rPr lang="en-US" dirty="0"/>
              <a:t>In 1983, Granger Westberg piloted parish nursing in Tucson, Arizona</a:t>
            </a:r>
          </a:p>
          <a:p>
            <a:r>
              <a:rPr lang="en-US" dirty="0"/>
              <a:t>By 1985, the model was adopted by Lutheran General Hospital (now Advocate Health Care) in Park Ridge, Illinois, where Westberg was working</a:t>
            </a:r>
          </a:p>
        </p:txBody>
      </p:sp>
    </p:spTree>
    <p:extLst>
      <p:ext uri="{BB962C8B-B14F-4D97-AF65-F5344CB8AC3E}">
        <p14:creationId xmlns:p14="http://schemas.microsoft.com/office/powerpoint/2010/main" val="2275116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can the FCN learn from history and Granger Westberg’s ideas that will assist in the development of a sound faith community nurse health ministry?</a:t>
            </a:r>
          </a:p>
          <a:p>
            <a:endParaRPr lang="en-US" dirty="0"/>
          </a:p>
        </p:txBody>
      </p:sp>
      <p:pic>
        <p:nvPicPr>
          <p:cNvPr id="6" name="Picture 5" descr="A head with gears and lines&#10;&#10;AI-generated content may be incorrect.">
            <a:extLst>
              <a:ext uri="{FF2B5EF4-FFF2-40B4-BE49-F238E27FC236}">
                <a16:creationId xmlns:a16="http://schemas.microsoft.com/office/drawing/2014/main" id="{EFEB453C-A1DB-27C4-2DE3-0563998585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284" y="1825625"/>
            <a:ext cx="4253432"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23</a:t>
            </a:fld>
            <a:endParaRPr lang="en-US"/>
          </a:p>
        </p:txBody>
      </p:sp>
    </p:spTree>
    <p:extLst>
      <p:ext uri="{BB962C8B-B14F-4D97-AF65-F5344CB8AC3E}">
        <p14:creationId xmlns:p14="http://schemas.microsoft.com/office/powerpoint/2010/main" val="431436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3</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lnSpcReduction="10000"/>
          </a:bodyPr>
          <a:lstStyle/>
          <a:p>
            <a:pPr marL="0" indent="0">
              <a:buNone/>
            </a:pPr>
            <a:r>
              <a:rPr lang="en-US" dirty="0"/>
              <a:t>Assess the impact of key historical events, including the growth of the Westberg Institute for Faith Community Nursing on the evolution and expansion of faith community nursing. </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24</a:t>
            </a:fld>
            <a:endParaRPr lang="en-US"/>
          </a:p>
        </p:txBody>
      </p:sp>
    </p:spTree>
    <p:extLst>
      <p:ext uri="{BB962C8B-B14F-4D97-AF65-F5344CB8AC3E}">
        <p14:creationId xmlns:p14="http://schemas.microsoft.com/office/powerpoint/2010/main" val="32352280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History of the Westberg Institute</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p:txBody>
          <a:bodyPr/>
          <a:lstStyle/>
          <a:p>
            <a:fld id="{0B2384F0-66C6-4BCA-8B76-EE0A04A347B9}" type="slidenum">
              <a:rPr lang="en-US" smtClean="0"/>
              <a:pPr/>
              <a:t>25</a:t>
            </a:fld>
            <a:endParaRPr lang="en-US"/>
          </a:p>
        </p:txBody>
      </p:sp>
      <p:sp>
        <p:nvSpPr>
          <p:cNvPr id="27" name="Content Placeholder 26">
            <a:extLst>
              <a:ext uri="{FF2B5EF4-FFF2-40B4-BE49-F238E27FC236}">
                <a16:creationId xmlns:a16="http://schemas.microsoft.com/office/drawing/2014/main" id="{FD3E6077-7F80-A7CF-20C2-6704875CB4DA}"/>
              </a:ext>
            </a:extLst>
          </p:cNvPr>
          <p:cNvSpPr>
            <a:spLocks noGrp="1"/>
          </p:cNvSpPr>
          <p:nvPr>
            <p:ph idx="1"/>
          </p:nvPr>
        </p:nvSpPr>
        <p:spPr/>
        <p:txBody>
          <a:bodyPr/>
          <a:lstStyle/>
          <a:p>
            <a:r>
              <a:rPr lang="en-US" dirty="0"/>
              <a:t>Under the direction of Westberg, the Parish Nurse Resource Center and the Health Ministries Association were created </a:t>
            </a:r>
          </a:p>
          <a:p>
            <a:r>
              <a:rPr lang="en-US" dirty="0"/>
              <a:t>1985 – the Parish Nurse Resource Center began, sponsored by Lutheran General Hospital (Advocate Health Care) under the direction of Ann Solari-</a:t>
            </a:r>
            <a:r>
              <a:rPr lang="en-US" dirty="0" err="1"/>
              <a:t>Twadell</a:t>
            </a:r>
            <a:endParaRPr lang="en-US" dirty="0"/>
          </a:p>
          <a:p>
            <a:r>
              <a:rPr lang="en-US" dirty="0"/>
              <a:t>The name changed to the International Parish Nurse Resource Center (IPNRC)</a:t>
            </a:r>
          </a:p>
          <a:p>
            <a:r>
              <a:rPr lang="en-US" dirty="0"/>
              <a:t>1987 – the first Westberg Symposium was held with 87 in attendance</a:t>
            </a:r>
          </a:p>
          <a:p>
            <a:endParaRPr lang="en-US" dirty="0"/>
          </a:p>
        </p:txBody>
      </p:sp>
    </p:spTree>
    <p:extLst>
      <p:ext uri="{BB962C8B-B14F-4D97-AF65-F5344CB8AC3E}">
        <p14:creationId xmlns:p14="http://schemas.microsoft.com/office/powerpoint/2010/main" val="3965055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2B37F-8781-67FB-3C24-1FAD3800E62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F362E0-D91B-9BE7-77CD-E67699D56B7A}"/>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History of the Westberg Institute (continued)</a:t>
            </a:r>
          </a:p>
        </p:txBody>
      </p:sp>
      <p:sp>
        <p:nvSpPr>
          <p:cNvPr id="2" name="Slide Number Placeholder 1" hidden="1">
            <a:extLst>
              <a:ext uri="{FF2B5EF4-FFF2-40B4-BE49-F238E27FC236}">
                <a16:creationId xmlns:a16="http://schemas.microsoft.com/office/drawing/2014/main" id="{09C13C53-9B51-B76D-54DB-5B7D641F11D7}"/>
              </a:ext>
            </a:extLst>
          </p:cNvPr>
          <p:cNvSpPr>
            <a:spLocks noGrp="1"/>
          </p:cNvSpPr>
          <p:nvPr>
            <p:ph type="sldNum" sz="quarter" idx="12"/>
          </p:nvPr>
        </p:nvSpPr>
        <p:spPr/>
        <p:txBody>
          <a:bodyPr/>
          <a:lstStyle/>
          <a:p>
            <a:fld id="{0B2384F0-66C6-4BCA-8B76-EE0A04A347B9}" type="slidenum">
              <a:rPr lang="en-US" smtClean="0"/>
              <a:pPr/>
              <a:t>26</a:t>
            </a:fld>
            <a:endParaRPr lang="en-US"/>
          </a:p>
        </p:txBody>
      </p:sp>
      <p:sp>
        <p:nvSpPr>
          <p:cNvPr id="27" name="Content Placeholder 26">
            <a:extLst>
              <a:ext uri="{FF2B5EF4-FFF2-40B4-BE49-F238E27FC236}">
                <a16:creationId xmlns:a16="http://schemas.microsoft.com/office/drawing/2014/main" id="{D69FC517-151E-1EBD-FD2A-F279A7CA6A37}"/>
              </a:ext>
            </a:extLst>
          </p:cNvPr>
          <p:cNvSpPr>
            <a:spLocks noGrp="1"/>
          </p:cNvSpPr>
          <p:nvPr>
            <p:ph idx="1"/>
          </p:nvPr>
        </p:nvSpPr>
        <p:spPr/>
        <p:txBody>
          <a:bodyPr/>
          <a:lstStyle/>
          <a:p>
            <a:r>
              <a:rPr lang="en-US" dirty="0"/>
              <a:t>1989 – HMA was created</a:t>
            </a:r>
          </a:p>
          <a:p>
            <a:r>
              <a:rPr lang="en-US" dirty="0"/>
              <a:t>2001 – IPNRC was sold to the Deaconess Foundation</a:t>
            </a:r>
          </a:p>
          <a:p>
            <a:r>
              <a:rPr lang="en-US" dirty="0"/>
              <a:t>2004 – the World Forum was created</a:t>
            </a:r>
          </a:p>
          <a:p>
            <a:r>
              <a:rPr lang="en-US" dirty="0"/>
              <a:t>2011 – IPNRC was sold to Church Health</a:t>
            </a:r>
          </a:p>
          <a:p>
            <a:r>
              <a:rPr lang="en-US" dirty="0"/>
              <a:t>2016 – the name was changed to Westberg Institute for Faith Community Nursing</a:t>
            </a:r>
          </a:p>
          <a:p>
            <a:r>
              <a:rPr lang="en-US" dirty="0"/>
              <a:t>2020 – the Westberg Institute for Faith Community Nursing was sold to the Spiritual Care Association</a:t>
            </a:r>
          </a:p>
        </p:txBody>
      </p:sp>
    </p:spTree>
    <p:extLst>
      <p:ext uri="{BB962C8B-B14F-4D97-AF65-F5344CB8AC3E}">
        <p14:creationId xmlns:p14="http://schemas.microsoft.com/office/powerpoint/2010/main" val="33562870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7FE9F-14EA-BEBE-B0AE-BEC8F4E3D3B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FE3315B-792C-BE97-D136-C9924E459C5E}"/>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The Work of the Westberg Institute</a:t>
            </a:r>
          </a:p>
        </p:txBody>
      </p:sp>
      <p:sp>
        <p:nvSpPr>
          <p:cNvPr id="2" name="Slide Number Placeholder 1" hidden="1">
            <a:extLst>
              <a:ext uri="{FF2B5EF4-FFF2-40B4-BE49-F238E27FC236}">
                <a16:creationId xmlns:a16="http://schemas.microsoft.com/office/drawing/2014/main" id="{9C64C69F-FC98-DA0C-6A83-52434DAABC64}"/>
              </a:ext>
            </a:extLst>
          </p:cNvPr>
          <p:cNvSpPr>
            <a:spLocks noGrp="1"/>
          </p:cNvSpPr>
          <p:nvPr>
            <p:ph type="sldNum" sz="quarter" idx="12"/>
          </p:nvPr>
        </p:nvSpPr>
        <p:spPr/>
        <p:txBody>
          <a:bodyPr/>
          <a:lstStyle/>
          <a:p>
            <a:fld id="{0B2384F0-66C6-4BCA-8B76-EE0A04A347B9}" type="slidenum">
              <a:rPr lang="en-US" smtClean="0"/>
              <a:pPr/>
              <a:t>27</a:t>
            </a:fld>
            <a:endParaRPr lang="en-US"/>
          </a:p>
        </p:txBody>
      </p:sp>
      <p:sp>
        <p:nvSpPr>
          <p:cNvPr id="27" name="Content Placeholder 26">
            <a:extLst>
              <a:ext uri="{FF2B5EF4-FFF2-40B4-BE49-F238E27FC236}">
                <a16:creationId xmlns:a16="http://schemas.microsoft.com/office/drawing/2014/main" id="{0271E035-8834-C913-71C2-BDA189DFEA84}"/>
              </a:ext>
            </a:extLst>
          </p:cNvPr>
          <p:cNvSpPr>
            <a:spLocks noGrp="1"/>
          </p:cNvSpPr>
          <p:nvPr>
            <p:ph idx="1"/>
          </p:nvPr>
        </p:nvSpPr>
        <p:spPr/>
        <p:txBody>
          <a:bodyPr/>
          <a:lstStyle/>
          <a:p>
            <a:r>
              <a:rPr lang="en-US" dirty="0"/>
              <a:t>An international leader</a:t>
            </a:r>
          </a:p>
          <a:p>
            <a:pPr lvl="1"/>
            <a:r>
              <a:rPr lang="en-US" dirty="0"/>
              <a:t>Education</a:t>
            </a:r>
          </a:p>
          <a:p>
            <a:pPr lvl="1"/>
            <a:r>
              <a:rPr lang="en-US" dirty="0"/>
              <a:t>Consultation</a:t>
            </a:r>
          </a:p>
          <a:p>
            <a:pPr lvl="1"/>
            <a:r>
              <a:rPr lang="en-US" dirty="0"/>
              <a:t>Research dissemination</a:t>
            </a:r>
          </a:p>
          <a:p>
            <a:r>
              <a:rPr lang="en-US" dirty="0"/>
              <a:t>Sponsors</a:t>
            </a:r>
          </a:p>
          <a:p>
            <a:pPr lvl="1"/>
            <a:r>
              <a:rPr lang="en-US" dirty="0"/>
              <a:t>Courses</a:t>
            </a:r>
          </a:p>
          <a:p>
            <a:pPr lvl="1"/>
            <a:r>
              <a:rPr lang="en-US" dirty="0"/>
              <a:t>Programs</a:t>
            </a:r>
          </a:p>
          <a:p>
            <a:pPr lvl="1"/>
            <a:r>
              <a:rPr lang="en-US" dirty="0"/>
              <a:t>Activities</a:t>
            </a:r>
          </a:p>
          <a:p>
            <a:pPr lvl="1"/>
            <a:endParaRPr lang="en-US" dirty="0"/>
          </a:p>
        </p:txBody>
      </p:sp>
    </p:spTree>
    <p:extLst>
      <p:ext uri="{BB962C8B-B14F-4D97-AF65-F5344CB8AC3E}">
        <p14:creationId xmlns:p14="http://schemas.microsoft.com/office/powerpoint/2010/main" val="1426405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4474B-157D-03A0-89C5-75C697C42372}"/>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36D261F-F1CA-7D21-4435-36CF951DE943}"/>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The Work of the Westberg Institute (continued)</a:t>
            </a:r>
          </a:p>
        </p:txBody>
      </p:sp>
      <p:sp>
        <p:nvSpPr>
          <p:cNvPr id="2" name="Slide Number Placeholder 1" hidden="1">
            <a:extLst>
              <a:ext uri="{FF2B5EF4-FFF2-40B4-BE49-F238E27FC236}">
                <a16:creationId xmlns:a16="http://schemas.microsoft.com/office/drawing/2014/main" id="{DE9A324A-57E1-7849-EA82-A1693C469F97}"/>
              </a:ext>
            </a:extLst>
          </p:cNvPr>
          <p:cNvSpPr>
            <a:spLocks noGrp="1"/>
          </p:cNvSpPr>
          <p:nvPr>
            <p:ph type="sldNum" sz="quarter" idx="12"/>
          </p:nvPr>
        </p:nvSpPr>
        <p:spPr/>
        <p:txBody>
          <a:bodyPr/>
          <a:lstStyle/>
          <a:p>
            <a:fld id="{0B2384F0-66C6-4BCA-8B76-EE0A04A347B9}" type="slidenum">
              <a:rPr lang="en-US" smtClean="0"/>
              <a:pPr/>
              <a:t>28</a:t>
            </a:fld>
            <a:endParaRPr lang="en-US"/>
          </a:p>
        </p:txBody>
      </p:sp>
      <p:sp>
        <p:nvSpPr>
          <p:cNvPr id="27" name="Content Placeholder 26">
            <a:extLst>
              <a:ext uri="{FF2B5EF4-FFF2-40B4-BE49-F238E27FC236}">
                <a16:creationId xmlns:a16="http://schemas.microsoft.com/office/drawing/2014/main" id="{853F82AD-CBE4-1710-F587-FA6461814AC6}"/>
              </a:ext>
            </a:extLst>
          </p:cNvPr>
          <p:cNvSpPr>
            <a:spLocks noGrp="1"/>
          </p:cNvSpPr>
          <p:nvPr>
            <p:ph idx="1"/>
          </p:nvPr>
        </p:nvSpPr>
        <p:spPr/>
        <p:txBody>
          <a:bodyPr/>
          <a:lstStyle/>
          <a:p>
            <a:r>
              <a:rPr lang="en-US" dirty="0"/>
              <a:t>Serves</a:t>
            </a:r>
          </a:p>
          <a:p>
            <a:pPr lvl="1"/>
            <a:r>
              <a:rPr lang="en-US" dirty="0"/>
              <a:t>Faith community nurses</a:t>
            </a:r>
          </a:p>
          <a:p>
            <a:pPr lvl="1"/>
            <a:r>
              <a:rPr lang="en-US" dirty="0"/>
              <a:t>FCN Educators</a:t>
            </a:r>
          </a:p>
          <a:p>
            <a:pPr lvl="1"/>
            <a:r>
              <a:rPr lang="en-US" dirty="0"/>
              <a:t>FCN Coordinators</a:t>
            </a:r>
          </a:p>
          <a:p>
            <a:r>
              <a:rPr lang="en-US" dirty="0"/>
              <a:t>Locally</a:t>
            </a:r>
          </a:p>
          <a:p>
            <a:r>
              <a:rPr lang="en-US" dirty="0"/>
              <a:t>Nationally</a:t>
            </a:r>
          </a:p>
          <a:p>
            <a:r>
              <a:rPr lang="en-US" dirty="0"/>
              <a:t>Internationally</a:t>
            </a:r>
          </a:p>
          <a:p>
            <a:pPr lvl="1"/>
            <a:endParaRPr lang="en-US" dirty="0"/>
          </a:p>
          <a:p>
            <a:pPr lvl="1"/>
            <a:endParaRPr lang="en-US" dirty="0"/>
          </a:p>
        </p:txBody>
      </p:sp>
    </p:spTree>
    <p:extLst>
      <p:ext uri="{BB962C8B-B14F-4D97-AF65-F5344CB8AC3E}">
        <p14:creationId xmlns:p14="http://schemas.microsoft.com/office/powerpoint/2010/main" val="2755061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731B0-DB0C-75A9-F02D-7AC026565A0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2FC33E3-F130-9D5A-EDE0-E05AE9904505}"/>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Foundations of Faith Community Nursing Curriculum</a:t>
            </a:r>
          </a:p>
        </p:txBody>
      </p:sp>
      <p:sp>
        <p:nvSpPr>
          <p:cNvPr id="2" name="Slide Number Placeholder 1" hidden="1">
            <a:extLst>
              <a:ext uri="{FF2B5EF4-FFF2-40B4-BE49-F238E27FC236}">
                <a16:creationId xmlns:a16="http://schemas.microsoft.com/office/drawing/2014/main" id="{721E4109-2F46-7294-C592-442DD1357655}"/>
              </a:ext>
            </a:extLst>
          </p:cNvPr>
          <p:cNvSpPr>
            <a:spLocks noGrp="1"/>
          </p:cNvSpPr>
          <p:nvPr>
            <p:ph type="sldNum" sz="quarter" idx="12"/>
          </p:nvPr>
        </p:nvSpPr>
        <p:spPr/>
        <p:txBody>
          <a:bodyPr/>
          <a:lstStyle/>
          <a:p>
            <a:fld id="{0B2384F0-66C6-4BCA-8B76-EE0A04A347B9}" type="slidenum">
              <a:rPr lang="en-US" smtClean="0"/>
              <a:pPr/>
              <a:t>29</a:t>
            </a:fld>
            <a:endParaRPr lang="en-US"/>
          </a:p>
        </p:txBody>
      </p:sp>
      <p:sp>
        <p:nvSpPr>
          <p:cNvPr id="27" name="Content Placeholder 26">
            <a:extLst>
              <a:ext uri="{FF2B5EF4-FFF2-40B4-BE49-F238E27FC236}">
                <a16:creationId xmlns:a16="http://schemas.microsoft.com/office/drawing/2014/main" id="{DC3D5CF9-61D5-B177-803D-4CD5BC4370CD}"/>
              </a:ext>
            </a:extLst>
          </p:cNvPr>
          <p:cNvSpPr>
            <a:spLocks noGrp="1"/>
          </p:cNvSpPr>
          <p:nvPr>
            <p:ph idx="1"/>
          </p:nvPr>
        </p:nvSpPr>
        <p:spPr/>
        <p:txBody>
          <a:bodyPr/>
          <a:lstStyle/>
          <a:p>
            <a:r>
              <a:rPr lang="en-US" dirty="0"/>
              <a:t>1991 – first basic preparation course</a:t>
            </a:r>
          </a:p>
          <a:p>
            <a:r>
              <a:rPr lang="en-US" dirty="0"/>
              <a:t>1997 – original curriculum published</a:t>
            </a:r>
          </a:p>
          <a:p>
            <a:r>
              <a:rPr lang="en-US" dirty="0"/>
              <a:t>2004, 2009, 2014, 2019, 2024 – curriculum updates published</a:t>
            </a:r>
          </a:p>
          <a:p>
            <a:pPr lvl="1"/>
            <a:endParaRPr lang="en-US" dirty="0"/>
          </a:p>
        </p:txBody>
      </p:sp>
    </p:spTree>
    <p:extLst>
      <p:ext uri="{BB962C8B-B14F-4D97-AF65-F5344CB8AC3E}">
        <p14:creationId xmlns:p14="http://schemas.microsoft.com/office/powerpoint/2010/main" val="3872096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FC250-475F-8241-99BB-FD06EC668AF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85AA824-7400-67D1-5ABC-F277E237A042}"/>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Educational Resources</a:t>
            </a:r>
          </a:p>
        </p:txBody>
      </p:sp>
      <p:sp>
        <p:nvSpPr>
          <p:cNvPr id="2" name="Slide Number Placeholder 1" hidden="1">
            <a:extLst>
              <a:ext uri="{FF2B5EF4-FFF2-40B4-BE49-F238E27FC236}">
                <a16:creationId xmlns:a16="http://schemas.microsoft.com/office/drawing/2014/main" id="{2A04AA21-7483-67D1-7E5D-4474FD623142}"/>
              </a:ext>
            </a:extLst>
          </p:cNvPr>
          <p:cNvSpPr>
            <a:spLocks noGrp="1"/>
          </p:cNvSpPr>
          <p:nvPr>
            <p:ph type="sldNum" sz="quarter" idx="12"/>
          </p:nvPr>
        </p:nvSpPr>
        <p:spPr/>
        <p:txBody>
          <a:bodyPr/>
          <a:lstStyle/>
          <a:p>
            <a:fld id="{0B2384F0-66C6-4BCA-8B76-EE0A04A347B9}" type="slidenum">
              <a:rPr lang="en-US" smtClean="0"/>
              <a:pPr/>
              <a:t>30</a:t>
            </a:fld>
            <a:endParaRPr lang="en-US"/>
          </a:p>
        </p:txBody>
      </p:sp>
      <p:sp>
        <p:nvSpPr>
          <p:cNvPr id="27" name="Content Placeholder 26">
            <a:extLst>
              <a:ext uri="{FF2B5EF4-FFF2-40B4-BE49-F238E27FC236}">
                <a16:creationId xmlns:a16="http://schemas.microsoft.com/office/drawing/2014/main" id="{8B83653D-3BC0-39F3-9679-AC93CD128C38}"/>
              </a:ext>
            </a:extLst>
          </p:cNvPr>
          <p:cNvSpPr>
            <a:spLocks noGrp="1"/>
          </p:cNvSpPr>
          <p:nvPr>
            <p:ph idx="1"/>
          </p:nvPr>
        </p:nvSpPr>
        <p:spPr/>
        <p:txBody>
          <a:bodyPr/>
          <a:lstStyle/>
          <a:p>
            <a:r>
              <a:rPr lang="en-US" dirty="0"/>
              <a:t>FCN Community Knowledge Sharing Platform</a:t>
            </a:r>
          </a:p>
          <a:p>
            <a:r>
              <a:rPr lang="en-US" dirty="0"/>
              <a:t>World Forum</a:t>
            </a:r>
          </a:p>
          <a:p>
            <a:r>
              <a:rPr lang="en-US" dirty="0"/>
              <a:t>Westberg Symposium</a:t>
            </a:r>
          </a:p>
        </p:txBody>
      </p:sp>
    </p:spTree>
    <p:extLst>
      <p:ext uri="{BB962C8B-B14F-4D97-AF65-F5344CB8AC3E}">
        <p14:creationId xmlns:p14="http://schemas.microsoft.com/office/powerpoint/2010/main" val="394965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D90C7-7511-8E4A-1D63-26E2A5D41C6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ACF5858-A6A0-4580-35AC-938421CAA962}"/>
              </a:ext>
            </a:extLst>
          </p:cNvPr>
          <p:cNvSpPr>
            <a:spLocks noGrp="1"/>
          </p:cNvSpPr>
          <p:nvPr>
            <p:ph type="title"/>
          </p:nvPr>
        </p:nvSpPr>
        <p:spPr/>
        <p:txBody>
          <a:bodyPr anchor="ctr" anchorCtr="0">
            <a:normAutofit/>
          </a:bodyPr>
          <a:lstStyle/>
          <a:p>
            <a:r>
              <a:rPr lang="en-US" sz="4000" dirty="0">
                <a:effectLst>
                  <a:outerShdw blurRad="38100" dist="38100" dir="2700000" algn="tl">
                    <a:srgbClr val="000000">
                      <a:alpha val="43137"/>
                    </a:srgbClr>
                  </a:outerShdw>
                </a:effectLst>
              </a:rPr>
              <a:t>Faith Community Nursing as a Specialty Practice</a:t>
            </a:r>
          </a:p>
        </p:txBody>
      </p:sp>
      <p:sp>
        <p:nvSpPr>
          <p:cNvPr id="2" name="Slide Number Placeholder 1" hidden="1">
            <a:extLst>
              <a:ext uri="{FF2B5EF4-FFF2-40B4-BE49-F238E27FC236}">
                <a16:creationId xmlns:a16="http://schemas.microsoft.com/office/drawing/2014/main" id="{DC77314D-0A20-4288-156B-B6B5EE584257}"/>
              </a:ext>
            </a:extLst>
          </p:cNvPr>
          <p:cNvSpPr>
            <a:spLocks noGrp="1"/>
          </p:cNvSpPr>
          <p:nvPr>
            <p:ph type="sldNum" sz="quarter" idx="12"/>
          </p:nvPr>
        </p:nvSpPr>
        <p:spPr/>
        <p:txBody>
          <a:bodyPr/>
          <a:lstStyle/>
          <a:p>
            <a:fld id="{0B2384F0-66C6-4BCA-8B76-EE0A04A347B9}" type="slidenum">
              <a:rPr lang="en-US" smtClean="0"/>
              <a:pPr/>
              <a:t>31</a:t>
            </a:fld>
            <a:endParaRPr lang="en-US"/>
          </a:p>
        </p:txBody>
      </p:sp>
      <p:sp>
        <p:nvSpPr>
          <p:cNvPr id="27" name="Content Placeholder 26">
            <a:extLst>
              <a:ext uri="{FF2B5EF4-FFF2-40B4-BE49-F238E27FC236}">
                <a16:creationId xmlns:a16="http://schemas.microsoft.com/office/drawing/2014/main" id="{79C77E7E-F838-9162-0A4B-6B482901FA80}"/>
              </a:ext>
            </a:extLst>
          </p:cNvPr>
          <p:cNvSpPr>
            <a:spLocks noGrp="1"/>
          </p:cNvSpPr>
          <p:nvPr>
            <p:ph idx="1"/>
          </p:nvPr>
        </p:nvSpPr>
        <p:spPr/>
        <p:txBody>
          <a:bodyPr/>
          <a:lstStyle/>
          <a:p>
            <a:r>
              <a:rPr lang="en-US" dirty="0"/>
              <a:t>1997 – designated by the American Nurses Association (ANA) as a specialty practice</a:t>
            </a:r>
          </a:p>
          <a:p>
            <a:r>
              <a:rPr lang="en-US" dirty="0"/>
              <a:t>1998 – </a:t>
            </a:r>
            <a:r>
              <a:rPr lang="en-US" i="1" dirty="0"/>
              <a:t>Scope and Standards of Parish Nursing Practice </a:t>
            </a:r>
            <a:r>
              <a:rPr lang="en-US" dirty="0"/>
              <a:t>published</a:t>
            </a:r>
          </a:p>
          <a:p>
            <a:r>
              <a:rPr lang="en-US" dirty="0"/>
              <a:t>2005 – standards revised, and name changed to </a:t>
            </a:r>
            <a:r>
              <a:rPr lang="en-US" i="1" dirty="0"/>
              <a:t>Faith Community Nursing: Scope and Standards of Practice</a:t>
            </a:r>
          </a:p>
          <a:p>
            <a:r>
              <a:rPr lang="en-US" dirty="0"/>
              <a:t>2012, 2017, 2024 – updates published</a:t>
            </a:r>
          </a:p>
          <a:p>
            <a:r>
              <a:rPr lang="en-US" dirty="0"/>
              <a:t>Certification is not currently available</a:t>
            </a:r>
          </a:p>
        </p:txBody>
      </p:sp>
    </p:spTree>
    <p:extLst>
      <p:ext uri="{BB962C8B-B14F-4D97-AF65-F5344CB8AC3E}">
        <p14:creationId xmlns:p14="http://schemas.microsoft.com/office/powerpoint/2010/main" val="39885792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How can you use the resources of the Westberg Institute and the Nursing Division of the Spiritual Care Association to form your ministry as an FCN?</a:t>
            </a:r>
          </a:p>
          <a:p>
            <a:endParaRPr lang="en-US" dirty="0"/>
          </a:p>
        </p:txBody>
      </p:sp>
      <p:pic>
        <p:nvPicPr>
          <p:cNvPr id="6" name="Picture 5" descr="A head with gears and lines&#10;&#10;AI-generated content may be incorrect.">
            <a:extLst>
              <a:ext uri="{FF2B5EF4-FFF2-40B4-BE49-F238E27FC236}">
                <a16:creationId xmlns:a16="http://schemas.microsoft.com/office/drawing/2014/main" id="{237A3538-EF96-F1E6-DC41-AF7624B671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284" y="1825625"/>
            <a:ext cx="4253432"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32</a:t>
            </a:fld>
            <a:endParaRPr lang="en-US"/>
          </a:p>
        </p:txBody>
      </p:sp>
    </p:spTree>
    <p:extLst>
      <p:ext uri="{BB962C8B-B14F-4D97-AF65-F5344CB8AC3E}">
        <p14:creationId xmlns:p14="http://schemas.microsoft.com/office/powerpoint/2010/main" val="16105837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BF86E-F5DD-B0D1-D05F-20E5E45F7C19}"/>
              </a:ext>
            </a:extLst>
          </p:cNvPr>
          <p:cNvSpPr>
            <a:spLocks noGrp="1"/>
          </p:cNvSpPr>
          <p:nvPr>
            <p:ph type="title"/>
          </p:nvPr>
        </p:nvSpPr>
        <p:spPr/>
        <p:txBody>
          <a:bodyPr>
            <a:normAutofit/>
          </a:bodyPr>
          <a:lstStyle/>
          <a:p>
            <a:r>
              <a:rPr lang="en-US" sz="4000" b="1" dirty="0">
                <a:effectLst>
                  <a:outerShdw blurRad="38100" dist="38100" dir="2700000" algn="tl">
                    <a:srgbClr val="000000">
                      <a:alpha val="43137"/>
                    </a:srgbClr>
                  </a:outerShdw>
                </a:effectLst>
              </a:rPr>
              <a:t>NOTE:</a:t>
            </a:r>
            <a:endParaRPr lang="en-US" sz="4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8A9864BE-08C5-E580-D6E5-771D0F731B3C}"/>
              </a:ext>
            </a:extLst>
          </p:cNvPr>
          <p:cNvSpPr>
            <a:spLocks noGrp="1"/>
          </p:cNvSpPr>
          <p:nvPr>
            <p:ph idx="1"/>
          </p:nvPr>
        </p:nvSpPr>
        <p:spPr/>
        <p:txBody>
          <a:bodyPr/>
          <a:lstStyle/>
          <a:p>
            <a:pPr marL="0" indent="0" algn="ctr">
              <a:buNone/>
            </a:pPr>
            <a:r>
              <a:rPr lang="en-US" b="1" dirty="0"/>
              <a:t>Completion of a faith community nursing course such as </a:t>
            </a:r>
            <a:r>
              <a:rPr lang="en-US" b="1" i="1" dirty="0"/>
              <a:t>Foundations of Faith Community Nursing </a:t>
            </a:r>
            <a:r>
              <a:rPr lang="en-US" b="1" dirty="0"/>
              <a:t>is not equivalent to a certification. Therefore, faith community nurses may not use "FCN" after their name as part of their list of professional credentials. Instead, one may write out and use “Faith Community Nurse" underneath their name.</a:t>
            </a:r>
          </a:p>
          <a:p>
            <a:pPr marL="0" indent="0" algn="ctr">
              <a:buNone/>
            </a:pPr>
            <a:endParaRPr lang="en-US" b="1" dirty="0"/>
          </a:p>
          <a:p>
            <a:pPr marL="0" indent="0" algn="ctr">
              <a:buNone/>
            </a:pPr>
            <a:r>
              <a:rPr lang="en-US" dirty="0"/>
              <a:t>(See page 141 of Faith Community Nursing: Scope and Standards of Practice 4</a:t>
            </a:r>
            <a:r>
              <a:rPr lang="en-US" baseline="30000" dirty="0"/>
              <a:t>th</a:t>
            </a:r>
            <a:r>
              <a:rPr lang="en-US" dirty="0"/>
              <a:t> edition for more details.)</a:t>
            </a:r>
          </a:p>
        </p:txBody>
      </p:sp>
    </p:spTree>
    <p:extLst>
      <p:ext uri="{BB962C8B-B14F-4D97-AF65-F5344CB8AC3E}">
        <p14:creationId xmlns:p14="http://schemas.microsoft.com/office/powerpoint/2010/main" val="4201266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effect does the </a:t>
            </a:r>
            <a:r>
              <a:rPr lang="en-US" i="1" dirty="0"/>
              <a:t>Faith Community Nursing: Scope and Standards of Practice </a:t>
            </a:r>
            <a:r>
              <a:rPr lang="en-US" dirty="0"/>
              <a:t>have on your professional practice as an FCN?</a:t>
            </a:r>
          </a:p>
          <a:p>
            <a:endParaRPr lang="en-US" dirty="0"/>
          </a:p>
        </p:txBody>
      </p:sp>
      <p:pic>
        <p:nvPicPr>
          <p:cNvPr id="6" name="Picture 5" descr="A head with gears and lines&#10;&#10;AI-generated content may be incorrect.">
            <a:extLst>
              <a:ext uri="{FF2B5EF4-FFF2-40B4-BE49-F238E27FC236}">
                <a16:creationId xmlns:a16="http://schemas.microsoft.com/office/drawing/2014/main" id="{CE4427C0-C743-7212-A425-6C0DCA6E9E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284" y="1825625"/>
            <a:ext cx="4253432"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34</a:t>
            </a:fld>
            <a:endParaRPr lang="en-US"/>
          </a:p>
        </p:txBody>
      </p:sp>
    </p:spTree>
    <p:extLst>
      <p:ext uri="{BB962C8B-B14F-4D97-AF65-F5344CB8AC3E}">
        <p14:creationId xmlns:p14="http://schemas.microsoft.com/office/powerpoint/2010/main" val="29914169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4</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Relate the key aspects of the philosophy of faith community nursing practice to the development of a personal philosophy of this specialty practice. </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35</a:t>
            </a:fld>
            <a:endParaRPr lang="en-US"/>
          </a:p>
        </p:txBody>
      </p:sp>
    </p:spTree>
    <p:extLst>
      <p:ext uri="{BB962C8B-B14F-4D97-AF65-F5344CB8AC3E}">
        <p14:creationId xmlns:p14="http://schemas.microsoft.com/office/powerpoint/2010/main" val="6353509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Philosophy of Faith Community Nursing </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36</a:t>
            </a:fld>
            <a:endParaRPr lang="en-US"/>
          </a:p>
        </p:txBody>
      </p:sp>
      <p:sp>
        <p:nvSpPr>
          <p:cNvPr id="6" name="Content Placeholder 5">
            <a:extLst>
              <a:ext uri="{FF2B5EF4-FFF2-40B4-BE49-F238E27FC236}">
                <a16:creationId xmlns:a16="http://schemas.microsoft.com/office/drawing/2014/main" id="{98F182DC-DF0A-4FCA-3359-512F99DB3ADD}"/>
              </a:ext>
            </a:extLst>
          </p:cNvPr>
          <p:cNvSpPr>
            <a:spLocks noGrp="1"/>
          </p:cNvSpPr>
          <p:nvPr>
            <p:ph idx="1"/>
          </p:nvPr>
        </p:nvSpPr>
        <p:spPr/>
        <p:txBody>
          <a:bodyPr/>
          <a:lstStyle/>
          <a:p>
            <a:pPr marL="0" lvl="0" indent="0">
              <a:buNone/>
            </a:pPr>
            <a:r>
              <a:rPr lang="en-US" dirty="0">
                <a:solidFill>
                  <a:srgbClr val="215F9A"/>
                </a:solidFill>
              </a:rPr>
              <a:t>Four major concepts:</a:t>
            </a:r>
          </a:p>
          <a:p>
            <a:r>
              <a:rPr lang="en-US" dirty="0"/>
              <a:t>Spiritual: intentional care of spirit</a:t>
            </a:r>
          </a:p>
          <a:p>
            <a:r>
              <a:rPr lang="en-US" dirty="0"/>
              <a:t>Professionalism: a specialty practice</a:t>
            </a:r>
          </a:p>
          <a:p>
            <a:r>
              <a:rPr lang="en-US" dirty="0"/>
              <a:t>Wholistic: multiple aspects of a person</a:t>
            </a:r>
          </a:p>
          <a:p>
            <a:r>
              <a:rPr lang="en-US" dirty="0"/>
              <a:t>Community: faith community and wider community</a:t>
            </a:r>
          </a:p>
        </p:txBody>
      </p:sp>
    </p:spTree>
    <p:extLst>
      <p:ext uri="{BB962C8B-B14F-4D97-AF65-F5344CB8AC3E}">
        <p14:creationId xmlns:p14="http://schemas.microsoft.com/office/powerpoint/2010/main" val="27320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Critical Thinking</a:t>
            </a:r>
          </a:p>
        </p:txBody>
      </p:sp>
      <p:sp>
        <p:nvSpPr>
          <p:cNvPr id="11" name="Content Placeholder 10">
            <a:extLst>
              <a:ext uri="{FF2B5EF4-FFF2-40B4-BE49-F238E27FC236}">
                <a16:creationId xmlns:a16="http://schemas.microsoft.com/office/drawing/2014/main" id="{E2499732-1A52-5A97-4218-29F65CB2EC80}"/>
              </a:ext>
            </a:extLst>
          </p:cNvPr>
          <p:cNvSpPr>
            <a:spLocks noGrp="1"/>
          </p:cNvSpPr>
          <p:nvPr>
            <p:ph sz="half" idx="1"/>
          </p:nvPr>
        </p:nvSpPr>
        <p:spPr>
          <a:xfrm>
            <a:off x="838200" y="1825625"/>
            <a:ext cx="5181600" cy="4351338"/>
          </a:xfrm>
        </p:spPr>
        <p:txBody>
          <a:bodyPr>
            <a:normAutofit/>
          </a:bodyPr>
          <a:lstStyle/>
          <a:p>
            <a:pPr marL="0" indent="0">
              <a:buNone/>
            </a:pPr>
            <a:r>
              <a:rPr lang="en-US" dirty="0"/>
              <a:t>How does the history and philosophy of faith community nursing apply to personal and professional spiritual care and development?</a:t>
            </a:r>
          </a:p>
          <a:p>
            <a:endParaRPr lang="en-US" dirty="0"/>
          </a:p>
        </p:txBody>
      </p:sp>
      <p:pic>
        <p:nvPicPr>
          <p:cNvPr id="13" name="Picture 12" descr="A head with gears and lines&#10;&#10;AI-generated content may be incorrect.">
            <a:extLst>
              <a:ext uri="{FF2B5EF4-FFF2-40B4-BE49-F238E27FC236}">
                <a16:creationId xmlns:a16="http://schemas.microsoft.com/office/drawing/2014/main" id="{AA8C8B4C-7B6D-7972-58A6-4F82614924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6284" y="1825625"/>
            <a:ext cx="4253432"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8610601" y="6356350"/>
            <a:ext cx="1981200" cy="365125"/>
          </a:xfrm>
        </p:spPr>
        <p:txBody>
          <a:bodyPr/>
          <a:lstStyle/>
          <a:p>
            <a:pPr>
              <a:spcAft>
                <a:spcPts val="600"/>
              </a:spcAft>
            </a:pPr>
            <a:fld id="{0B2384F0-66C6-4BCA-8B76-EE0A04A347B9}" type="slidenum">
              <a:rPr lang="en-US" smtClean="0"/>
              <a:pPr>
                <a:spcAft>
                  <a:spcPts val="600"/>
                </a:spcAft>
              </a:pPr>
              <a:t>37</a:t>
            </a:fld>
            <a:endParaRPr lang="en-US"/>
          </a:p>
        </p:txBody>
      </p:sp>
    </p:spTree>
    <p:extLst>
      <p:ext uri="{BB962C8B-B14F-4D97-AF65-F5344CB8AC3E}">
        <p14:creationId xmlns:p14="http://schemas.microsoft.com/office/powerpoint/2010/main" val="41219351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Implications for FCN Practice</a:t>
            </a:r>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Preparation and Education</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Specialty practice calls for additional educational preparation above the generalized education on spiritual care that is provided to all professional nurses as students</a:t>
            </a:r>
          </a:p>
          <a:p>
            <a:r>
              <a:rPr lang="en-US" dirty="0"/>
              <a:t>The </a:t>
            </a:r>
            <a:r>
              <a:rPr lang="en-US" i="1" dirty="0"/>
              <a:t>Foundations of Faith Community Nursing </a:t>
            </a:r>
            <a:r>
              <a:rPr lang="en-US" dirty="0"/>
              <a:t>provides this specialized education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38</a:t>
            </a:fld>
            <a:endParaRPr lang="en-US"/>
          </a:p>
        </p:txBody>
      </p:sp>
    </p:spTree>
    <p:extLst>
      <p:ext uri="{BB962C8B-B14F-4D97-AF65-F5344CB8AC3E}">
        <p14:creationId xmlns:p14="http://schemas.microsoft.com/office/powerpoint/2010/main" val="34068861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Preparation and Education (continued)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Education Recommendations for FCNs:</a:t>
            </a:r>
          </a:p>
          <a:p>
            <a:r>
              <a:rPr lang="en-US" dirty="0"/>
              <a:t>A </a:t>
            </a:r>
            <a:r>
              <a:rPr lang="en-US" i="1" dirty="0"/>
              <a:t>Foundations of Faith Community Nursing </a:t>
            </a:r>
            <a:r>
              <a:rPr lang="en-US" dirty="0"/>
              <a:t>course or equivalent</a:t>
            </a:r>
          </a:p>
          <a:p>
            <a:r>
              <a:rPr lang="en-US" dirty="0"/>
              <a:t>Preferred baccalaureate or higher degree in nursing</a:t>
            </a:r>
          </a:p>
          <a:p>
            <a:r>
              <a:rPr lang="en-US" dirty="0"/>
              <a:t>Experienced as an RN using the nursing process</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39</a:t>
            </a:fld>
            <a:endParaRPr lang="en-US"/>
          </a:p>
        </p:txBody>
      </p:sp>
    </p:spTree>
    <p:extLst>
      <p:ext uri="{BB962C8B-B14F-4D97-AF65-F5344CB8AC3E}">
        <p14:creationId xmlns:p14="http://schemas.microsoft.com/office/powerpoint/2010/main" val="29754334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2EBDF-4CA2-2D1C-BC54-40E7BDF016F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A1EB3AFE-63C9-A1DD-C558-178A6F126A75}"/>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Preparation and Education (continued)</a:t>
            </a:r>
          </a:p>
        </p:txBody>
      </p:sp>
      <p:sp>
        <p:nvSpPr>
          <p:cNvPr id="5" name="Content Placeholder 4">
            <a:extLst>
              <a:ext uri="{FF2B5EF4-FFF2-40B4-BE49-F238E27FC236}">
                <a16:creationId xmlns:a16="http://schemas.microsoft.com/office/drawing/2014/main" id="{1836BEBD-3ECE-852D-D14B-ED459A4C3D66}"/>
              </a:ext>
            </a:extLst>
          </p:cNvPr>
          <p:cNvSpPr>
            <a:spLocks noGrp="1"/>
          </p:cNvSpPr>
          <p:nvPr>
            <p:ph idx="1"/>
          </p:nvPr>
        </p:nvSpPr>
        <p:spPr/>
        <p:txBody>
          <a:bodyPr/>
          <a:lstStyle/>
          <a:p>
            <a:pPr marL="0" indent="0">
              <a:buNone/>
            </a:pPr>
            <a:r>
              <a:rPr lang="en-US" dirty="0">
                <a:solidFill>
                  <a:srgbClr val="215F9A"/>
                </a:solidFill>
              </a:rPr>
              <a:t>Education Recommendations for FCNs: (continued)</a:t>
            </a:r>
          </a:p>
          <a:p>
            <a:r>
              <a:rPr lang="en-US" dirty="0"/>
              <a:t>Knowledge of the healthcare assets and resources of the community being served</a:t>
            </a:r>
          </a:p>
          <a:p>
            <a:r>
              <a:rPr lang="en-US" dirty="0"/>
              <a:t>Specialized knowledge of spiritual beliefs</a:t>
            </a:r>
          </a:p>
          <a:p>
            <a:r>
              <a:rPr lang="en-US" dirty="0"/>
              <a:t>Knowledge and skills to implement the current edition of </a:t>
            </a:r>
            <a:r>
              <a:rPr lang="en-US" i="1" dirty="0"/>
              <a:t>Faith Community Nursing: Scope and Standards of Practice</a:t>
            </a:r>
          </a:p>
        </p:txBody>
      </p:sp>
      <p:sp>
        <p:nvSpPr>
          <p:cNvPr id="2" name="Slide Number Placeholder 1">
            <a:extLst>
              <a:ext uri="{FF2B5EF4-FFF2-40B4-BE49-F238E27FC236}">
                <a16:creationId xmlns:a16="http://schemas.microsoft.com/office/drawing/2014/main" id="{A9247B03-0F43-8054-3D8F-FD7E768476F7}"/>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40</a:t>
            </a:fld>
            <a:endParaRPr lang="en-US"/>
          </a:p>
        </p:txBody>
      </p:sp>
    </p:spTree>
    <p:extLst>
      <p:ext uri="{BB962C8B-B14F-4D97-AF65-F5344CB8AC3E}">
        <p14:creationId xmlns:p14="http://schemas.microsoft.com/office/powerpoint/2010/main" val="41505575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2AE20A-0657-3AB6-E3EA-942870F8082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B1A2395-03FC-C3D0-E99D-4598F3453899}"/>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NOTE:</a:t>
            </a:r>
          </a:p>
        </p:txBody>
      </p:sp>
      <p:sp>
        <p:nvSpPr>
          <p:cNvPr id="5" name="Content Placeholder 4">
            <a:extLst>
              <a:ext uri="{FF2B5EF4-FFF2-40B4-BE49-F238E27FC236}">
                <a16:creationId xmlns:a16="http://schemas.microsoft.com/office/drawing/2014/main" id="{5B8B9D43-6D0C-9136-C2DE-87738382CE15}"/>
              </a:ext>
            </a:extLst>
          </p:cNvPr>
          <p:cNvSpPr>
            <a:spLocks noGrp="1"/>
          </p:cNvSpPr>
          <p:nvPr>
            <p:ph idx="1"/>
          </p:nvPr>
        </p:nvSpPr>
        <p:spPr/>
        <p:txBody>
          <a:bodyPr/>
          <a:lstStyle/>
          <a:p>
            <a:pPr marL="0" indent="0" algn="ctr">
              <a:buNone/>
            </a:pPr>
            <a:r>
              <a:rPr lang="en-US" b="1" dirty="0"/>
              <a:t>FCNs must be have an active, unrestricted license as a registered nurse in the state in which they practice. This is mandatory in both paid and unpaid (volunteer) positions.</a:t>
            </a:r>
            <a:endParaRPr lang="en-US" dirty="0"/>
          </a:p>
        </p:txBody>
      </p:sp>
      <p:sp>
        <p:nvSpPr>
          <p:cNvPr id="2" name="Slide Number Placeholder 1">
            <a:extLst>
              <a:ext uri="{FF2B5EF4-FFF2-40B4-BE49-F238E27FC236}">
                <a16:creationId xmlns:a16="http://schemas.microsoft.com/office/drawing/2014/main" id="{0C91D249-9198-1074-23FD-B47B0E3EABC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41</a:t>
            </a:fld>
            <a:endParaRPr lang="en-US"/>
          </a:p>
        </p:txBody>
      </p:sp>
    </p:spTree>
    <p:extLst>
      <p:ext uri="{BB962C8B-B14F-4D97-AF65-F5344CB8AC3E}">
        <p14:creationId xmlns:p14="http://schemas.microsoft.com/office/powerpoint/2010/main" val="39112173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760"/>
            <a:ext cx="10515600" cy="1325880"/>
          </a:xfrm>
        </p:spPr>
        <p:txBody>
          <a:bodyPr>
            <a:normAutofit/>
          </a:bodyPr>
          <a:lstStyle/>
          <a:p>
            <a:r>
              <a:rPr lang="en-US" sz="4000" dirty="0">
                <a:effectLst>
                  <a:outerShdw blurRad="38100" dist="38100" dir="2700000" algn="tl">
                    <a:srgbClr val="000000">
                      <a:alpha val="43137"/>
                    </a:srgbClr>
                  </a:outerShdw>
                </a:effectLst>
              </a:rPr>
              <a:t>Actions and Tasks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Customized to meet needs of those being served and include:</a:t>
            </a:r>
          </a:p>
          <a:p>
            <a:r>
              <a:rPr lang="en-US" dirty="0"/>
              <a:t>Advocacy, education, and referrals</a:t>
            </a:r>
          </a:p>
          <a:p>
            <a:r>
              <a:rPr lang="en-US" dirty="0"/>
              <a:t>Monitoring health and spiritual issues</a:t>
            </a:r>
          </a:p>
          <a:p>
            <a:r>
              <a:rPr lang="en-US" dirty="0"/>
              <a:t>Providing emotional and spiritual support</a:t>
            </a:r>
          </a:p>
          <a:p>
            <a:r>
              <a:rPr lang="en-US" dirty="0"/>
              <a:t>Actions derived from nursing diagnoses and assessments</a:t>
            </a:r>
          </a:p>
          <a:p>
            <a:r>
              <a:rPr lang="en-US" dirty="0"/>
              <a:t>Any nursing care for which the nurse is licensed or has been declared competent to provide</a:t>
            </a:r>
          </a:p>
          <a:p>
            <a:r>
              <a:rPr lang="en-US" dirty="0"/>
              <a:t>Any care provided as a Good Samaritan</a:t>
            </a:r>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42</a:t>
            </a:fld>
            <a:endParaRPr lang="en-US"/>
          </a:p>
        </p:txBody>
      </p:sp>
    </p:spTree>
    <p:extLst>
      <p:ext uri="{BB962C8B-B14F-4D97-AF65-F5344CB8AC3E}">
        <p14:creationId xmlns:p14="http://schemas.microsoft.com/office/powerpoint/2010/main" val="13451986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8BFA2-2F15-9C9D-13D1-6BFA69361C6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3746618-7BBB-9FD6-2F4B-EA035D2D5422}"/>
              </a:ext>
            </a:extLst>
          </p:cNvPr>
          <p:cNvSpPr>
            <a:spLocks noGrp="1"/>
          </p:cNvSpPr>
          <p:nvPr>
            <p:ph type="title"/>
          </p:nvPr>
        </p:nvSpPr>
        <p:spPr>
          <a:xfrm>
            <a:off x="838200" y="365760"/>
            <a:ext cx="10515600" cy="1325880"/>
          </a:xfrm>
        </p:spPr>
        <p:txBody>
          <a:bodyPr>
            <a:normAutofit/>
          </a:bodyPr>
          <a:lstStyle/>
          <a:p>
            <a:r>
              <a:rPr lang="en-US" sz="4000" dirty="0">
                <a:effectLst>
                  <a:outerShdw blurRad="38100" dist="38100" dir="2700000" algn="tl">
                    <a:srgbClr val="000000">
                      <a:alpha val="43137"/>
                    </a:srgbClr>
                  </a:outerShdw>
                </a:effectLst>
              </a:rPr>
              <a:t>Actions and Tasks (continued)</a:t>
            </a:r>
          </a:p>
        </p:txBody>
      </p:sp>
      <p:sp>
        <p:nvSpPr>
          <p:cNvPr id="5" name="Content Placeholder 4">
            <a:extLst>
              <a:ext uri="{FF2B5EF4-FFF2-40B4-BE49-F238E27FC236}">
                <a16:creationId xmlns:a16="http://schemas.microsoft.com/office/drawing/2014/main" id="{A378F4B7-8DD5-6E52-E0BD-7C992AA44AD7}"/>
              </a:ext>
            </a:extLst>
          </p:cNvPr>
          <p:cNvSpPr>
            <a:spLocks noGrp="1"/>
          </p:cNvSpPr>
          <p:nvPr>
            <p:ph idx="1"/>
          </p:nvPr>
        </p:nvSpPr>
        <p:spPr/>
        <p:txBody>
          <a:bodyPr>
            <a:normAutofit/>
          </a:bodyPr>
          <a:lstStyle/>
          <a:p>
            <a:pPr marL="0" indent="0">
              <a:buNone/>
            </a:pPr>
            <a:r>
              <a:rPr lang="en-US" dirty="0">
                <a:solidFill>
                  <a:srgbClr val="215F9A"/>
                </a:solidFill>
              </a:rPr>
              <a:t>Do </a:t>
            </a:r>
            <a:r>
              <a:rPr lang="en-US" b="1" i="1" dirty="0">
                <a:solidFill>
                  <a:srgbClr val="215F9A"/>
                </a:solidFill>
              </a:rPr>
              <a:t>not</a:t>
            </a:r>
            <a:r>
              <a:rPr lang="en-US" dirty="0">
                <a:solidFill>
                  <a:srgbClr val="215F9A"/>
                </a:solidFill>
              </a:rPr>
              <a:t> include:</a:t>
            </a:r>
          </a:p>
          <a:p>
            <a:r>
              <a:rPr lang="en-US" dirty="0"/>
              <a:t> Nursing care that must be directed or supervised by a physician’s order</a:t>
            </a:r>
          </a:p>
          <a:p>
            <a:r>
              <a:rPr lang="en-US" dirty="0"/>
              <a:t>Routine medical care that is the responsibility of agencies under the physician’s direction</a:t>
            </a:r>
          </a:p>
        </p:txBody>
      </p:sp>
      <p:sp>
        <p:nvSpPr>
          <p:cNvPr id="2" name="Slide Number Placeholder 1">
            <a:extLst>
              <a:ext uri="{FF2B5EF4-FFF2-40B4-BE49-F238E27FC236}">
                <a16:creationId xmlns:a16="http://schemas.microsoft.com/office/drawing/2014/main" id="{FA697487-3468-8487-53FC-716AD7925DD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43</a:t>
            </a:fld>
            <a:endParaRPr lang="en-US"/>
          </a:p>
        </p:txBody>
      </p:sp>
    </p:spTree>
    <p:extLst>
      <p:ext uri="{BB962C8B-B14F-4D97-AF65-F5344CB8AC3E}">
        <p14:creationId xmlns:p14="http://schemas.microsoft.com/office/powerpoint/2010/main" val="11358924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35D67-3D96-9A03-4EC3-13F5466934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85708B0-E853-A8C4-60E7-2D42FC8AC89B}"/>
              </a:ext>
            </a:extLst>
          </p:cNvPr>
          <p:cNvSpPr>
            <a:spLocks noGrp="1"/>
          </p:cNvSpPr>
          <p:nvPr>
            <p:ph type="title"/>
          </p:nvPr>
        </p:nvSpPr>
        <p:spPr>
          <a:xfrm>
            <a:off x="838200" y="365760"/>
            <a:ext cx="10515600" cy="1325880"/>
          </a:xfrm>
        </p:spPr>
        <p:txBody>
          <a:bodyPr>
            <a:normAutofit/>
          </a:bodyPr>
          <a:lstStyle/>
          <a:p>
            <a:r>
              <a:rPr lang="en-US" sz="4000" dirty="0">
                <a:effectLst>
                  <a:outerShdw blurRad="38100" dist="38100" dir="2700000" algn="tl">
                    <a:srgbClr val="000000">
                      <a:alpha val="43137"/>
                    </a:srgbClr>
                  </a:outerShdw>
                </a:effectLst>
              </a:rPr>
              <a:t>Professional Support for FCNs</a:t>
            </a:r>
          </a:p>
        </p:txBody>
      </p:sp>
      <p:sp>
        <p:nvSpPr>
          <p:cNvPr id="5" name="Content Placeholder 4">
            <a:extLst>
              <a:ext uri="{FF2B5EF4-FFF2-40B4-BE49-F238E27FC236}">
                <a16:creationId xmlns:a16="http://schemas.microsoft.com/office/drawing/2014/main" id="{A3DD35BF-D865-DB48-71B6-38F74DC890F5}"/>
              </a:ext>
            </a:extLst>
          </p:cNvPr>
          <p:cNvSpPr>
            <a:spLocks noGrp="1"/>
          </p:cNvSpPr>
          <p:nvPr>
            <p:ph idx="1"/>
          </p:nvPr>
        </p:nvSpPr>
        <p:spPr/>
        <p:txBody>
          <a:bodyPr>
            <a:normAutofit/>
          </a:bodyPr>
          <a:lstStyle/>
          <a:p>
            <a:r>
              <a:rPr lang="en-US" dirty="0"/>
              <a:t>FCN 101 – Group on Westberg Institute Knowledge Sharing Platform</a:t>
            </a:r>
          </a:p>
          <a:p>
            <a:r>
              <a:rPr lang="en-US" dirty="0"/>
              <a:t>The Spiritual Care Association Nursing Division</a:t>
            </a:r>
          </a:p>
          <a:p>
            <a:r>
              <a:rPr lang="en-US" dirty="0"/>
              <a:t>The Health Ministries Association (HMA)</a:t>
            </a:r>
          </a:p>
          <a:p>
            <a:r>
              <a:rPr lang="en-US" dirty="0"/>
              <a:t>Faith Community Nurses International (FCNI)</a:t>
            </a:r>
          </a:p>
          <a:p>
            <a:r>
              <a:rPr lang="en-US" dirty="0"/>
              <a:t>Regional and organizational networks led by an FCN Coordinator</a:t>
            </a:r>
          </a:p>
        </p:txBody>
      </p:sp>
      <p:sp>
        <p:nvSpPr>
          <p:cNvPr id="2" name="Slide Number Placeholder 1">
            <a:extLst>
              <a:ext uri="{FF2B5EF4-FFF2-40B4-BE49-F238E27FC236}">
                <a16:creationId xmlns:a16="http://schemas.microsoft.com/office/drawing/2014/main" id="{6119E75D-BB48-1215-4346-30630D212BE3}"/>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44</a:t>
            </a:fld>
            <a:endParaRPr lang="en-US"/>
          </a:p>
        </p:txBody>
      </p:sp>
    </p:spTree>
    <p:extLst>
      <p:ext uri="{BB962C8B-B14F-4D97-AF65-F5344CB8AC3E}">
        <p14:creationId xmlns:p14="http://schemas.microsoft.com/office/powerpoint/2010/main" val="29206277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FF71B0-DC6B-4069-8A51-ECDBFFB9CF60}"/>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Questions and Answers</a:t>
            </a:r>
          </a:p>
        </p:txBody>
      </p:sp>
      <p:pic>
        <p:nvPicPr>
          <p:cNvPr id="9" name="Picture 8" descr="A close-up of a chat sign&#10;&#10;AI-generated content may be incorrect.">
            <a:extLst>
              <a:ext uri="{FF2B5EF4-FFF2-40B4-BE49-F238E27FC236}">
                <a16:creationId xmlns:a16="http://schemas.microsoft.com/office/drawing/2014/main" id="{6A03020D-EF9D-69FC-5110-836D192AD2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5108" y="1825625"/>
            <a:ext cx="5801784" cy="4351338"/>
          </a:xfrm>
          <a:prstGeom prst="rect">
            <a:avLst/>
          </a:prstGeom>
          <a:noFill/>
        </p:spPr>
      </p:pic>
      <p:sp>
        <p:nvSpPr>
          <p:cNvPr id="2" name="Slide Number Placeholder 1" hidden="1">
            <a:extLst>
              <a:ext uri="{FF2B5EF4-FFF2-40B4-BE49-F238E27FC236}">
                <a16:creationId xmlns:a16="http://schemas.microsoft.com/office/drawing/2014/main" id="{7BE0B5D0-25ED-F14D-8F2E-64AA8959B8E8}"/>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45</a:t>
            </a:fld>
            <a:endParaRPr lang="en-US"/>
          </a:p>
        </p:txBody>
      </p:sp>
    </p:spTree>
    <p:extLst>
      <p:ext uri="{BB962C8B-B14F-4D97-AF65-F5344CB8AC3E}">
        <p14:creationId xmlns:p14="http://schemas.microsoft.com/office/powerpoint/2010/main" val="11082620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docProps/app.xml><?xml version="1.0" encoding="utf-8"?>
<Properties xmlns="http://schemas.openxmlformats.org/officeDocument/2006/extended-properties" xmlns:vt="http://schemas.openxmlformats.org/officeDocument/2006/docPropsVTypes">
  <Template/>
  <TotalTime>634</TotalTime>
  <Words>1755</Words>
  <Application>Microsoft Office PowerPoint</Application>
  <PresentationFormat>Widescreen</PresentationFormat>
  <Paragraphs>214</Paragraphs>
  <Slides>45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45</vt:i4>
      </vt:variant>
    </vt:vector>
  </HeadingPairs>
  <TitlesOfParts>
    <vt:vector size="49" baseType="lpstr">
      <vt:lpstr>Aptos</vt:lpstr>
      <vt:lpstr>Aptos Display</vt:lpstr>
      <vt:lpstr>Arial</vt:lpstr>
      <vt:lpstr>Office Theme</vt:lpstr>
      <vt:lpstr>     History and Philosophy  of Faith Community Nursing </vt:lpstr>
      <vt:lpstr>Learning Outcomes</vt:lpstr>
      <vt:lpstr>Key Term</vt:lpstr>
      <vt:lpstr> Key Term</vt:lpstr>
      <vt:lpstr>Key Term</vt:lpstr>
      <vt:lpstr>Key Term</vt:lpstr>
      <vt:lpstr>Key Term</vt:lpstr>
      <vt:lpstr>Key Term</vt:lpstr>
      <vt:lpstr>Outcome 1 </vt:lpstr>
      <vt:lpstr> Early History </vt:lpstr>
      <vt:lpstr>Egypt</vt:lpstr>
      <vt:lpstr>Sumeria, Assyria, and Babylon</vt:lpstr>
      <vt:lpstr>Israel</vt:lpstr>
      <vt:lpstr>Greece and Rome</vt:lpstr>
      <vt:lpstr>India and the Arabian Empire</vt:lpstr>
      <vt:lpstr>The Early Modern Era Diaconal Ministry</vt:lpstr>
      <vt:lpstr>Islamic Medicine</vt:lpstr>
      <vt:lpstr>Medicine during the Crusades</vt:lpstr>
      <vt:lpstr>Prominent Leaders of 19th century</vt:lpstr>
      <vt:lpstr>Modern Day</vt:lpstr>
      <vt:lpstr> Outcome 2 </vt:lpstr>
      <vt:lpstr>Granger Westberg</vt:lpstr>
      <vt:lpstr>Critical Thinking</vt:lpstr>
      <vt:lpstr>Outcome 3 </vt:lpstr>
      <vt:lpstr>History of the Westberg Institute</vt:lpstr>
      <vt:lpstr>History of the Westberg Institute (continued)</vt:lpstr>
      <vt:lpstr>The Work of the Westberg Institute</vt:lpstr>
      <vt:lpstr>The Work of the Westberg Institute (continued)</vt:lpstr>
      <vt:lpstr>Foundations of Faith Community Nursing Curriculum</vt:lpstr>
      <vt:lpstr>Educational Resources</vt:lpstr>
      <vt:lpstr>Faith Community Nursing as a Specialty Practice</vt:lpstr>
      <vt:lpstr>Critical Thinking</vt:lpstr>
      <vt:lpstr>NOTE:</vt:lpstr>
      <vt:lpstr>Critical Thinking</vt:lpstr>
      <vt:lpstr>Outcome 4 </vt:lpstr>
      <vt:lpstr>Philosophy of Faith Community Nursing </vt:lpstr>
      <vt:lpstr>Critical Thinking</vt:lpstr>
      <vt:lpstr>Implications for FCN Practice Preparation and Education</vt:lpstr>
      <vt:lpstr>Preparation and Education (continued)</vt:lpstr>
      <vt:lpstr>Preparation and Education (continued)</vt:lpstr>
      <vt:lpstr>NOTE:</vt:lpstr>
      <vt:lpstr>Actions and Tasks</vt:lpstr>
      <vt:lpstr>Actions and Tasks (continued)</vt:lpstr>
      <vt:lpstr>Professional Support for FCNs</vt:lpstr>
      <vt:lpstr>Questions and 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 Fell-Carlson</dc:creator>
  <cp:lastModifiedBy>Bateman, Bev</cp:lastModifiedBy>
  <cp:revision>10</cp:revision>
  <dcterms:created xsi:type="dcterms:W3CDTF">2024-11-27T22:23:03Z</dcterms:created>
  <dcterms:modified xsi:type="dcterms:W3CDTF">2025-10-26T00:24:06Z</dcterms:modified>
</cp:coreProperties>
</file>