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74" r:id="rId3"/>
    <p:sldId id="257" r:id="rId4"/>
    <p:sldId id="258" r:id="rId5"/>
    <p:sldId id="275" r:id="rId6"/>
    <p:sldId id="276" r:id="rId7"/>
    <p:sldId id="259" r:id="rId8"/>
    <p:sldId id="260" r:id="rId9"/>
    <p:sldId id="261" r:id="rId10"/>
    <p:sldId id="262" r:id="rId11"/>
    <p:sldId id="264" r:id="rId12"/>
    <p:sldId id="263" r:id="rId13"/>
    <p:sldId id="266" r:id="rId14"/>
    <p:sldId id="267" r:id="rId15"/>
    <p:sldId id="269" r:id="rId16"/>
    <p:sldId id="268" r:id="rId17"/>
    <p:sldId id="270" r:id="rId18"/>
    <p:sldId id="265" r:id="rId19"/>
    <p:sldId id="271" r:id="rId20"/>
    <p:sldId id="272" r:id="rId21"/>
    <p:sldId id="273"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5987" autoAdjust="0"/>
    <p:restoredTop sz="94660"/>
  </p:normalViewPr>
  <p:slideViewPr>
    <p:cSldViewPr snapToGrid="0">
      <p:cViewPr varScale="1">
        <p:scale>
          <a:sx n="100" d="100"/>
          <a:sy n="100" d="100"/>
        </p:scale>
        <p:origin x="852" y="312"/>
      </p:cViewPr>
      <p:guideLst/>
    </p:cSldViewPr>
  </p:slideViewPr>
  <p:notesTextViewPr>
    <p:cViewPr>
      <p:scale>
        <a:sx n="1" d="1"/>
        <a:sy n="1" d="1"/>
      </p:scale>
      <p:origin x="0" y="0"/>
    </p:cViewPr>
  </p:notesTextViewPr>
  <p:sorterViewPr>
    <p:cViewPr>
      <p:scale>
        <a:sx n="100" d="100"/>
        <a:sy n="100" d="100"/>
      </p:scale>
      <p:origin x="0" y="-212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6C86F2-63FC-4B97-B4F6-84B825D6BD95}" type="datetimeFigureOut">
              <a:rPr lang="en-US" smtClean="0"/>
              <a:t>8/8/2025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05887D-9FDD-4CD4-9CBD-0494D4D1BCA5}" type="slidenum">
              <a:rPr lang="en-US" smtClean="0"/>
              <a:t>‹#›</a:t>
            </a:fld>
            <a:endParaRPr lang="en-US"/>
          </a:p>
        </p:txBody>
      </p:sp>
    </p:spTree>
    <p:extLst>
      <p:ext uri="{BB962C8B-B14F-4D97-AF65-F5344CB8AC3E}">
        <p14:creationId xmlns:p14="http://schemas.microsoft.com/office/powerpoint/2010/main" val="18306912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201F-879D-492D-8841-0DA58A8E04C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73243DF-58C6-4A38-AD4A-A018837F3D4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19B9EA4-DEEC-45C0-ABFF-BA236CF7F146}"/>
              </a:ext>
            </a:extLst>
          </p:cNvPr>
          <p:cNvSpPr>
            <a:spLocks noGrp="1"/>
          </p:cNvSpPr>
          <p:nvPr>
            <p:ph type="dt" sz="half" idx="10"/>
          </p:nvPr>
        </p:nvSpPr>
        <p:spPr/>
        <p:txBody>
          <a:bodyPr/>
          <a:lstStyle/>
          <a:p>
            <a:r>
              <a:rPr lang="en-US"/>
              <a:t>08.08.2025</a:t>
            </a:r>
          </a:p>
        </p:txBody>
      </p:sp>
      <p:sp>
        <p:nvSpPr>
          <p:cNvPr id="5" name="Footer Placeholder 4">
            <a:extLst>
              <a:ext uri="{FF2B5EF4-FFF2-40B4-BE49-F238E27FC236}">
                <a16:creationId xmlns:a16="http://schemas.microsoft.com/office/drawing/2014/main" id="{32B58416-78EC-4672-A1AE-50AB7DBCD67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CBF2D2-91F7-40CC-8C0C-4F71AE7D5D20}"/>
              </a:ext>
            </a:extLst>
          </p:cNvPr>
          <p:cNvSpPr>
            <a:spLocks noGrp="1"/>
          </p:cNvSpPr>
          <p:nvPr>
            <p:ph type="sldNum" sz="quarter" idx="12"/>
          </p:nvPr>
        </p:nvSpPr>
        <p:spPr/>
        <p:txBody>
          <a:bodyPr/>
          <a:lstStyle/>
          <a:p>
            <a:fld id="{C00A891E-FD95-4391-8D87-EC8E83C03632}" type="slidenum">
              <a:rPr lang="en-US" smtClean="0"/>
              <a:t>‹#›</a:t>
            </a:fld>
            <a:endParaRPr lang="en-US"/>
          </a:p>
        </p:txBody>
      </p:sp>
    </p:spTree>
    <p:extLst>
      <p:ext uri="{BB962C8B-B14F-4D97-AF65-F5344CB8AC3E}">
        <p14:creationId xmlns:p14="http://schemas.microsoft.com/office/powerpoint/2010/main" val="24325045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C6D146-B8A5-47B0-B828-B56831DEB37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82A2431-3365-4CC8-8DD3-640BE16ECC5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A88497-AE66-4FCB-B29F-CA1E73ED682D}"/>
              </a:ext>
            </a:extLst>
          </p:cNvPr>
          <p:cNvSpPr>
            <a:spLocks noGrp="1"/>
          </p:cNvSpPr>
          <p:nvPr>
            <p:ph type="dt" sz="half" idx="10"/>
          </p:nvPr>
        </p:nvSpPr>
        <p:spPr/>
        <p:txBody>
          <a:bodyPr/>
          <a:lstStyle/>
          <a:p>
            <a:r>
              <a:rPr lang="en-US"/>
              <a:t>08.08.2025</a:t>
            </a:r>
          </a:p>
        </p:txBody>
      </p:sp>
      <p:sp>
        <p:nvSpPr>
          <p:cNvPr id="5" name="Footer Placeholder 4">
            <a:extLst>
              <a:ext uri="{FF2B5EF4-FFF2-40B4-BE49-F238E27FC236}">
                <a16:creationId xmlns:a16="http://schemas.microsoft.com/office/drawing/2014/main" id="{FE843923-11B1-467C-A5CD-39BA34A5B5E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1FCB814-3C20-43ED-AC5C-B82B092D39E9}"/>
              </a:ext>
            </a:extLst>
          </p:cNvPr>
          <p:cNvSpPr>
            <a:spLocks noGrp="1"/>
          </p:cNvSpPr>
          <p:nvPr>
            <p:ph type="sldNum" sz="quarter" idx="12"/>
          </p:nvPr>
        </p:nvSpPr>
        <p:spPr/>
        <p:txBody>
          <a:bodyPr/>
          <a:lstStyle/>
          <a:p>
            <a:fld id="{C00A891E-FD95-4391-8D87-EC8E83C03632}" type="slidenum">
              <a:rPr lang="en-US" smtClean="0"/>
              <a:t>‹#›</a:t>
            </a:fld>
            <a:endParaRPr lang="en-US"/>
          </a:p>
        </p:txBody>
      </p:sp>
    </p:spTree>
    <p:extLst>
      <p:ext uri="{BB962C8B-B14F-4D97-AF65-F5344CB8AC3E}">
        <p14:creationId xmlns:p14="http://schemas.microsoft.com/office/powerpoint/2010/main" val="4421423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2B9852-E82D-45E1-8631-2A933342C0F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EDFA33F-AF77-4D8E-B229-60ED35BF386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087B30A-E493-4303-A0F2-6A38AB85F52C}"/>
              </a:ext>
            </a:extLst>
          </p:cNvPr>
          <p:cNvSpPr>
            <a:spLocks noGrp="1"/>
          </p:cNvSpPr>
          <p:nvPr>
            <p:ph type="dt" sz="half" idx="10"/>
          </p:nvPr>
        </p:nvSpPr>
        <p:spPr/>
        <p:txBody>
          <a:bodyPr/>
          <a:lstStyle/>
          <a:p>
            <a:r>
              <a:rPr lang="en-US"/>
              <a:t>08.08.2025</a:t>
            </a:r>
          </a:p>
        </p:txBody>
      </p:sp>
      <p:sp>
        <p:nvSpPr>
          <p:cNvPr id="5" name="Footer Placeholder 4">
            <a:extLst>
              <a:ext uri="{FF2B5EF4-FFF2-40B4-BE49-F238E27FC236}">
                <a16:creationId xmlns:a16="http://schemas.microsoft.com/office/drawing/2014/main" id="{05F3FAED-7907-401B-985E-E6225599CA1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1373898-DB3C-41D4-A315-131DA4D95A6F}"/>
              </a:ext>
            </a:extLst>
          </p:cNvPr>
          <p:cNvSpPr>
            <a:spLocks noGrp="1"/>
          </p:cNvSpPr>
          <p:nvPr>
            <p:ph type="sldNum" sz="quarter" idx="12"/>
          </p:nvPr>
        </p:nvSpPr>
        <p:spPr/>
        <p:txBody>
          <a:bodyPr/>
          <a:lstStyle/>
          <a:p>
            <a:fld id="{C00A891E-FD95-4391-8D87-EC8E83C03632}" type="slidenum">
              <a:rPr lang="en-US" smtClean="0"/>
              <a:t>‹#›</a:t>
            </a:fld>
            <a:endParaRPr lang="en-US"/>
          </a:p>
        </p:txBody>
      </p:sp>
    </p:spTree>
    <p:extLst>
      <p:ext uri="{BB962C8B-B14F-4D97-AF65-F5344CB8AC3E}">
        <p14:creationId xmlns:p14="http://schemas.microsoft.com/office/powerpoint/2010/main" val="13710405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D684F-D240-47B2-B36E-FB2B2E5C528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1E5810F-BD7D-45C3-ACB6-5643A50EC6A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0D165CB-E4AA-4D7D-8A2D-F1A4CF85A0F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BEB92BC-8A3F-40E2-A5B5-7C6A85FB6734}"/>
              </a:ext>
            </a:extLst>
          </p:cNvPr>
          <p:cNvSpPr>
            <a:spLocks noGrp="1"/>
          </p:cNvSpPr>
          <p:nvPr>
            <p:ph type="dt" sz="half" idx="10"/>
          </p:nvPr>
        </p:nvSpPr>
        <p:spPr/>
        <p:txBody>
          <a:bodyPr/>
          <a:lstStyle/>
          <a:p>
            <a:r>
              <a:rPr lang="en-US"/>
              <a:t>08.08.2025</a:t>
            </a:r>
          </a:p>
        </p:txBody>
      </p:sp>
      <p:sp>
        <p:nvSpPr>
          <p:cNvPr id="6" name="Footer Placeholder 5">
            <a:extLst>
              <a:ext uri="{FF2B5EF4-FFF2-40B4-BE49-F238E27FC236}">
                <a16:creationId xmlns:a16="http://schemas.microsoft.com/office/drawing/2014/main" id="{FF711A72-3E83-493E-B500-1E35BB1378F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6A3807-1ACF-4EC0-8354-55F3A1E7870F}"/>
              </a:ext>
            </a:extLst>
          </p:cNvPr>
          <p:cNvSpPr>
            <a:spLocks noGrp="1"/>
          </p:cNvSpPr>
          <p:nvPr>
            <p:ph type="sldNum" sz="quarter" idx="12"/>
          </p:nvPr>
        </p:nvSpPr>
        <p:spPr/>
        <p:txBody>
          <a:bodyPr/>
          <a:lstStyle/>
          <a:p>
            <a:fld id="{C00A891E-FD95-4391-8D87-EC8E83C03632}" type="slidenum">
              <a:rPr lang="en-US" smtClean="0"/>
              <a:t>‹#›</a:t>
            </a:fld>
            <a:endParaRPr lang="en-US"/>
          </a:p>
        </p:txBody>
      </p:sp>
    </p:spTree>
    <p:extLst>
      <p:ext uri="{BB962C8B-B14F-4D97-AF65-F5344CB8AC3E}">
        <p14:creationId xmlns:p14="http://schemas.microsoft.com/office/powerpoint/2010/main" val="10342961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183497-71EC-4D3C-BEA6-1CF6F0CC478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55128D0-A392-4724-A203-F9B5BFDD862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69368C3-9346-4679-836E-411AC6DB5FD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C1BEF15-042E-402B-A765-4430B65D031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3107E2F-864C-4CA1-B27C-0DDC928CB90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D831ED3-B0CD-4CAD-BF73-D2B6FC18D6C4}"/>
              </a:ext>
            </a:extLst>
          </p:cNvPr>
          <p:cNvSpPr>
            <a:spLocks noGrp="1"/>
          </p:cNvSpPr>
          <p:nvPr>
            <p:ph type="dt" sz="half" idx="10"/>
          </p:nvPr>
        </p:nvSpPr>
        <p:spPr/>
        <p:txBody>
          <a:bodyPr/>
          <a:lstStyle/>
          <a:p>
            <a:r>
              <a:rPr lang="en-US"/>
              <a:t>08.08.2025</a:t>
            </a:r>
          </a:p>
        </p:txBody>
      </p:sp>
      <p:sp>
        <p:nvSpPr>
          <p:cNvPr id="8" name="Footer Placeholder 7">
            <a:extLst>
              <a:ext uri="{FF2B5EF4-FFF2-40B4-BE49-F238E27FC236}">
                <a16:creationId xmlns:a16="http://schemas.microsoft.com/office/drawing/2014/main" id="{5D388F5D-6234-4B35-BDA6-888FD37EC06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F9718BA-8E81-473C-923A-293996663F60}"/>
              </a:ext>
            </a:extLst>
          </p:cNvPr>
          <p:cNvSpPr>
            <a:spLocks noGrp="1"/>
          </p:cNvSpPr>
          <p:nvPr>
            <p:ph type="sldNum" sz="quarter" idx="12"/>
          </p:nvPr>
        </p:nvSpPr>
        <p:spPr/>
        <p:txBody>
          <a:bodyPr/>
          <a:lstStyle/>
          <a:p>
            <a:fld id="{C00A891E-FD95-4391-8D87-EC8E83C03632}" type="slidenum">
              <a:rPr lang="en-US" smtClean="0"/>
              <a:t>‹#›</a:t>
            </a:fld>
            <a:endParaRPr lang="en-US"/>
          </a:p>
        </p:txBody>
      </p:sp>
    </p:spTree>
    <p:extLst>
      <p:ext uri="{BB962C8B-B14F-4D97-AF65-F5344CB8AC3E}">
        <p14:creationId xmlns:p14="http://schemas.microsoft.com/office/powerpoint/2010/main" val="4063940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F23F12-603B-4693-BF5E-E72B97F2FC9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242AF61-C784-4168-BFCB-3AE515A2A844}"/>
              </a:ext>
            </a:extLst>
          </p:cNvPr>
          <p:cNvSpPr>
            <a:spLocks noGrp="1"/>
          </p:cNvSpPr>
          <p:nvPr>
            <p:ph type="dt" sz="half" idx="10"/>
          </p:nvPr>
        </p:nvSpPr>
        <p:spPr/>
        <p:txBody>
          <a:bodyPr/>
          <a:lstStyle/>
          <a:p>
            <a:r>
              <a:rPr lang="en-US"/>
              <a:t>08.08.2025</a:t>
            </a:r>
          </a:p>
        </p:txBody>
      </p:sp>
      <p:sp>
        <p:nvSpPr>
          <p:cNvPr id="4" name="Footer Placeholder 3">
            <a:extLst>
              <a:ext uri="{FF2B5EF4-FFF2-40B4-BE49-F238E27FC236}">
                <a16:creationId xmlns:a16="http://schemas.microsoft.com/office/drawing/2014/main" id="{61DBA959-C0C4-452F-B335-7E47F24FBF5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DDED0A3-E9E4-4BD1-97A2-4DD654A81568}"/>
              </a:ext>
            </a:extLst>
          </p:cNvPr>
          <p:cNvSpPr>
            <a:spLocks noGrp="1"/>
          </p:cNvSpPr>
          <p:nvPr>
            <p:ph type="sldNum" sz="quarter" idx="12"/>
          </p:nvPr>
        </p:nvSpPr>
        <p:spPr/>
        <p:txBody>
          <a:bodyPr/>
          <a:lstStyle/>
          <a:p>
            <a:fld id="{C00A891E-FD95-4391-8D87-EC8E83C03632}" type="slidenum">
              <a:rPr lang="en-US" smtClean="0"/>
              <a:t>‹#›</a:t>
            </a:fld>
            <a:endParaRPr lang="en-US"/>
          </a:p>
        </p:txBody>
      </p:sp>
    </p:spTree>
    <p:extLst>
      <p:ext uri="{BB962C8B-B14F-4D97-AF65-F5344CB8AC3E}">
        <p14:creationId xmlns:p14="http://schemas.microsoft.com/office/powerpoint/2010/main" val="2178075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779CBBA-BDF8-4004-B121-D3A8DC9B618D}"/>
              </a:ext>
            </a:extLst>
          </p:cNvPr>
          <p:cNvSpPr>
            <a:spLocks noGrp="1"/>
          </p:cNvSpPr>
          <p:nvPr>
            <p:ph type="dt" sz="half" idx="10"/>
          </p:nvPr>
        </p:nvSpPr>
        <p:spPr/>
        <p:txBody>
          <a:bodyPr/>
          <a:lstStyle/>
          <a:p>
            <a:r>
              <a:rPr lang="en-US"/>
              <a:t>08.08.2025</a:t>
            </a:r>
          </a:p>
        </p:txBody>
      </p:sp>
      <p:sp>
        <p:nvSpPr>
          <p:cNvPr id="3" name="Footer Placeholder 2">
            <a:extLst>
              <a:ext uri="{FF2B5EF4-FFF2-40B4-BE49-F238E27FC236}">
                <a16:creationId xmlns:a16="http://schemas.microsoft.com/office/drawing/2014/main" id="{47BBEDE3-D882-4119-A915-AE9DC2BA90A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1567910-4154-4D75-8F14-F64E74071455}"/>
              </a:ext>
            </a:extLst>
          </p:cNvPr>
          <p:cNvSpPr>
            <a:spLocks noGrp="1"/>
          </p:cNvSpPr>
          <p:nvPr>
            <p:ph type="sldNum" sz="quarter" idx="12"/>
          </p:nvPr>
        </p:nvSpPr>
        <p:spPr/>
        <p:txBody>
          <a:bodyPr/>
          <a:lstStyle/>
          <a:p>
            <a:fld id="{C00A891E-FD95-4391-8D87-EC8E83C03632}" type="slidenum">
              <a:rPr lang="en-US" smtClean="0"/>
              <a:t>‹#›</a:t>
            </a:fld>
            <a:endParaRPr lang="en-US"/>
          </a:p>
        </p:txBody>
      </p:sp>
    </p:spTree>
    <p:extLst>
      <p:ext uri="{BB962C8B-B14F-4D97-AF65-F5344CB8AC3E}">
        <p14:creationId xmlns:p14="http://schemas.microsoft.com/office/powerpoint/2010/main" val="4113189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BC484-598C-469C-BFA0-D82C625EE4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63BF731-FC40-478C-9315-579ACDCD54C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23B25D6-14D4-47B8-ACDF-DF9AAA7036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B56CC2-89AE-41C8-863E-9E66892EDF28}"/>
              </a:ext>
            </a:extLst>
          </p:cNvPr>
          <p:cNvSpPr>
            <a:spLocks noGrp="1"/>
          </p:cNvSpPr>
          <p:nvPr>
            <p:ph type="dt" sz="half" idx="10"/>
          </p:nvPr>
        </p:nvSpPr>
        <p:spPr/>
        <p:txBody>
          <a:bodyPr/>
          <a:lstStyle/>
          <a:p>
            <a:r>
              <a:rPr lang="en-US"/>
              <a:t>08.08.2025</a:t>
            </a:r>
          </a:p>
        </p:txBody>
      </p:sp>
      <p:sp>
        <p:nvSpPr>
          <p:cNvPr id="6" name="Footer Placeholder 5">
            <a:extLst>
              <a:ext uri="{FF2B5EF4-FFF2-40B4-BE49-F238E27FC236}">
                <a16:creationId xmlns:a16="http://schemas.microsoft.com/office/drawing/2014/main" id="{3AF1066A-0E84-486F-B0E6-612C6BFD9B8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86CF6E-64B2-4064-934F-D58A49B0ABE3}"/>
              </a:ext>
            </a:extLst>
          </p:cNvPr>
          <p:cNvSpPr>
            <a:spLocks noGrp="1"/>
          </p:cNvSpPr>
          <p:nvPr>
            <p:ph type="sldNum" sz="quarter" idx="12"/>
          </p:nvPr>
        </p:nvSpPr>
        <p:spPr/>
        <p:txBody>
          <a:bodyPr/>
          <a:lstStyle/>
          <a:p>
            <a:fld id="{C00A891E-FD95-4391-8D87-EC8E83C03632}" type="slidenum">
              <a:rPr lang="en-US" smtClean="0"/>
              <a:t>‹#›</a:t>
            </a:fld>
            <a:endParaRPr lang="en-US"/>
          </a:p>
        </p:txBody>
      </p:sp>
    </p:spTree>
    <p:extLst>
      <p:ext uri="{BB962C8B-B14F-4D97-AF65-F5344CB8AC3E}">
        <p14:creationId xmlns:p14="http://schemas.microsoft.com/office/powerpoint/2010/main" val="21520286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7353E-0DDF-40CB-BC3C-7CC96F4D324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100E76B-B6EE-44A9-8A8C-273E37DC3DE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7ED502D-1C74-4A0A-A27B-88AABECCE0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CAA7E23-D1E1-4E7F-930E-6CCA3102DF83}"/>
              </a:ext>
            </a:extLst>
          </p:cNvPr>
          <p:cNvSpPr>
            <a:spLocks noGrp="1"/>
          </p:cNvSpPr>
          <p:nvPr>
            <p:ph type="dt" sz="half" idx="10"/>
          </p:nvPr>
        </p:nvSpPr>
        <p:spPr/>
        <p:txBody>
          <a:bodyPr/>
          <a:lstStyle/>
          <a:p>
            <a:r>
              <a:rPr lang="en-US"/>
              <a:t>08.08.2025</a:t>
            </a:r>
          </a:p>
        </p:txBody>
      </p:sp>
      <p:sp>
        <p:nvSpPr>
          <p:cNvPr id="6" name="Footer Placeholder 5">
            <a:extLst>
              <a:ext uri="{FF2B5EF4-FFF2-40B4-BE49-F238E27FC236}">
                <a16:creationId xmlns:a16="http://schemas.microsoft.com/office/drawing/2014/main" id="{F4F603E6-3EE1-44F1-853C-276D8A4186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C52C1A5-9A96-426C-84DC-BBBA781BE120}"/>
              </a:ext>
            </a:extLst>
          </p:cNvPr>
          <p:cNvSpPr>
            <a:spLocks noGrp="1"/>
          </p:cNvSpPr>
          <p:nvPr>
            <p:ph type="sldNum" sz="quarter" idx="12"/>
          </p:nvPr>
        </p:nvSpPr>
        <p:spPr/>
        <p:txBody>
          <a:bodyPr/>
          <a:lstStyle/>
          <a:p>
            <a:fld id="{C00A891E-FD95-4391-8D87-EC8E83C03632}" type="slidenum">
              <a:rPr lang="en-US" smtClean="0"/>
              <a:t>‹#›</a:t>
            </a:fld>
            <a:endParaRPr lang="en-US"/>
          </a:p>
        </p:txBody>
      </p:sp>
    </p:spTree>
    <p:extLst>
      <p:ext uri="{BB962C8B-B14F-4D97-AF65-F5344CB8AC3E}">
        <p14:creationId xmlns:p14="http://schemas.microsoft.com/office/powerpoint/2010/main" val="37523096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4CDB7-AB7D-4807-B181-CC5338E9549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F916EFF-B264-4F9B-92B5-8134BD4BDE9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C6B9D9-8F38-4FB8-B1B0-4A5CCAFFEB69}"/>
              </a:ext>
            </a:extLst>
          </p:cNvPr>
          <p:cNvSpPr>
            <a:spLocks noGrp="1"/>
          </p:cNvSpPr>
          <p:nvPr>
            <p:ph type="dt" sz="half" idx="10"/>
          </p:nvPr>
        </p:nvSpPr>
        <p:spPr/>
        <p:txBody>
          <a:bodyPr/>
          <a:lstStyle/>
          <a:p>
            <a:r>
              <a:rPr lang="en-US"/>
              <a:t>08.08.2025</a:t>
            </a:r>
          </a:p>
        </p:txBody>
      </p:sp>
      <p:sp>
        <p:nvSpPr>
          <p:cNvPr id="5" name="Footer Placeholder 4">
            <a:extLst>
              <a:ext uri="{FF2B5EF4-FFF2-40B4-BE49-F238E27FC236}">
                <a16:creationId xmlns:a16="http://schemas.microsoft.com/office/drawing/2014/main" id="{B014571E-9D65-42B3-80D9-C6EA1AA2974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3F50146-C1F5-4A4E-BBDC-FE52B7A49865}"/>
              </a:ext>
            </a:extLst>
          </p:cNvPr>
          <p:cNvSpPr>
            <a:spLocks noGrp="1"/>
          </p:cNvSpPr>
          <p:nvPr>
            <p:ph type="sldNum" sz="quarter" idx="12"/>
          </p:nvPr>
        </p:nvSpPr>
        <p:spPr/>
        <p:txBody>
          <a:bodyPr/>
          <a:lstStyle/>
          <a:p>
            <a:fld id="{C00A891E-FD95-4391-8D87-EC8E83C03632}" type="slidenum">
              <a:rPr lang="en-US" smtClean="0"/>
              <a:t>‹#›</a:t>
            </a:fld>
            <a:endParaRPr lang="en-US"/>
          </a:p>
        </p:txBody>
      </p:sp>
    </p:spTree>
    <p:extLst>
      <p:ext uri="{BB962C8B-B14F-4D97-AF65-F5344CB8AC3E}">
        <p14:creationId xmlns:p14="http://schemas.microsoft.com/office/powerpoint/2010/main" val="27346492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E8C861B-C9A3-4834-9B59-945D594F837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4E0923F-2548-4C7C-A6B8-911F1F91282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44E839-5EBA-408C-9E32-C82D4CE79F14}"/>
              </a:ext>
            </a:extLst>
          </p:cNvPr>
          <p:cNvSpPr>
            <a:spLocks noGrp="1"/>
          </p:cNvSpPr>
          <p:nvPr>
            <p:ph type="dt" sz="half" idx="10"/>
          </p:nvPr>
        </p:nvSpPr>
        <p:spPr/>
        <p:txBody>
          <a:bodyPr/>
          <a:lstStyle/>
          <a:p>
            <a:r>
              <a:rPr lang="en-US"/>
              <a:t>08.08.2025</a:t>
            </a:r>
          </a:p>
        </p:txBody>
      </p:sp>
      <p:sp>
        <p:nvSpPr>
          <p:cNvPr id="5" name="Footer Placeholder 4">
            <a:extLst>
              <a:ext uri="{FF2B5EF4-FFF2-40B4-BE49-F238E27FC236}">
                <a16:creationId xmlns:a16="http://schemas.microsoft.com/office/drawing/2014/main" id="{B65E566A-50EE-4BD1-A782-A0B8B4BC718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08B218C-1326-4859-A8B3-F319E7E2ABB4}"/>
              </a:ext>
            </a:extLst>
          </p:cNvPr>
          <p:cNvSpPr>
            <a:spLocks noGrp="1"/>
          </p:cNvSpPr>
          <p:nvPr>
            <p:ph type="sldNum" sz="quarter" idx="12"/>
          </p:nvPr>
        </p:nvSpPr>
        <p:spPr/>
        <p:txBody>
          <a:bodyPr/>
          <a:lstStyle/>
          <a:p>
            <a:fld id="{C00A891E-FD95-4391-8D87-EC8E83C03632}" type="slidenum">
              <a:rPr lang="en-US" smtClean="0"/>
              <a:t>‹#›</a:t>
            </a:fld>
            <a:endParaRPr lang="en-US"/>
          </a:p>
        </p:txBody>
      </p:sp>
    </p:spTree>
    <p:extLst>
      <p:ext uri="{BB962C8B-B14F-4D97-AF65-F5344CB8AC3E}">
        <p14:creationId xmlns:p14="http://schemas.microsoft.com/office/powerpoint/2010/main" val="2829840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7A00A2-ABE2-405F-A916-0CFE8B4A1A1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52FE809-6F56-4A9E-B5CA-83A38447D5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958A11F-E7B0-4114-B55C-E5F97153EE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08.08.2025</a:t>
            </a:r>
          </a:p>
        </p:txBody>
      </p:sp>
      <p:sp>
        <p:nvSpPr>
          <p:cNvPr id="5" name="Footer Placeholder 4">
            <a:extLst>
              <a:ext uri="{FF2B5EF4-FFF2-40B4-BE49-F238E27FC236}">
                <a16:creationId xmlns:a16="http://schemas.microsoft.com/office/drawing/2014/main" id="{2C2F3DBD-6FA5-42BD-AF50-2A88CADCCA6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E5890DD-486D-494F-A01D-1EBE8C268D6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0A891E-FD95-4391-8D87-EC8E83C03632}" type="slidenum">
              <a:rPr lang="en-US" smtClean="0"/>
              <a:t>‹#›</a:t>
            </a:fld>
            <a:endParaRPr lang="en-US"/>
          </a:p>
        </p:txBody>
      </p:sp>
    </p:spTree>
    <p:extLst>
      <p:ext uri="{BB962C8B-B14F-4D97-AF65-F5344CB8AC3E}">
        <p14:creationId xmlns:p14="http://schemas.microsoft.com/office/powerpoint/2010/main" val="25235482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community.westberginstitute.org/" TargetMode="Externa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community.westberginstitute.org/community.html"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hyperlink" Target="mailto:admin@westberginstitute.or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stained glass window with a person holding a body&#10;&#10;AI-generated content may be incorrect.">
            <a:extLst>
              <a:ext uri="{FF2B5EF4-FFF2-40B4-BE49-F238E27FC236}">
                <a16:creationId xmlns:a16="http://schemas.microsoft.com/office/drawing/2014/main" id="{94C1307D-961F-C5DE-235C-AB11FB1B5986}"/>
              </a:ext>
            </a:extLst>
          </p:cNvPr>
          <p:cNvPicPr>
            <a:picLocks noChangeAspect="1"/>
          </p:cNvPicPr>
          <p:nvPr/>
        </p:nvPicPr>
        <p:blipFill>
          <a:blip r:embed="rId2">
            <a:alphaModFix/>
            <a:extLst>
              <a:ext uri="{28A0092B-C50C-407E-A947-70E740481C1C}">
                <a14:useLocalDpi xmlns:a14="http://schemas.microsoft.com/office/drawing/2010/main" val="0"/>
              </a:ext>
            </a:extLst>
          </a:blip>
          <a:stretch>
            <a:fillRect/>
          </a:stretch>
        </p:blipFill>
        <p:spPr>
          <a:xfrm>
            <a:off x="1849080" y="-91181"/>
            <a:ext cx="3805084" cy="6812656"/>
          </a:xfrm>
          <a:prstGeom prst="rect">
            <a:avLst/>
          </a:prstGeom>
        </p:spPr>
      </p:pic>
      <p:sp>
        <p:nvSpPr>
          <p:cNvPr id="2" name="Title 1">
            <a:extLst>
              <a:ext uri="{FF2B5EF4-FFF2-40B4-BE49-F238E27FC236}">
                <a16:creationId xmlns:a16="http://schemas.microsoft.com/office/drawing/2014/main" id="{9646CBF7-E7B6-4B68-89BF-78B8896FDE14}"/>
              </a:ext>
            </a:extLst>
          </p:cNvPr>
          <p:cNvSpPr>
            <a:spLocks noGrp="1"/>
          </p:cNvSpPr>
          <p:nvPr>
            <p:ph type="ctrTitle"/>
          </p:nvPr>
        </p:nvSpPr>
        <p:spPr>
          <a:xfrm>
            <a:off x="6276975" y="2422524"/>
            <a:ext cx="5610225" cy="3840163"/>
          </a:xfrm>
        </p:spPr>
        <p:txBody>
          <a:bodyPr>
            <a:normAutofit fontScale="90000"/>
          </a:bodyPr>
          <a:lstStyle/>
          <a:p>
            <a:r>
              <a:rPr lang="en-US" sz="7200"/>
              <a:t>Getting started with the Westberg Knowledge Sharing Platform</a:t>
            </a:r>
          </a:p>
        </p:txBody>
      </p:sp>
      <p:sp>
        <p:nvSpPr>
          <p:cNvPr id="8" name="Slide Number Placeholder 7">
            <a:extLst>
              <a:ext uri="{FF2B5EF4-FFF2-40B4-BE49-F238E27FC236}">
                <a16:creationId xmlns:a16="http://schemas.microsoft.com/office/drawing/2014/main" id="{859D0B9C-EE84-4BA1-9200-0E4C3476ED8F}"/>
              </a:ext>
            </a:extLst>
          </p:cNvPr>
          <p:cNvSpPr>
            <a:spLocks noGrp="1"/>
          </p:cNvSpPr>
          <p:nvPr>
            <p:ph type="sldNum" sz="quarter" idx="12"/>
          </p:nvPr>
        </p:nvSpPr>
        <p:spPr/>
        <p:txBody>
          <a:bodyPr/>
          <a:lstStyle/>
          <a:p>
            <a:fld id="{C00A891E-FD95-4391-8D87-EC8E83C03632}" type="slidenum">
              <a:rPr lang="en-US" smtClean="0"/>
              <a:t>1</a:t>
            </a:fld>
            <a:endParaRPr lang="en-US"/>
          </a:p>
        </p:txBody>
      </p:sp>
      <p:sp>
        <p:nvSpPr>
          <p:cNvPr id="3" name="Date Placeholder 2">
            <a:extLst>
              <a:ext uri="{FF2B5EF4-FFF2-40B4-BE49-F238E27FC236}">
                <a16:creationId xmlns:a16="http://schemas.microsoft.com/office/drawing/2014/main" id="{160257E3-F81F-3847-DCD9-2CED5E435413}"/>
              </a:ext>
            </a:extLst>
          </p:cNvPr>
          <p:cNvSpPr>
            <a:spLocks noGrp="1"/>
          </p:cNvSpPr>
          <p:nvPr>
            <p:ph type="dt" sz="half" idx="10"/>
          </p:nvPr>
        </p:nvSpPr>
        <p:spPr/>
        <p:txBody>
          <a:bodyPr/>
          <a:lstStyle/>
          <a:p>
            <a:r>
              <a:rPr lang="en-US"/>
              <a:t>08.08.2025</a:t>
            </a:r>
          </a:p>
        </p:txBody>
      </p:sp>
    </p:spTree>
    <p:extLst>
      <p:ext uri="{BB962C8B-B14F-4D97-AF65-F5344CB8AC3E}">
        <p14:creationId xmlns:p14="http://schemas.microsoft.com/office/powerpoint/2010/main" val="350328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27ADE77-D2D1-4638-A749-714C9AC2A77B}"/>
              </a:ext>
            </a:extLst>
          </p:cNvPr>
          <p:cNvSpPr>
            <a:spLocks noGrp="1"/>
          </p:cNvSpPr>
          <p:nvPr>
            <p:ph type="sldNum" sz="quarter" idx="12"/>
          </p:nvPr>
        </p:nvSpPr>
        <p:spPr/>
        <p:txBody>
          <a:bodyPr/>
          <a:lstStyle/>
          <a:p>
            <a:fld id="{C00A891E-FD95-4391-8D87-EC8E83C03632}" type="slidenum">
              <a:rPr lang="en-US" smtClean="0"/>
              <a:t>2</a:t>
            </a:fld>
            <a:endParaRPr lang="en-US"/>
          </a:p>
        </p:txBody>
      </p:sp>
      <p:pic>
        <p:nvPicPr>
          <p:cNvPr id="6" name="Picture 5">
            <a:extLst>
              <a:ext uri="{FF2B5EF4-FFF2-40B4-BE49-F238E27FC236}">
                <a16:creationId xmlns:a16="http://schemas.microsoft.com/office/drawing/2014/main" id="{EE88D8A6-74B3-4226-89A0-1D074CF9C07E}"/>
              </a:ext>
            </a:extLst>
          </p:cNvPr>
          <p:cNvPicPr>
            <a:picLocks noChangeAspect="1"/>
          </p:cNvPicPr>
          <p:nvPr/>
        </p:nvPicPr>
        <p:blipFill>
          <a:blip r:embed="rId2"/>
          <a:stretch>
            <a:fillRect/>
          </a:stretch>
        </p:blipFill>
        <p:spPr>
          <a:xfrm>
            <a:off x="973875" y="562417"/>
            <a:ext cx="7178120" cy="4721290"/>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4751C096-CCFC-4570-98AD-B942BC61B391}"/>
              </a:ext>
            </a:extLst>
          </p:cNvPr>
          <p:cNvSpPr txBox="1"/>
          <p:nvPr/>
        </p:nvSpPr>
        <p:spPr>
          <a:xfrm>
            <a:off x="0" y="5705470"/>
            <a:ext cx="8847252" cy="646331"/>
          </a:xfrm>
          <a:prstGeom prst="rect">
            <a:avLst/>
          </a:prstGeom>
          <a:noFill/>
        </p:spPr>
        <p:txBody>
          <a:bodyPr wrap="square" rtlCol="0">
            <a:spAutoFit/>
          </a:bodyPr>
          <a:lstStyle/>
          <a:p>
            <a:pPr algn="ctr"/>
            <a:r>
              <a:rPr lang="en-US"/>
              <a:t>To access the Westberg Knowledge Sharing Community, navigate to </a:t>
            </a:r>
            <a:r>
              <a:rPr lang="en-US">
                <a:hlinkClick r:id="rId3"/>
              </a:rPr>
              <a:t>https://community.westberginstitute.org/</a:t>
            </a:r>
            <a:r>
              <a:rPr lang="en-US"/>
              <a:t> and click on “Community” in the top ribbon.</a:t>
            </a:r>
          </a:p>
        </p:txBody>
      </p:sp>
      <p:cxnSp>
        <p:nvCxnSpPr>
          <p:cNvPr id="8" name="Straight Arrow Connector 7">
            <a:extLst>
              <a:ext uri="{FF2B5EF4-FFF2-40B4-BE49-F238E27FC236}">
                <a16:creationId xmlns:a16="http://schemas.microsoft.com/office/drawing/2014/main" id="{A668F192-84BC-4117-A611-51FE5481092D}"/>
              </a:ext>
            </a:extLst>
          </p:cNvPr>
          <p:cNvCxnSpPr>
            <a:cxnSpLocks/>
          </p:cNvCxnSpPr>
          <p:nvPr/>
        </p:nvCxnSpPr>
        <p:spPr>
          <a:xfrm flipV="1">
            <a:off x="528507" y="1815863"/>
            <a:ext cx="1688307" cy="912209"/>
          </a:xfrm>
          <a:prstGeom prst="straightConnector1">
            <a:avLst/>
          </a:prstGeom>
          <a:ln w="28575">
            <a:solidFill>
              <a:srgbClr val="FF6600"/>
            </a:solidFill>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46E104A8-44A8-41EE-8B03-9DD076919912}"/>
              </a:ext>
            </a:extLst>
          </p:cNvPr>
          <p:cNvSpPr txBox="1"/>
          <p:nvPr/>
        </p:nvSpPr>
        <p:spPr>
          <a:xfrm>
            <a:off x="8980405" y="1304135"/>
            <a:ext cx="2999074" cy="3539430"/>
          </a:xfrm>
          <a:prstGeom prst="rect">
            <a:avLst/>
          </a:prstGeom>
          <a:noFill/>
        </p:spPr>
        <p:txBody>
          <a:bodyPr wrap="square" rtlCol="0">
            <a:spAutoFit/>
          </a:bodyPr>
          <a:lstStyle/>
          <a:p>
            <a:pPr algn="ctr"/>
            <a:r>
              <a:rPr lang="en-US" sz="2800" b="1"/>
              <a:t>By joining this platform, you are helping all of us. The value of the platform increases with </a:t>
            </a:r>
            <a:r>
              <a:rPr lang="en-US" sz="2800" b="1" i="1"/>
              <a:t>each</a:t>
            </a:r>
            <a:r>
              <a:rPr lang="en-US" sz="2800" b="1"/>
              <a:t> and </a:t>
            </a:r>
            <a:r>
              <a:rPr lang="en-US" sz="2800" b="1" i="1"/>
              <a:t>every</a:t>
            </a:r>
            <a:r>
              <a:rPr lang="en-US" sz="2800" b="1"/>
              <a:t> person who signs up. </a:t>
            </a:r>
          </a:p>
        </p:txBody>
      </p:sp>
      <p:sp>
        <p:nvSpPr>
          <p:cNvPr id="2" name="Date Placeholder 1">
            <a:extLst>
              <a:ext uri="{FF2B5EF4-FFF2-40B4-BE49-F238E27FC236}">
                <a16:creationId xmlns:a16="http://schemas.microsoft.com/office/drawing/2014/main" id="{3772255D-11F2-C9AD-969E-8AC926063308}"/>
              </a:ext>
            </a:extLst>
          </p:cNvPr>
          <p:cNvSpPr>
            <a:spLocks noGrp="1"/>
          </p:cNvSpPr>
          <p:nvPr>
            <p:ph type="dt" sz="half" idx="10"/>
          </p:nvPr>
        </p:nvSpPr>
        <p:spPr/>
        <p:txBody>
          <a:bodyPr/>
          <a:lstStyle/>
          <a:p>
            <a:r>
              <a:rPr lang="en-US"/>
              <a:t>08.08.2025</a:t>
            </a:r>
          </a:p>
        </p:txBody>
      </p:sp>
    </p:spTree>
    <p:extLst>
      <p:ext uri="{BB962C8B-B14F-4D97-AF65-F5344CB8AC3E}">
        <p14:creationId xmlns:p14="http://schemas.microsoft.com/office/powerpoint/2010/main" val="35559833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BFF90876-8140-4433-829F-5D791ED542E5}"/>
              </a:ext>
            </a:extLst>
          </p:cNvPr>
          <p:cNvPicPr>
            <a:picLocks noChangeAspect="1"/>
          </p:cNvPicPr>
          <p:nvPr/>
        </p:nvPicPr>
        <p:blipFill>
          <a:blip r:embed="rId2"/>
          <a:stretch>
            <a:fillRect/>
          </a:stretch>
        </p:blipFill>
        <p:spPr>
          <a:xfrm>
            <a:off x="5341376" y="1326445"/>
            <a:ext cx="5784980" cy="4049012"/>
          </a:xfrm>
          <a:prstGeom prst="rect">
            <a:avLst/>
          </a:prstGeom>
          <a:ln>
            <a:noFill/>
          </a:ln>
          <a:effectLst>
            <a:outerShdw blurRad="292100" dist="139700" dir="2700000" algn="tl" rotWithShape="0">
              <a:srgbClr val="333333">
                <a:alpha val="65000"/>
              </a:srgbClr>
            </a:outerShdw>
          </a:effectLst>
        </p:spPr>
      </p:pic>
      <p:sp>
        <p:nvSpPr>
          <p:cNvPr id="6" name="Rectangle 5">
            <a:extLst>
              <a:ext uri="{FF2B5EF4-FFF2-40B4-BE49-F238E27FC236}">
                <a16:creationId xmlns:a16="http://schemas.microsoft.com/office/drawing/2014/main" id="{8F24A759-7D63-4B93-92BC-BF5A300F4BE6}"/>
              </a:ext>
            </a:extLst>
          </p:cNvPr>
          <p:cNvSpPr/>
          <p:nvPr/>
        </p:nvSpPr>
        <p:spPr>
          <a:xfrm>
            <a:off x="5341377" y="1738910"/>
            <a:ext cx="5784979" cy="16466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8E668A7-F70A-4A65-B77B-8B44B72A9990}"/>
              </a:ext>
            </a:extLst>
          </p:cNvPr>
          <p:cNvSpPr txBox="1"/>
          <p:nvPr/>
        </p:nvSpPr>
        <p:spPr>
          <a:xfrm>
            <a:off x="206716" y="671914"/>
            <a:ext cx="7371251" cy="369332"/>
          </a:xfrm>
          <a:prstGeom prst="rect">
            <a:avLst/>
          </a:prstGeom>
          <a:noFill/>
        </p:spPr>
        <p:txBody>
          <a:bodyPr wrap="square" rtlCol="0">
            <a:spAutoFit/>
          </a:bodyPr>
          <a:lstStyle/>
          <a:p>
            <a:r>
              <a:rPr lang="en-US"/>
              <a:t>You will now be at </a:t>
            </a:r>
            <a:r>
              <a:rPr lang="en-US">
                <a:hlinkClick r:id="rId3"/>
              </a:rPr>
              <a:t>https://community.westberginstitute.org/community.html</a:t>
            </a:r>
            <a:r>
              <a:rPr lang="en-US"/>
              <a:t>  </a:t>
            </a:r>
          </a:p>
        </p:txBody>
      </p:sp>
      <p:cxnSp>
        <p:nvCxnSpPr>
          <p:cNvPr id="9" name="Straight Arrow Connector 8">
            <a:extLst>
              <a:ext uri="{FF2B5EF4-FFF2-40B4-BE49-F238E27FC236}">
                <a16:creationId xmlns:a16="http://schemas.microsoft.com/office/drawing/2014/main" id="{AA5F12CA-C99C-41C2-8196-66F47EAA6EE1}"/>
              </a:ext>
            </a:extLst>
          </p:cNvPr>
          <p:cNvCxnSpPr>
            <a:cxnSpLocks/>
          </p:cNvCxnSpPr>
          <p:nvPr/>
        </p:nvCxnSpPr>
        <p:spPr>
          <a:xfrm>
            <a:off x="2720567" y="1087264"/>
            <a:ext cx="3221373" cy="316689"/>
          </a:xfrm>
          <a:prstGeom prst="straightConnector1">
            <a:avLst/>
          </a:prstGeom>
          <a:ln w="28575">
            <a:solidFill>
              <a:srgbClr val="FF6600"/>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9B0AF97A-2053-436B-95D2-186B4995019B}"/>
              </a:ext>
            </a:extLst>
          </p:cNvPr>
          <p:cNvSpPr txBox="1"/>
          <p:nvPr/>
        </p:nvSpPr>
        <p:spPr>
          <a:xfrm>
            <a:off x="651003" y="5589118"/>
            <a:ext cx="11229977" cy="923330"/>
          </a:xfrm>
          <a:prstGeom prst="rect">
            <a:avLst/>
          </a:prstGeom>
          <a:noFill/>
        </p:spPr>
        <p:txBody>
          <a:bodyPr wrap="square" rtlCol="0">
            <a:spAutoFit/>
          </a:bodyPr>
          <a:lstStyle/>
          <a:p>
            <a:pPr algn="ctr"/>
            <a:r>
              <a:rPr lang="en-US"/>
              <a:t>If you are </a:t>
            </a:r>
            <a:r>
              <a:rPr lang="en-US" b="1">
                <a:solidFill>
                  <a:srgbClr val="FF6600"/>
                </a:solidFill>
              </a:rPr>
              <a:t>new</a:t>
            </a:r>
            <a:r>
              <a:rPr lang="en-US"/>
              <a:t> to the platform, click the green box that says “Join our Community.” The system will ask a few questions and when you submit it, it comes through the system to Deb Ziebarth. You will get an invitation back to join. That return email often goes into Spam, so be sure to check there because you need to respond within 24 hours. </a:t>
            </a:r>
          </a:p>
        </p:txBody>
      </p:sp>
      <p:cxnSp>
        <p:nvCxnSpPr>
          <p:cNvPr id="11" name="Straight Arrow Connector 10">
            <a:extLst>
              <a:ext uri="{FF2B5EF4-FFF2-40B4-BE49-F238E27FC236}">
                <a16:creationId xmlns:a16="http://schemas.microsoft.com/office/drawing/2014/main" id="{53FF032A-1624-4AB1-8A8A-6089D06FF923}"/>
              </a:ext>
            </a:extLst>
          </p:cNvPr>
          <p:cNvCxnSpPr>
            <a:cxnSpLocks/>
          </p:cNvCxnSpPr>
          <p:nvPr/>
        </p:nvCxnSpPr>
        <p:spPr>
          <a:xfrm flipV="1">
            <a:off x="7896225" y="4402306"/>
            <a:ext cx="2283887" cy="1258350"/>
          </a:xfrm>
          <a:prstGeom prst="straightConnector1">
            <a:avLst/>
          </a:prstGeom>
          <a:ln w="28575">
            <a:solidFill>
              <a:srgbClr val="FF66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148B8F75-00AA-4134-B04B-AF581B3F7346}"/>
              </a:ext>
            </a:extLst>
          </p:cNvPr>
          <p:cNvCxnSpPr>
            <a:cxnSpLocks/>
          </p:cNvCxnSpPr>
          <p:nvPr/>
        </p:nvCxnSpPr>
        <p:spPr>
          <a:xfrm>
            <a:off x="4610100" y="4425648"/>
            <a:ext cx="1717673" cy="409422"/>
          </a:xfrm>
          <a:prstGeom prst="straightConnector1">
            <a:avLst/>
          </a:prstGeom>
          <a:ln w="28575">
            <a:solidFill>
              <a:srgbClr val="FF6600"/>
            </a:solidFill>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B14C1438-5437-4198-B320-176C6D9FF856}"/>
              </a:ext>
            </a:extLst>
          </p:cNvPr>
          <p:cNvSpPr txBox="1"/>
          <p:nvPr/>
        </p:nvSpPr>
        <p:spPr>
          <a:xfrm>
            <a:off x="2311589" y="3926030"/>
            <a:ext cx="2382417" cy="1200329"/>
          </a:xfrm>
          <a:prstGeom prst="rect">
            <a:avLst/>
          </a:prstGeom>
          <a:noFill/>
        </p:spPr>
        <p:txBody>
          <a:bodyPr wrap="square" rtlCol="0">
            <a:spAutoFit/>
          </a:bodyPr>
          <a:lstStyle/>
          <a:p>
            <a:pPr algn="ctr"/>
            <a:r>
              <a:rPr lang="en-US"/>
              <a:t>If you have an account already, log in here with your user name and password. </a:t>
            </a:r>
          </a:p>
        </p:txBody>
      </p:sp>
      <p:sp>
        <p:nvSpPr>
          <p:cNvPr id="32" name="TextBox 31">
            <a:extLst>
              <a:ext uri="{FF2B5EF4-FFF2-40B4-BE49-F238E27FC236}">
                <a16:creationId xmlns:a16="http://schemas.microsoft.com/office/drawing/2014/main" id="{BDD2E4C5-3476-4F78-8657-C66BF8D93E19}"/>
              </a:ext>
            </a:extLst>
          </p:cNvPr>
          <p:cNvSpPr txBox="1"/>
          <p:nvPr/>
        </p:nvSpPr>
        <p:spPr>
          <a:xfrm>
            <a:off x="6096000" y="80431"/>
            <a:ext cx="5784980" cy="523220"/>
          </a:xfrm>
          <a:prstGeom prst="rect">
            <a:avLst/>
          </a:prstGeom>
          <a:noFill/>
        </p:spPr>
        <p:txBody>
          <a:bodyPr wrap="square" rtlCol="0">
            <a:spAutoFit/>
          </a:bodyPr>
          <a:lstStyle/>
          <a:p>
            <a:pPr algn="ctr"/>
            <a:r>
              <a:rPr lang="en-US" sz="2800" b="1"/>
              <a:t>Setting up an account and logging in</a:t>
            </a:r>
          </a:p>
        </p:txBody>
      </p:sp>
      <p:sp>
        <p:nvSpPr>
          <p:cNvPr id="33" name="Slide Number Placeholder 32">
            <a:extLst>
              <a:ext uri="{FF2B5EF4-FFF2-40B4-BE49-F238E27FC236}">
                <a16:creationId xmlns:a16="http://schemas.microsoft.com/office/drawing/2014/main" id="{655F3934-C757-494C-9166-14B732D65658}"/>
              </a:ext>
            </a:extLst>
          </p:cNvPr>
          <p:cNvSpPr>
            <a:spLocks noGrp="1"/>
          </p:cNvSpPr>
          <p:nvPr>
            <p:ph type="sldNum" sz="quarter" idx="12"/>
          </p:nvPr>
        </p:nvSpPr>
        <p:spPr/>
        <p:txBody>
          <a:bodyPr/>
          <a:lstStyle/>
          <a:p>
            <a:fld id="{C00A891E-FD95-4391-8D87-EC8E83C03632}" type="slidenum">
              <a:rPr lang="en-US" smtClean="0"/>
              <a:t>3</a:t>
            </a:fld>
            <a:endParaRPr lang="en-US"/>
          </a:p>
        </p:txBody>
      </p:sp>
      <p:sp>
        <p:nvSpPr>
          <p:cNvPr id="2" name="Date Placeholder 1">
            <a:extLst>
              <a:ext uri="{FF2B5EF4-FFF2-40B4-BE49-F238E27FC236}">
                <a16:creationId xmlns:a16="http://schemas.microsoft.com/office/drawing/2014/main" id="{137CD9F9-1E9F-67BF-02B8-E48E2A699597}"/>
              </a:ext>
            </a:extLst>
          </p:cNvPr>
          <p:cNvSpPr>
            <a:spLocks noGrp="1"/>
          </p:cNvSpPr>
          <p:nvPr>
            <p:ph type="dt" sz="half" idx="10"/>
          </p:nvPr>
        </p:nvSpPr>
        <p:spPr/>
        <p:txBody>
          <a:bodyPr/>
          <a:lstStyle/>
          <a:p>
            <a:r>
              <a:rPr lang="en-US"/>
              <a:t>08.08.2025</a:t>
            </a:r>
          </a:p>
        </p:txBody>
      </p:sp>
    </p:spTree>
    <p:extLst>
      <p:ext uri="{BB962C8B-B14F-4D97-AF65-F5344CB8AC3E}">
        <p14:creationId xmlns:p14="http://schemas.microsoft.com/office/powerpoint/2010/main" val="19214163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2BA89F7-7B8C-4AA9-9586-D9E04BB991EC}"/>
              </a:ext>
            </a:extLst>
          </p:cNvPr>
          <p:cNvPicPr>
            <a:picLocks noGrp="1" noChangeAspect="1"/>
          </p:cNvPicPr>
          <p:nvPr>
            <p:ph idx="1"/>
          </p:nvPr>
        </p:nvPicPr>
        <p:blipFill rotWithShape="1">
          <a:blip r:embed="rId2"/>
          <a:srcRect l="23085" t="14520" r="23796"/>
          <a:stretch/>
        </p:blipFill>
        <p:spPr>
          <a:xfrm>
            <a:off x="4933950" y="1127707"/>
            <a:ext cx="6403532" cy="5581651"/>
          </a:xfrm>
          <a:prstGeom prst="rect">
            <a:avLst/>
          </a:prstGeom>
          <a:ln>
            <a:noFill/>
          </a:ln>
          <a:effectLst>
            <a:outerShdw blurRad="292100" dist="139700" dir="2700000" algn="tl" rotWithShape="0">
              <a:srgbClr val="333333">
                <a:alpha val="65000"/>
              </a:srgbClr>
            </a:outerShdw>
          </a:effectLst>
        </p:spPr>
      </p:pic>
      <p:sp>
        <p:nvSpPr>
          <p:cNvPr id="8" name="TextBox 7">
            <a:extLst>
              <a:ext uri="{FF2B5EF4-FFF2-40B4-BE49-F238E27FC236}">
                <a16:creationId xmlns:a16="http://schemas.microsoft.com/office/drawing/2014/main" id="{FA32A33C-CE66-4922-8E6E-6C94EB2312A6}"/>
              </a:ext>
            </a:extLst>
          </p:cNvPr>
          <p:cNvSpPr txBox="1"/>
          <p:nvPr/>
        </p:nvSpPr>
        <p:spPr>
          <a:xfrm>
            <a:off x="214618" y="258167"/>
            <a:ext cx="4357381" cy="6463308"/>
          </a:xfrm>
          <a:prstGeom prst="rect">
            <a:avLst/>
          </a:prstGeom>
          <a:noFill/>
        </p:spPr>
        <p:txBody>
          <a:bodyPr wrap="square" rtlCol="0">
            <a:spAutoFit/>
          </a:bodyPr>
          <a:lstStyle/>
          <a:p>
            <a:pPr algn="ctr"/>
            <a:r>
              <a:rPr lang="en-US" sz="2000" b="1" i="1"/>
              <a:t>Please take a few minutes to set up your profile. </a:t>
            </a:r>
          </a:p>
          <a:p>
            <a:pPr marL="285750" indent="-285750">
              <a:buFont typeface="Arial" panose="020B0604020202020204" pitchFamily="34" charset="0"/>
              <a:buChar char="•"/>
            </a:pPr>
            <a:endParaRPr lang="en-US" b="1"/>
          </a:p>
          <a:p>
            <a:pPr marL="285750" indent="-285750">
              <a:buFont typeface="Arial" panose="020B0604020202020204" pitchFamily="34" charset="0"/>
              <a:buChar char="•"/>
            </a:pPr>
            <a:r>
              <a:rPr lang="en-US"/>
              <a:t>Please use your first and last name and put in a </a:t>
            </a:r>
            <a:r>
              <a:rPr lang="en-US" b="1"/>
              <a:t>profile picture </a:t>
            </a:r>
            <a:r>
              <a:rPr lang="en-US"/>
              <a:t>so we can connect your face to your name.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You can find these options in the Profile drop-down menu shown here. This is also where you change your sign-in credentials.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If you want to quickly view your notifications, you can click on the bottom option in the drop-down menu. You get notifications for similar things as you would get in LinkedIn, FaceBook, or X.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In this example, the </a:t>
            </a:r>
            <a:r>
              <a:rPr lang="en-US" b="1"/>
              <a:t>profile picture </a:t>
            </a:r>
            <a:r>
              <a:rPr lang="en-US"/>
              <a:t>is the little picture of my face. The larger picture of the Oregon Coast is the </a:t>
            </a:r>
            <a:r>
              <a:rPr lang="en-US" b="1"/>
              <a:t>Cover photo</a:t>
            </a:r>
            <a:r>
              <a:rPr lang="en-US"/>
              <a:t>. We will talk about that next.</a:t>
            </a:r>
          </a:p>
        </p:txBody>
      </p:sp>
      <p:sp>
        <p:nvSpPr>
          <p:cNvPr id="9" name="Oval 8">
            <a:extLst>
              <a:ext uri="{FF2B5EF4-FFF2-40B4-BE49-F238E27FC236}">
                <a16:creationId xmlns:a16="http://schemas.microsoft.com/office/drawing/2014/main" id="{B955D702-35D6-45CD-A8F1-C644757CA687}"/>
              </a:ext>
            </a:extLst>
          </p:cNvPr>
          <p:cNvSpPr/>
          <p:nvPr/>
        </p:nvSpPr>
        <p:spPr>
          <a:xfrm>
            <a:off x="4756559" y="2680283"/>
            <a:ext cx="1672234" cy="1912776"/>
          </a:xfrm>
          <a:prstGeom prst="ellipse">
            <a:avLst/>
          </a:prstGeom>
          <a:noFill/>
          <a:ln w="28575">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lide Number Placeholder 9">
            <a:extLst>
              <a:ext uri="{FF2B5EF4-FFF2-40B4-BE49-F238E27FC236}">
                <a16:creationId xmlns:a16="http://schemas.microsoft.com/office/drawing/2014/main" id="{EED9EFB5-C987-4881-AF42-2BD1717D8389}"/>
              </a:ext>
            </a:extLst>
          </p:cNvPr>
          <p:cNvSpPr>
            <a:spLocks noGrp="1"/>
          </p:cNvSpPr>
          <p:nvPr>
            <p:ph type="sldNum" sz="quarter" idx="12"/>
          </p:nvPr>
        </p:nvSpPr>
        <p:spPr/>
        <p:txBody>
          <a:bodyPr/>
          <a:lstStyle/>
          <a:p>
            <a:fld id="{C00A891E-FD95-4391-8D87-EC8E83C03632}" type="slidenum">
              <a:rPr lang="en-US" smtClean="0"/>
              <a:t>4</a:t>
            </a:fld>
            <a:endParaRPr lang="en-US"/>
          </a:p>
        </p:txBody>
      </p:sp>
      <p:sp>
        <p:nvSpPr>
          <p:cNvPr id="11" name="TextBox 10">
            <a:extLst>
              <a:ext uri="{FF2B5EF4-FFF2-40B4-BE49-F238E27FC236}">
                <a16:creationId xmlns:a16="http://schemas.microsoft.com/office/drawing/2014/main" id="{8C826C2F-1948-41DF-8663-40C21EAD76AD}"/>
              </a:ext>
            </a:extLst>
          </p:cNvPr>
          <p:cNvSpPr txBox="1"/>
          <p:nvPr/>
        </p:nvSpPr>
        <p:spPr>
          <a:xfrm>
            <a:off x="5030351" y="214655"/>
            <a:ext cx="6947030" cy="523220"/>
          </a:xfrm>
          <a:prstGeom prst="rect">
            <a:avLst/>
          </a:prstGeom>
          <a:noFill/>
        </p:spPr>
        <p:txBody>
          <a:bodyPr wrap="square" rtlCol="0">
            <a:spAutoFit/>
          </a:bodyPr>
          <a:lstStyle/>
          <a:p>
            <a:pPr algn="ctr"/>
            <a:r>
              <a:rPr lang="en-US" sz="2800" b="1"/>
              <a:t>Creating your profile and adding your picture</a:t>
            </a:r>
          </a:p>
        </p:txBody>
      </p:sp>
      <p:sp>
        <p:nvSpPr>
          <p:cNvPr id="2" name="Date Placeholder 1">
            <a:extLst>
              <a:ext uri="{FF2B5EF4-FFF2-40B4-BE49-F238E27FC236}">
                <a16:creationId xmlns:a16="http://schemas.microsoft.com/office/drawing/2014/main" id="{BAE8EB70-CF4E-CAD4-5A5C-7C920D0C30C5}"/>
              </a:ext>
            </a:extLst>
          </p:cNvPr>
          <p:cNvSpPr>
            <a:spLocks noGrp="1"/>
          </p:cNvSpPr>
          <p:nvPr>
            <p:ph type="dt" sz="half" idx="10"/>
          </p:nvPr>
        </p:nvSpPr>
        <p:spPr/>
        <p:txBody>
          <a:bodyPr/>
          <a:lstStyle/>
          <a:p>
            <a:r>
              <a:rPr lang="en-US"/>
              <a:t>08.08.2025</a:t>
            </a:r>
          </a:p>
        </p:txBody>
      </p:sp>
    </p:spTree>
    <p:extLst>
      <p:ext uri="{BB962C8B-B14F-4D97-AF65-F5344CB8AC3E}">
        <p14:creationId xmlns:p14="http://schemas.microsoft.com/office/powerpoint/2010/main" val="8705497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657729-FE8D-A023-8C43-EA1060ED52FA}"/>
            </a:ext>
          </a:extLst>
        </p:cNvPr>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82C8758-AB14-F7CE-2711-60E73C65CB8D}"/>
              </a:ext>
            </a:extLst>
          </p:cNvPr>
          <p:cNvPicPr>
            <a:picLocks noGrp="1" noChangeAspect="1"/>
          </p:cNvPicPr>
          <p:nvPr>
            <p:ph idx="1"/>
          </p:nvPr>
        </p:nvPicPr>
        <p:blipFill rotWithShape="1">
          <a:blip r:embed="rId2"/>
          <a:srcRect l="23085" t="14520" r="23796"/>
          <a:stretch/>
        </p:blipFill>
        <p:spPr>
          <a:xfrm>
            <a:off x="4933950" y="1127707"/>
            <a:ext cx="6403532" cy="5581651"/>
          </a:xfrm>
          <a:prstGeom prst="rect">
            <a:avLst/>
          </a:prstGeom>
          <a:ln>
            <a:noFill/>
          </a:ln>
          <a:effectLst>
            <a:outerShdw blurRad="292100" dist="139700" dir="2700000" algn="tl" rotWithShape="0">
              <a:srgbClr val="333333">
                <a:alpha val="65000"/>
              </a:srgbClr>
            </a:outerShdw>
          </a:effectLst>
        </p:spPr>
      </p:pic>
      <p:sp>
        <p:nvSpPr>
          <p:cNvPr id="8" name="TextBox 7">
            <a:extLst>
              <a:ext uri="{FF2B5EF4-FFF2-40B4-BE49-F238E27FC236}">
                <a16:creationId xmlns:a16="http://schemas.microsoft.com/office/drawing/2014/main" id="{7A7BDAB6-CE53-76B1-2C74-F8F89F8A089F}"/>
              </a:ext>
            </a:extLst>
          </p:cNvPr>
          <p:cNvSpPr txBox="1"/>
          <p:nvPr/>
        </p:nvSpPr>
        <p:spPr>
          <a:xfrm>
            <a:off x="214618" y="258167"/>
            <a:ext cx="4357381" cy="3847207"/>
          </a:xfrm>
          <a:prstGeom prst="rect">
            <a:avLst/>
          </a:prstGeom>
          <a:noFill/>
        </p:spPr>
        <p:txBody>
          <a:bodyPr wrap="square" rtlCol="0">
            <a:spAutoFit/>
          </a:bodyPr>
          <a:lstStyle/>
          <a:p>
            <a:pPr algn="ctr"/>
            <a:r>
              <a:rPr lang="en-US" sz="2000" b="1" i="1"/>
              <a:t>To optimize platform effectiveness for everyone, set your notification preferences to receive emails when someone sends you a message or posts an announcement. </a:t>
            </a:r>
          </a:p>
          <a:p>
            <a:pPr marL="285750" indent="-285750">
              <a:buFont typeface="Arial" panose="020B0604020202020204" pitchFamily="34" charset="0"/>
              <a:buChar char="•"/>
            </a:pPr>
            <a:endParaRPr lang="en-US" b="1"/>
          </a:p>
          <a:p>
            <a:pPr marL="285750" indent="-285750">
              <a:buFont typeface="Arial" panose="020B0604020202020204" pitchFamily="34" charset="0"/>
              <a:buChar char="•"/>
            </a:pPr>
            <a:r>
              <a:rPr lang="en-US"/>
              <a:t>In the same Profile drop-down menu shown here, click on Preferences.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endParaRPr lang="en-US"/>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It will look like this. </a:t>
            </a:r>
          </a:p>
          <a:p>
            <a:pPr marL="285750" indent="-285750">
              <a:buFont typeface="Arial" panose="020B0604020202020204" pitchFamily="34" charset="0"/>
              <a:buChar char="•"/>
            </a:pPr>
            <a:endParaRPr lang="en-US"/>
          </a:p>
        </p:txBody>
      </p:sp>
      <p:sp>
        <p:nvSpPr>
          <p:cNvPr id="9" name="Oval 8">
            <a:extLst>
              <a:ext uri="{FF2B5EF4-FFF2-40B4-BE49-F238E27FC236}">
                <a16:creationId xmlns:a16="http://schemas.microsoft.com/office/drawing/2014/main" id="{6A310AF3-40EE-BADA-1BA6-4827576CEAE4}"/>
              </a:ext>
            </a:extLst>
          </p:cNvPr>
          <p:cNvSpPr/>
          <p:nvPr/>
        </p:nvSpPr>
        <p:spPr>
          <a:xfrm>
            <a:off x="4756559" y="2680283"/>
            <a:ext cx="1672234" cy="1912776"/>
          </a:xfrm>
          <a:prstGeom prst="ellipse">
            <a:avLst/>
          </a:prstGeom>
          <a:noFill/>
          <a:ln w="28575">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lide Number Placeholder 9">
            <a:extLst>
              <a:ext uri="{FF2B5EF4-FFF2-40B4-BE49-F238E27FC236}">
                <a16:creationId xmlns:a16="http://schemas.microsoft.com/office/drawing/2014/main" id="{85213A9C-6210-F450-5F28-8D7FB00E46FA}"/>
              </a:ext>
            </a:extLst>
          </p:cNvPr>
          <p:cNvSpPr>
            <a:spLocks noGrp="1"/>
          </p:cNvSpPr>
          <p:nvPr>
            <p:ph type="sldNum" sz="quarter" idx="12"/>
          </p:nvPr>
        </p:nvSpPr>
        <p:spPr/>
        <p:txBody>
          <a:bodyPr/>
          <a:lstStyle/>
          <a:p>
            <a:fld id="{C00A891E-FD95-4391-8D87-EC8E83C03632}" type="slidenum">
              <a:rPr lang="en-US" smtClean="0"/>
              <a:t>5</a:t>
            </a:fld>
            <a:endParaRPr lang="en-US"/>
          </a:p>
        </p:txBody>
      </p:sp>
      <p:sp>
        <p:nvSpPr>
          <p:cNvPr id="11" name="TextBox 10">
            <a:extLst>
              <a:ext uri="{FF2B5EF4-FFF2-40B4-BE49-F238E27FC236}">
                <a16:creationId xmlns:a16="http://schemas.microsoft.com/office/drawing/2014/main" id="{FA67D854-9CA8-DFDF-6CDE-728E85C4ACBB}"/>
              </a:ext>
            </a:extLst>
          </p:cNvPr>
          <p:cNvSpPr txBox="1"/>
          <p:nvPr/>
        </p:nvSpPr>
        <p:spPr>
          <a:xfrm>
            <a:off x="5030352" y="373258"/>
            <a:ext cx="6947030" cy="523220"/>
          </a:xfrm>
          <a:prstGeom prst="rect">
            <a:avLst/>
          </a:prstGeom>
          <a:noFill/>
        </p:spPr>
        <p:txBody>
          <a:bodyPr wrap="square" rtlCol="0">
            <a:spAutoFit/>
          </a:bodyPr>
          <a:lstStyle/>
          <a:p>
            <a:pPr algn="ctr"/>
            <a:r>
              <a:rPr lang="en-US" sz="2800" b="1"/>
              <a:t>Making sure you stay connected</a:t>
            </a:r>
          </a:p>
        </p:txBody>
      </p:sp>
      <p:sp>
        <p:nvSpPr>
          <p:cNvPr id="2" name="Date Placeholder 1">
            <a:extLst>
              <a:ext uri="{FF2B5EF4-FFF2-40B4-BE49-F238E27FC236}">
                <a16:creationId xmlns:a16="http://schemas.microsoft.com/office/drawing/2014/main" id="{085A64C1-D8E9-687B-57B5-E484AAE336E1}"/>
              </a:ext>
            </a:extLst>
          </p:cNvPr>
          <p:cNvSpPr>
            <a:spLocks noGrp="1"/>
          </p:cNvSpPr>
          <p:nvPr>
            <p:ph type="dt" sz="half" idx="10"/>
          </p:nvPr>
        </p:nvSpPr>
        <p:spPr/>
        <p:txBody>
          <a:bodyPr/>
          <a:lstStyle/>
          <a:p>
            <a:r>
              <a:rPr lang="en-US"/>
              <a:t>08.08.2025</a:t>
            </a:r>
          </a:p>
        </p:txBody>
      </p:sp>
      <p:cxnSp>
        <p:nvCxnSpPr>
          <p:cNvPr id="6" name="Straight Arrow Connector 5">
            <a:extLst>
              <a:ext uri="{FF2B5EF4-FFF2-40B4-BE49-F238E27FC236}">
                <a16:creationId xmlns:a16="http://schemas.microsoft.com/office/drawing/2014/main" id="{8019BD8B-510C-BFAA-403E-DB1B77927B5B}"/>
              </a:ext>
            </a:extLst>
          </p:cNvPr>
          <p:cNvCxnSpPr>
            <a:cxnSpLocks/>
          </p:cNvCxnSpPr>
          <p:nvPr/>
        </p:nvCxnSpPr>
        <p:spPr>
          <a:xfrm>
            <a:off x="3848100" y="2495550"/>
            <a:ext cx="1447800" cy="1422982"/>
          </a:xfrm>
          <a:prstGeom prst="straightConnector1">
            <a:avLst/>
          </a:prstGeom>
          <a:ln w="28575">
            <a:solidFill>
              <a:srgbClr val="FF6600"/>
            </a:solidFill>
            <a:tailEnd type="triangle"/>
          </a:ln>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id="{334C9905-513B-591A-5655-BAE3505C88A9}"/>
              </a:ext>
            </a:extLst>
          </p:cNvPr>
          <p:cNvPicPr>
            <a:picLocks noChangeAspect="1"/>
          </p:cNvPicPr>
          <p:nvPr/>
        </p:nvPicPr>
        <p:blipFill>
          <a:blip r:embed="rId3"/>
          <a:stretch>
            <a:fillRect/>
          </a:stretch>
        </p:blipFill>
        <p:spPr>
          <a:xfrm>
            <a:off x="201288" y="4292049"/>
            <a:ext cx="4081342" cy="2362336"/>
          </a:xfrm>
          <a:prstGeom prst="rect">
            <a:avLst/>
          </a:prstGeom>
          <a:ln>
            <a:noFill/>
          </a:ln>
          <a:effectLst>
            <a:outerShdw blurRad="292100" dist="139700" dir="2700000" algn="tl" rotWithShape="0">
              <a:srgbClr val="333333">
                <a:alpha val="65000"/>
              </a:srgbClr>
            </a:outerShdw>
          </a:effectLst>
        </p:spPr>
      </p:pic>
      <p:cxnSp>
        <p:nvCxnSpPr>
          <p:cNvPr id="13" name="Straight Arrow Connector 12">
            <a:extLst>
              <a:ext uri="{FF2B5EF4-FFF2-40B4-BE49-F238E27FC236}">
                <a16:creationId xmlns:a16="http://schemas.microsoft.com/office/drawing/2014/main" id="{0AD450CB-5663-251E-D22F-27B64C0DF9CB}"/>
              </a:ext>
            </a:extLst>
          </p:cNvPr>
          <p:cNvCxnSpPr>
            <a:cxnSpLocks/>
          </p:cNvCxnSpPr>
          <p:nvPr/>
        </p:nvCxnSpPr>
        <p:spPr>
          <a:xfrm flipH="1">
            <a:off x="838200" y="3819525"/>
            <a:ext cx="590550" cy="1705300"/>
          </a:xfrm>
          <a:prstGeom prst="straightConnector1">
            <a:avLst/>
          </a:prstGeom>
          <a:ln w="28575">
            <a:solidFill>
              <a:srgbClr val="FF66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347495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5700D5-B58F-C5AF-E4DA-D13F507DA006}"/>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2E14682F-D9BE-BE7D-18B7-D6158F8FF28E}"/>
              </a:ext>
            </a:extLst>
          </p:cNvPr>
          <p:cNvSpPr txBox="1"/>
          <p:nvPr/>
        </p:nvSpPr>
        <p:spPr>
          <a:xfrm>
            <a:off x="214618" y="828439"/>
            <a:ext cx="4534363" cy="4370427"/>
          </a:xfrm>
          <a:prstGeom prst="rect">
            <a:avLst/>
          </a:prstGeom>
          <a:noFill/>
        </p:spPr>
        <p:txBody>
          <a:bodyPr wrap="square" rtlCol="0">
            <a:spAutoFit/>
          </a:bodyPr>
          <a:lstStyle/>
          <a:p>
            <a:pPr algn="ctr"/>
            <a:r>
              <a:rPr lang="en-US" sz="2000" b="1" i="1"/>
              <a:t>You can choose which types of notifications you want to stay informed. The list is extensive, so check it out! Only part of it is shown here. </a:t>
            </a:r>
          </a:p>
          <a:p>
            <a:pPr marL="285750" indent="-285750">
              <a:buFont typeface="Arial" panose="020B0604020202020204" pitchFamily="34" charset="0"/>
              <a:buChar char="•"/>
            </a:pPr>
            <a:endParaRPr lang="en-US" b="1"/>
          </a:p>
          <a:p>
            <a:pPr marL="285750" indent="-285750">
              <a:buFont typeface="Arial" panose="020B0604020202020204" pitchFamily="34" charset="0"/>
              <a:buChar char="•"/>
            </a:pPr>
            <a:endParaRPr lang="en-US" b="1"/>
          </a:p>
          <a:p>
            <a:pPr marL="285750" indent="-285750">
              <a:buFont typeface="Arial" panose="020B0604020202020204" pitchFamily="34" charset="0"/>
              <a:buChar char="•"/>
            </a:pPr>
            <a:endParaRPr lang="en-US" b="1"/>
          </a:p>
          <a:p>
            <a:pPr marL="285750" indent="-285750">
              <a:buFont typeface="Arial" panose="020B0604020202020204" pitchFamily="34" charset="0"/>
              <a:buChar char="•"/>
            </a:pPr>
            <a:endParaRPr lang="en-US" b="1"/>
          </a:p>
          <a:p>
            <a:pPr marL="285750" indent="-285750">
              <a:buFont typeface="Arial" panose="020B0604020202020204" pitchFamily="34" charset="0"/>
              <a:buChar char="•"/>
            </a:pPr>
            <a:endParaRPr lang="en-US" b="1"/>
          </a:p>
          <a:p>
            <a:pPr marL="285750" indent="-285750">
              <a:buFont typeface="Arial" panose="020B0604020202020204" pitchFamily="34" charset="0"/>
              <a:buChar char="•"/>
            </a:pPr>
            <a:endParaRPr lang="en-US" b="1"/>
          </a:p>
          <a:p>
            <a:pPr marL="285750" indent="-285750">
              <a:buFont typeface="Arial" panose="020B0604020202020204" pitchFamily="34" charset="0"/>
              <a:buChar char="•"/>
            </a:pPr>
            <a:r>
              <a:rPr lang="en-US" b="1"/>
              <a:t>Click on Emails and Notifications and click which notifications you want to receive in your email (“email”) and which ones you want to get when you are moving around inside the platform (“On-Site”).</a:t>
            </a:r>
            <a:endParaRPr lang="en-US"/>
          </a:p>
        </p:txBody>
      </p:sp>
      <p:sp>
        <p:nvSpPr>
          <p:cNvPr id="10" name="Slide Number Placeholder 9">
            <a:extLst>
              <a:ext uri="{FF2B5EF4-FFF2-40B4-BE49-F238E27FC236}">
                <a16:creationId xmlns:a16="http://schemas.microsoft.com/office/drawing/2014/main" id="{FC38EE32-9046-C2FE-F05C-ADBDADA77647}"/>
              </a:ext>
            </a:extLst>
          </p:cNvPr>
          <p:cNvSpPr>
            <a:spLocks noGrp="1"/>
          </p:cNvSpPr>
          <p:nvPr>
            <p:ph type="sldNum" sz="quarter" idx="12"/>
          </p:nvPr>
        </p:nvSpPr>
        <p:spPr/>
        <p:txBody>
          <a:bodyPr/>
          <a:lstStyle/>
          <a:p>
            <a:fld id="{C00A891E-FD95-4391-8D87-EC8E83C03632}" type="slidenum">
              <a:rPr lang="en-US" smtClean="0"/>
              <a:t>6</a:t>
            </a:fld>
            <a:endParaRPr lang="en-US"/>
          </a:p>
        </p:txBody>
      </p:sp>
      <p:sp>
        <p:nvSpPr>
          <p:cNvPr id="11" name="TextBox 10">
            <a:extLst>
              <a:ext uri="{FF2B5EF4-FFF2-40B4-BE49-F238E27FC236}">
                <a16:creationId xmlns:a16="http://schemas.microsoft.com/office/drawing/2014/main" id="{099AB479-4999-3649-1524-9E820ABA69CD}"/>
              </a:ext>
            </a:extLst>
          </p:cNvPr>
          <p:cNvSpPr txBox="1"/>
          <p:nvPr/>
        </p:nvSpPr>
        <p:spPr>
          <a:xfrm>
            <a:off x="4957905" y="953361"/>
            <a:ext cx="6947030" cy="523220"/>
          </a:xfrm>
          <a:prstGeom prst="rect">
            <a:avLst/>
          </a:prstGeom>
          <a:noFill/>
        </p:spPr>
        <p:txBody>
          <a:bodyPr wrap="square" rtlCol="0">
            <a:spAutoFit/>
          </a:bodyPr>
          <a:lstStyle/>
          <a:p>
            <a:pPr algn="ctr"/>
            <a:r>
              <a:rPr lang="en-US" sz="2800" b="1"/>
              <a:t>Making sure you stay connected</a:t>
            </a:r>
          </a:p>
        </p:txBody>
      </p:sp>
      <p:sp>
        <p:nvSpPr>
          <p:cNvPr id="2" name="Date Placeholder 1">
            <a:extLst>
              <a:ext uri="{FF2B5EF4-FFF2-40B4-BE49-F238E27FC236}">
                <a16:creationId xmlns:a16="http://schemas.microsoft.com/office/drawing/2014/main" id="{D429B530-D6C4-2CB5-87CF-561025D85241}"/>
              </a:ext>
            </a:extLst>
          </p:cNvPr>
          <p:cNvSpPr>
            <a:spLocks noGrp="1"/>
          </p:cNvSpPr>
          <p:nvPr>
            <p:ph type="dt" sz="half" idx="10"/>
          </p:nvPr>
        </p:nvSpPr>
        <p:spPr/>
        <p:txBody>
          <a:bodyPr/>
          <a:lstStyle/>
          <a:p>
            <a:r>
              <a:rPr lang="en-US"/>
              <a:t>08.08.2025</a:t>
            </a:r>
          </a:p>
        </p:txBody>
      </p:sp>
      <p:pic>
        <p:nvPicPr>
          <p:cNvPr id="7" name="Content Placeholder 6">
            <a:extLst>
              <a:ext uri="{FF2B5EF4-FFF2-40B4-BE49-F238E27FC236}">
                <a16:creationId xmlns:a16="http://schemas.microsoft.com/office/drawing/2014/main" id="{B27BC626-823A-8222-8B96-7A1F38AAE49C}"/>
              </a:ext>
            </a:extLst>
          </p:cNvPr>
          <p:cNvPicPr>
            <a:picLocks noGrp="1" noChangeAspect="1"/>
          </p:cNvPicPr>
          <p:nvPr>
            <p:ph idx="1"/>
          </p:nvPr>
        </p:nvPicPr>
        <p:blipFill>
          <a:blip r:embed="rId2"/>
          <a:stretch>
            <a:fillRect/>
          </a:stretch>
        </p:blipFill>
        <p:spPr>
          <a:xfrm>
            <a:off x="5804296" y="1633912"/>
            <a:ext cx="5296324" cy="4934035"/>
          </a:xfrm>
          <a:prstGeom prst="rect">
            <a:avLst/>
          </a:prstGeom>
          <a:ln>
            <a:noFill/>
          </a:ln>
          <a:effectLst>
            <a:outerShdw blurRad="292100" dist="139700" dir="2700000" algn="tl" rotWithShape="0">
              <a:srgbClr val="333333">
                <a:alpha val="65000"/>
              </a:srgbClr>
            </a:outerShdw>
          </a:effectLst>
        </p:spPr>
      </p:pic>
      <p:cxnSp>
        <p:nvCxnSpPr>
          <p:cNvPr id="6" name="Straight Arrow Connector 5">
            <a:extLst>
              <a:ext uri="{FF2B5EF4-FFF2-40B4-BE49-F238E27FC236}">
                <a16:creationId xmlns:a16="http://schemas.microsoft.com/office/drawing/2014/main" id="{BC229454-A2D9-A63F-4E98-51DB4B20042C}"/>
              </a:ext>
            </a:extLst>
          </p:cNvPr>
          <p:cNvCxnSpPr>
            <a:cxnSpLocks/>
          </p:cNvCxnSpPr>
          <p:nvPr/>
        </p:nvCxnSpPr>
        <p:spPr>
          <a:xfrm flipV="1">
            <a:off x="4562168" y="3706761"/>
            <a:ext cx="2202426" cy="688258"/>
          </a:xfrm>
          <a:prstGeom prst="straightConnector1">
            <a:avLst/>
          </a:prstGeom>
          <a:ln w="28575">
            <a:solidFill>
              <a:srgbClr val="FF66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84218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8B6D192-5E42-4260-87E3-302892D89FB4}"/>
              </a:ext>
            </a:extLst>
          </p:cNvPr>
          <p:cNvPicPr>
            <a:picLocks noGrp="1" noChangeAspect="1"/>
          </p:cNvPicPr>
          <p:nvPr>
            <p:ph idx="1"/>
          </p:nvPr>
        </p:nvPicPr>
        <p:blipFill>
          <a:blip r:embed="rId2"/>
          <a:stretch>
            <a:fillRect/>
          </a:stretch>
        </p:blipFill>
        <p:spPr>
          <a:xfrm>
            <a:off x="358239" y="1982943"/>
            <a:ext cx="5705982" cy="3884457"/>
          </a:xfrm>
          <a:prstGeom prst="rect">
            <a:avLst/>
          </a:prstGeom>
          <a:ln>
            <a:noFill/>
          </a:ln>
          <a:effectLst>
            <a:outerShdw blurRad="292100" dist="139700" dir="2700000" algn="tl" rotWithShape="0">
              <a:srgbClr val="333333">
                <a:alpha val="65000"/>
              </a:srgbClr>
            </a:outerShdw>
          </a:effectLst>
        </p:spPr>
      </p:pic>
      <p:sp>
        <p:nvSpPr>
          <p:cNvPr id="6" name="Oval 5">
            <a:extLst>
              <a:ext uri="{FF2B5EF4-FFF2-40B4-BE49-F238E27FC236}">
                <a16:creationId xmlns:a16="http://schemas.microsoft.com/office/drawing/2014/main" id="{C12EB6C3-0A89-4151-A7F6-77A9E0B2992C}"/>
              </a:ext>
            </a:extLst>
          </p:cNvPr>
          <p:cNvSpPr/>
          <p:nvPr/>
        </p:nvSpPr>
        <p:spPr>
          <a:xfrm>
            <a:off x="4693405" y="3543935"/>
            <a:ext cx="1370816" cy="1643887"/>
          </a:xfrm>
          <a:prstGeom prst="ellipse">
            <a:avLst/>
          </a:prstGeom>
          <a:noFill/>
          <a:ln w="28575">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846F1018-6BC7-4A50-9C58-B46C655D6994}"/>
              </a:ext>
            </a:extLst>
          </p:cNvPr>
          <p:cNvSpPr txBox="1"/>
          <p:nvPr/>
        </p:nvSpPr>
        <p:spPr>
          <a:xfrm>
            <a:off x="6543676" y="1982943"/>
            <a:ext cx="5175132" cy="4524315"/>
          </a:xfrm>
          <a:prstGeom prst="rect">
            <a:avLst/>
          </a:prstGeom>
          <a:noFill/>
        </p:spPr>
        <p:txBody>
          <a:bodyPr wrap="square" rtlCol="0">
            <a:spAutoFit/>
          </a:bodyPr>
          <a:lstStyle/>
          <a:p>
            <a:r>
              <a:rPr lang="en-US"/>
              <a:t>Click on the </a:t>
            </a:r>
            <a:r>
              <a:rPr lang="en-US" b="1"/>
              <a:t>SETTINGS</a:t>
            </a:r>
            <a:r>
              <a:rPr lang="en-US"/>
              <a:t> gear shown near the top of the orange oval to show this dropdown menu. This is where you click to put in your cover photo. You can put in a picture of your church, your family, scenery near you, or your logo – whatever suits you. You can move it around or take it away here, also. </a:t>
            </a:r>
          </a:p>
          <a:p>
            <a:endParaRPr lang="en-US"/>
          </a:p>
          <a:p>
            <a:r>
              <a:rPr lang="en-US" b="1"/>
              <a:t>PREFERENCES</a:t>
            </a:r>
            <a:r>
              <a:rPr lang="en-US"/>
              <a:t> is where you will find your privacy settings and some tools to make the Platform more useful. This will take you to the same place as the link on the dropdown under PROFILE on the previous slide. For example, you can check a box to tell the system to send you an email if somebody sends you a message on the Platform. This is helpful for when you are busy and cannot check the Platform as often as you would like. </a:t>
            </a:r>
          </a:p>
        </p:txBody>
      </p:sp>
      <p:sp>
        <p:nvSpPr>
          <p:cNvPr id="8" name="Slide Number Placeholder 7">
            <a:extLst>
              <a:ext uri="{FF2B5EF4-FFF2-40B4-BE49-F238E27FC236}">
                <a16:creationId xmlns:a16="http://schemas.microsoft.com/office/drawing/2014/main" id="{694FC8A6-F988-4B81-8D68-D2AC15D490BF}"/>
              </a:ext>
            </a:extLst>
          </p:cNvPr>
          <p:cNvSpPr>
            <a:spLocks noGrp="1"/>
          </p:cNvSpPr>
          <p:nvPr>
            <p:ph type="sldNum" sz="quarter" idx="12"/>
          </p:nvPr>
        </p:nvSpPr>
        <p:spPr/>
        <p:txBody>
          <a:bodyPr/>
          <a:lstStyle/>
          <a:p>
            <a:fld id="{C00A891E-FD95-4391-8D87-EC8E83C03632}" type="slidenum">
              <a:rPr lang="en-US" smtClean="0"/>
              <a:t>7</a:t>
            </a:fld>
            <a:endParaRPr lang="en-US"/>
          </a:p>
        </p:txBody>
      </p:sp>
      <p:sp>
        <p:nvSpPr>
          <p:cNvPr id="9" name="TextBox 8">
            <a:extLst>
              <a:ext uri="{FF2B5EF4-FFF2-40B4-BE49-F238E27FC236}">
                <a16:creationId xmlns:a16="http://schemas.microsoft.com/office/drawing/2014/main" id="{A207277D-669B-412C-9566-16E5F1267281}"/>
              </a:ext>
            </a:extLst>
          </p:cNvPr>
          <p:cNvSpPr txBox="1"/>
          <p:nvPr/>
        </p:nvSpPr>
        <p:spPr>
          <a:xfrm>
            <a:off x="4351000" y="787451"/>
            <a:ext cx="7510316" cy="523220"/>
          </a:xfrm>
          <a:prstGeom prst="rect">
            <a:avLst/>
          </a:prstGeom>
          <a:noFill/>
        </p:spPr>
        <p:txBody>
          <a:bodyPr wrap="square" rtlCol="0">
            <a:spAutoFit/>
          </a:bodyPr>
          <a:lstStyle/>
          <a:p>
            <a:pPr algn="ctr"/>
            <a:r>
              <a:rPr lang="en-US" sz="2800" b="1"/>
              <a:t>Putting in a cover photo and setting preferences</a:t>
            </a:r>
          </a:p>
        </p:txBody>
      </p:sp>
      <p:sp>
        <p:nvSpPr>
          <p:cNvPr id="2" name="Date Placeholder 1">
            <a:extLst>
              <a:ext uri="{FF2B5EF4-FFF2-40B4-BE49-F238E27FC236}">
                <a16:creationId xmlns:a16="http://schemas.microsoft.com/office/drawing/2014/main" id="{85B1F0CD-57FD-252B-1A94-947436730F17}"/>
              </a:ext>
            </a:extLst>
          </p:cNvPr>
          <p:cNvSpPr>
            <a:spLocks noGrp="1"/>
          </p:cNvSpPr>
          <p:nvPr>
            <p:ph type="dt" sz="half" idx="10"/>
          </p:nvPr>
        </p:nvSpPr>
        <p:spPr/>
        <p:txBody>
          <a:bodyPr/>
          <a:lstStyle/>
          <a:p>
            <a:r>
              <a:rPr lang="en-US"/>
              <a:t>08.08.2025</a:t>
            </a:r>
          </a:p>
        </p:txBody>
      </p:sp>
    </p:spTree>
    <p:extLst>
      <p:ext uri="{BB962C8B-B14F-4D97-AF65-F5344CB8AC3E}">
        <p14:creationId xmlns:p14="http://schemas.microsoft.com/office/powerpoint/2010/main" val="18857458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3434B1A-D275-4642-BB3E-BC9C267745E5}"/>
              </a:ext>
            </a:extLst>
          </p:cNvPr>
          <p:cNvPicPr>
            <a:picLocks noChangeAspect="1"/>
          </p:cNvPicPr>
          <p:nvPr/>
        </p:nvPicPr>
        <p:blipFill>
          <a:blip r:embed="rId2"/>
          <a:stretch>
            <a:fillRect/>
          </a:stretch>
        </p:blipFill>
        <p:spPr>
          <a:xfrm>
            <a:off x="2859296" y="1395723"/>
            <a:ext cx="8912753" cy="4465030"/>
          </a:xfrm>
          <a:prstGeom prst="rect">
            <a:avLst/>
          </a:prstGeom>
        </p:spPr>
      </p:pic>
      <p:sp>
        <p:nvSpPr>
          <p:cNvPr id="7" name="Callout: Line 6">
            <a:extLst>
              <a:ext uri="{FF2B5EF4-FFF2-40B4-BE49-F238E27FC236}">
                <a16:creationId xmlns:a16="http://schemas.microsoft.com/office/drawing/2014/main" id="{0B4A7EDD-9BD8-45F8-B9F8-9FA236CB713E}"/>
              </a:ext>
            </a:extLst>
          </p:cNvPr>
          <p:cNvSpPr/>
          <p:nvPr/>
        </p:nvSpPr>
        <p:spPr>
          <a:xfrm>
            <a:off x="520619" y="1098957"/>
            <a:ext cx="1635853" cy="5058562"/>
          </a:xfrm>
          <a:prstGeom prst="borderCallout1">
            <a:avLst>
              <a:gd name="adj1" fmla="val 29039"/>
              <a:gd name="adj2" fmla="val 102359"/>
              <a:gd name="adj3" fmla="val 12434"/>
              <a:gd name="adj4" fmla="val 199392"/>
            </a:avLst>
          </a:prstGeom>
          <a:noFill/>
          <a:ln w="38100">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This opens a list of all the members on the Platform. The list is alphabetical, or you can put a name in the search field. </a:t>
            </a:r>
          </a:p>
          <a:p>
            <a:pPr algn="ctr"/>
            <a:r>
              <a:rPr lang="en-US" b="1">
                <a:solidFill>
                  <a:schemeClr val="tx1"/>
                </a:solidFill>
              </a:rPr>
              <a:t>Try it out. </a:t>
            </a:r>
          </a:p>
          <a:p>
            <a:pPr algn="ctr"/>
            <a:r>
              <a:rPr lang="en-US">
                <a:solidFill>
                  <a:schemeClr val="tx1"/>
                </a:solidFill>
              </a:rPr>
              <a:t>Once you open this, you will see how important it is to put your full name and profile picture in your profile. </a:t>
            </a:r>
          </a:p>
        </p:txBody>
      </p:sp>
      <p:sp>
        <p:nvSpPr>
          <p:cNvPr id="9" name="Slide Number Placeholder 8">
            <a:extLst>
              <a:ext uri="{FF2B5EF4-FFF2-40B4-BE49-F238E27FC236}">
                <a16:creationId xmlns:a16="http://schemas.microsoft.com/office/drawing/2014/main" id="{8DA664EC-9DDE-4CDE-8216-56BE2CE2CEA3}"/>
              </a:ext>
            </a:extLst>
          </p:cNvPr>
          <p:cNvSpPr>
            <a:spLocks noGrp="1"/>
          </p:cNvSpPr>
          <p:nvPr>
            <p:ph type="sldNum" sz="quarter" idx="12"/>
          </p:nvPr>
        </p:nvSpPr>
        <p:spPr/>
        <p:txBody>
          <a:bodyPr/>
          <a:lstStyle/>
          <a:p>
            <a:fld id="{C00A891E-FD95-4391-8D87-EC8E83C03632}" type="slidenum">
              <a:rPr lang="en-US" smtClean="0"/>
              <a:t>8</a:t>
            </a:fld>
            <a:endParaRPr lang="en-US"/>
          </a:p>
        </p:txBody>
      </p:sp>
      <p:sp>
        <p:nvSpPr>
          <p:cNvPr id="10" name="TextBox 9">
            <a:extLst>
              <a:ext uri="{FF2B5EF4-FFF2-40B4-BE49-F238E27FC236}">
                <a16:creationId xmlns:a16="http://schemas.microsoft.com/office/drawing/2014/main" id="{CEC2BFA3-2653-4C09-A64E-B28EC95C85F8}"/>
              </a:ext>
            </a:extLst>
          </p:cNvPr>
          <p:cNvSpPr txBox="1"/>
          <p:nvPr/>
        </p:nvSpPr>
        <p:spPr>
          <a:xfrm>
            <a:off x="6096000" y="474027"/>
            <a:ext cx="5784980" cy="523220"/>
          </a:xfrm>
          <a:prstGeom prst="rect">
            <a:avLst/>
          </a:prstGeom>
          <a:noFill/>
        </p:spPr>
        <p:txBody>
          <a:bodyPr wrap="square" rtlCol="0">
            <a:spAutoFit/>
          </a:bodyPr>
          <a:lstStyle/>
          <a:p>
            <a:pPr algn="ctr"/>
            <a:r>
              <a:rPr lang="en-US" sz="2800" b="1"/>
              <a:t>Checking out Platform members</a:t>
            </a:r>
          </a:p>
        </p:txBody>
      </p:sp>
      <p:sp>
        <p:nvSpPr>
          <p:cNvPr id="2" name="Date Placeholder 1">
            <a:extLst>
              <a:ext uri="{FF2B5EF4-FFF2-40B4-BE49-F238E27FC236}">
                <a16:creationId xmlns:a16="http://schemas.microsoft.com/office/drawing/2014/main" id="{5B823B17-6680-526B-4568-A4408950C2D0}"/>
              </a:ext>
            </a:extLst>
          </p:cNvPr>
          <p:cNvSpPr>
            <a:spLocks noGrp="1"/>
          </p:cNvSpPr>
          <p:nvPr>
            <p:ph type="dt" sz="half" idx="10"/>
          </p:nvPr>
        </p:nvSpPr>
        <p:spPr/>
        <p:txBody>
          <a:bodyPr/>
          <a:lstStyle/>
          <a:p>
            <a:r>
              <a:rPr lang="en-US"/>
              <a:t>08.08.2025</a:t>
            </a:r>
          </a:p>
        </p:txBody>
      </p:sp>
    </p:spTree>
    <p:extLst>
      <p:ext uri="{BB962C8B-B14F-4D97-AF65-F5344CB8AC3E}">
        <p14:creationId xmlns:p14="http://schemas.microsoft.com/office/powerpoint/2010/main" val="39375562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3434B1A-D275-4642-BB3E-BC9C267745E5}"/>
              </a:ext>
            </a:extLst>
          </p:cNvPr>
          <p:cNvPicPr>
            <a:picLocks noChangeAspect="1"/>
          </p:cNvPicPr>
          <p:nvPr/>
        </p:nvPicPr>
        <p:blipFill>
          <a:blip r:embed="rId2"/>
          <a:stretch>
            <a:fillRect/>
          </a:stretch>
        </p:blipFill>
        <p:spPr>
          <a:xfrm>
            <a:off x="2859296" y="1395723"/>
            <a:ext cx="8912753" cy="4465030"/>
          </a:xfrm>
          <a:prstGeom prst="rect">
            <a:avLst/>
          </a:prstGeom>
        </p:spPr>
      </p:pic>
      <p:sp>
        <p:nvSpPr>
          <p:cNvPr id="7" name="Callout: Line 6">
            <a:extLst>
              <a:ext uri="{FF2B5EF4-FFF2-40B4-BE49-F238E27FC236}">
                <a16:creationId xmlns:a16="http://schemas.microsoft.com/office/drawing/2014/main" id="{0B4A7EDD-9BD8-45F8-B9F8-9FA236CB713E}"/>
              </a:ext>
            </a:extLst>
          </p:cNvPr>
          <p:cNvSpPr/>
          <p:nvPr/>
        </p:nvSpPr>
        <p:spPr>
          <a:xfrm>
            <a:off x="253481" y="521524"/>
            <a:ext cx="2516697" cy="5754848"/>
          </a:xfrm>
          <a:prstGeom prst="borderCallout1">
            <a:avLst>
              <a:gd name="adj1" fmla="val 31357"/>
              <a:gd name="adj2" fmla="val 99710"/>
              <a:gd name="adj3" fmla="val 20859"/>
              <a:gd name="adj4" fmla="val 163548"/>
            </a:avLst>
          </a:prstGeom>
          <a:noFill/>
          <a:ln w="38100">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Either of these opens a list of all the Platform members who are my Friends already. These individuals have accepted my “Friend” request or have sent one to me and I have accepted. </a:t>
            </a:r>
          </a:p>
          <a:p>
            <a:pPr algn="ctr"/>
            <a:endParaRPr lang="en-US">
              <a:solidFill>
                <a:schemeClr val="tx1"/>
              </a:solidFill>
            </a:endParaRPr>
          </a:p>
          <a:p>
            <a:pPr algn="ctr"/>
            <a:r>
              <a:rPr lang="en-US">
                <a:solidFill>
                  <a:schemeClr val="tx1"/>
                </a:solidFill>
              </a:rPr>
              <a:t>You can also see pending friend requests waiting for you to respond, and ones you have sent awaiting their response.</a:t>
            </a:r>
          </a:p>
          <a:p>
            <a:pPr algn="ctr"/>
            <a:endParaRPr lang="en-US">
              <a:solidFill>
                <a:schemeClr val="tx1"/>
              </a:solidFill>
            </a:endParaRPr>
          </a:p>
          <a:p>
            <a:pPr algn="ctr"/>
            <a:r>
              <a:rPr lang="en-US">
                <a:solidFill>
                  <a:schemeClr val="tx1"/>
                </a:solidFill>
              </a:rPr>
              <a:t>What if you want to connect with someone who is NOT a Platform member? That is next.  </a:t>
            </a:r>
          </a:p>
        </p:txBody>
      </p:sp>
      <p:sp>
        <p:nvSpPr>
          <p:cNvPr id="2" name="Slide Number Placeholder 1">
            <a:extLst>
              <a:ext uri="{FF2B5EF4-FFF2-40B4-BE49-F238E27FC236}">
                <a16:creationId xmlns:a16="http://schemas.microsoft.com/office/drawing/2014/main" id="{A0F27289-1DF1-4FBD-9795-F84DF15D0364}"/>
              </a:ext>
            </a:extLst>
          </p:cNvPr>
          <p:cNvSpPr>
            <a:spLocks noGrp="1"/>
          </p:cNvSpPr>
          <p:nvPr>
            <p:ph type="sldNum" sz="quarter" idx="12"/>
          </p:nvPr>
        </p:nvSpPr>
        <p:spPr/>
        <p:txBody>
          <a:bodyPr/>
          <a:lstStyle/>
          <a:p>
            <a:fld id="{C00A891E-FD95-4391-8D87-EC8E83C03632}" type="slidenum">
              <a:rPr lang="en-US" smtClean="0"/>
              <a:t>9</a:t>
            </a:fld>
            <a:endParaRPr lang="en-US"/>
          </a:p>
        </p:txBody>
      </p:sp>
      <p:sp>
        <p:nvSpPr>
          <p:cNvPr id="8" name="TextBox 7">
            <a:extLst>
              <a:ext uri="{FF2B5EF4-FFF2-40B4-BE49-F238E27FC236}">
                <a16:creationId xmlns:a16="http://schemas.microsoft.com/office/drawing/2014/main" id="{C9095E47-6CFF-4783-ADCE-247CC94FEB36}"/>
              </a:ext>
            </a:extLst>
          </p:cNvPr>
          <p:cNvSpPr txBox="1"/>
          <p:nvPr/>
        </p:nvSpPr>
        <p:spPr>
          <a:xfrm>
            <a:off x="5357327" y="521524"/>
            <a:ext cx="6581192" cy="523220"/>
          </a:xfrm>
          <a:prstGeom prst="rect">
            <a:avLst/>
          </a:prstGeom>
          <a:noFill/>
        </p:spPr>
        <p:txBody>
          <a:bodyPr wrap="square" rtlCol="0">
            <a:spAutoFit/>
          </a:bodyPr>
          <a:lstStyle/>
          <a:p>
            <a:pPr algn="ctr"/>
            <a:r>
              <a:rPr lang="en-US" sz="2800" b="1"/>
              <a:t>Connecting with Platform members</a:t>
            </a:r>
          </a:p>
        </p:txBody>
      </p:sp>
      <p:sp>
        <p:nvSpPr>
          <p:cNvPr id="3" name="Date Placeholder 2">
            <a:extLst>
              <a:ext uri="{FF2B5EF4-FFF2-40B4-BE49-F238E27FC236}">
                <a16:creationId xmlns:a16="http://schemas.microsoft.com/office/drawing/2014/main" id="{D652DE4C-E545-E62B-5BDE-B44DD50DD620}"/>
              </a:ext>
            </a:extLst>
          </p:cNvPr>
          <p:cNvSpPr>
            <a:spLocks noGrp="1"/>
          </p:cNvSpPr>
          <p:nvPr>
            <p:ph type="dt" sz="half" idx="10"/>
          </p:nvPr>
        </p:nvSpPr>
        <p:spPr/>
        <p:txBody>
          <a:bodyPr/>
          <a:lstStyle/>
          <a:p>
            <a:r>
              <a:rPr lang="en-US"/>
              <a:t>08.08.2025</a:t>
            </a:r>
          </a:p>
        </p:txBody>
      </p:sp>
      <p:cxnSp>
        <p:nvCxnSpPr>
          <p:cNvPr id="9" name="Straight Connector 8">
            <a:extLst>
              <a:ext uri="{FF2B5EF4-FFF2-40B4-BE49-F238E27FC236}">
                <a16:creationId xmlns:a16="http://schemas.microsoft.com/office/drawing/2014/main" id="{2BF4C7AB-010C-6D06-5B4B-93151B2C209C}"/>
              </a:ext>
            </a:extLst>
          </p:cNvPr>
          <p:cNvCxnSpPr>
            <a:cxnSpLocks/>
          </p:cNvCxnSpPr>
          <p:nvPr/>
        </p:nvCxnSpPr>
        <p:spPr>
          <a:xfrm>
            <a:off x="2770178" y="2276475"/>
            <a:ext cx="487372" cy="2971800"/>
          </a:xfrm>
          <a:prstGeom prst="line">
            <a:avLst/>
          </a:prstGeom>
          <a:ln w="28575"/>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1350904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0F27289-1DF1-4FBD-9795-F84DF15D0364}"/>
              </a:ext>
            </a:extLst>
          </p:cNvPr>
          <p:cNvSpPr>
            <a:spLocks noGrp="1"/>
          </p:cNvSpPr>
          <p:nvPr>
            <p:ph type="sldNum" sz="quarter" idx="12"/>
          </p:nvPr>
        </p:nvSpPr>
        <p:spPr/>
        <p:txBody>
          <a:bodyPr/>
          <a:lstStyle/>
          <a:p>
            <a:fld id="{C00A891E-FD95-4391-8D87-EC8E83C03632}" type="slidenum">
              <a:rPr lang="en-US" smtClean="0"/>
              <a:t>10</a:t>
            </a:fld>
            <a:endParaRPr lang="en-US"/>
          </a:p>
        </p:txBody>
      </p:sp>
      <p:pic>
        <p:nvPicPr>
          <p:cNvPr id="4" name="Picture 3">
            <a:extLst>
              <a:ext uri="{FF2B5EF4-FFF2-40B4-BE49-F238E27FC236}">
                <a16:creationId xmlns:a16="http://schemas.microsoft.com/office/drawing/2014/main" id="{570D7E5F-2618-4C33-98B6-54D5B0AA7253}"/>
              </a:ext>
            </a:extLst>
          </p:cNvPr>
          <p:cNvPicPr>
            <a:picLocks noChangeAspect="1"/>
          </p:cNvPicPr>
          <p:nvPr/>
        </p:nvPicPr>
        <p:blipFill>
          <a:blip r:embed="rId2"/>
          <a:stretch>
            <a:fillRect/>
          </a:stretch>
        </p:blipFill>
        <p:spPr>
          <a:xfrm>
            <a:off x="6216388" y="2575249"/>
            <a:ext cx="5394269" cy="4146225"/>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3838852D-A5F4-472B-AC71-C7F279EDC71B}"/>
              </a:ext>
            </a:extLst>
          </p:cNvPr>
          <p:cNvPicPr>
            <a:picLocks noChangeAspect="1"/>
          </p:cNvPicPr>
          <p:nvPr/>
        </p:nvPicPr>
        <p:blipFill>
          <a:blip r:embed="rId3"/>
          <a:stretch>
            <a:fillRect/>
          </a:stretch>
        </p:blipFill>
        <p:spPr>
          <a:xfrm>
            <a:off x="346816" y="988850"/>
            <a:ext cx="8363525" cy="1313685"/>
          </a:xfrm>
          <a:prstGeom prst="rect">
            <a:avLst/>
          </a:prstGeom>
          <a:ln>
            <a:noFill/>
          </a:ln>
          <a:effectLst>
            <a:outerShdw blurRad="292100" dist="139700" dir="2700000" algn="tl" rotWithShape="0">
              <a:srgbClr val="333333">
                <a:alpha val="65000"/>
              </a:srgbClr>
            </a:outerShdw>
          </a:effectLst>
        </p:spPr>
      </p:pic>
      <p:sp>
        <p:nvSpPr>
          <p:cNvPr id="10" name="Oval 9">
            <a:extLst>
              <a:ext uri="{FF2B5EF4-FFF2-40B4-BE49-F238E27FC236}">
                <a16:creationId xmlns:a16="http://schemas.microsoft.com/office/drawing/2014/main" id="{960BC314-EF86-4A85-AFAA-0F3AD83B1C79}"/>
              </a:ext>
            </a:extLst>
          </p:cNvPr>
          <p:cNvSpPr/>
          <p:nvPr/>
        </p:nvSpPr>
        <p:spPr>
          <a:xfrm>
            <a:off x="7512559" y="1419570"/>
            <a:ext cx="1400963" cy="679509"/>
          </a:xfrm>
          <a:prstGeom prst="ellipse">
            <a:avLst/>
          </a:prstGeom>
          <a:noFill/>
          <a:ln w="28575">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allout: Line 6">
            <a:extLst>
              <a:ext uri="{FF2B5EF4-FFF2-40B4-BE49-F238E27FC236}">
                <a16:creationId xmlns:a16="http://schemas.microsoft.com/office/drawing/2014/main" id="{0B4A7EDD-9BD8-45F8-B9F8-9FA236CB713E}"/>
              </a:ext>
            </a:extLst>
          </p:cNvPr>
          <p:cNvSpPr/>
          <p:nvPr/>
        </p:nvSpPr>
        <p:spPr>
          <a:xfrm>
            <a:off x="428625" y="3429000"/>
            <a:ext cx="4861832" cy="3203833"/>
          </a:xfrm>
          <a:prstGeom prst="borderCallout1">
            <a:avLst>
              <a:gd name="adj1" fmla="val 51389"/>
              <a:gd name="adj2" fmla="val 102045"/>
              <a:gd name="adj3" fmla="val -46674"/>
              <a:gd name="adj4" fmla="val 148728"/>
            </a:avLst>
          </a:prstGeom>
          <a:noFill/>
          <a:ln w="38100">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When I click on Friends and see the list, I search using the search box or I can pick from the names that show up there. </a:t>
            </a:r>
          </a:p>
          <a:p>
            <a:pPr algn="ctr"/>
            <a:endParaRPr lang="en-US">
              <a:solidFill>
                <a:schemeClr val="tx1"/>
              </a:solidFill>
            </a:endParaRPr>
          </a:p>
          <a:p>
            <a:pPr algn="ctr"/>
            <a:r>
              <a:rPr lang="en-US">
                <a:solidFill>
                  <a:schemeClr val="tx1"/>
                </a:solidFill>
              </a:rPr>
              <a:t>Notice that there is an option at the top to </a:t>
            </a:r>
            <a:r>
              <a:rPr lang="en-US" b="1">
                <a:solidFill>
                  <a:schemeClr val="tx1"/>
                </a:solidFill>
              </a:rPr>
              <a:t>INVITE</a:t>
            </a:r>
            <a:r>
              <a:rPr lang="en-US">
                <a:solidFill>
                  <a:schemeClr val="tx1"/>
                </a:solidFill>
              </a:rPr>
              <a:t> Friends. See the orange oval in the top picture. When I open that, I get a form that allows me to invite others to the Platform using their email address. You can put in a bunch at a time.  Click “send” when you are done.</a:t>
            </a:r>
          </a:p>
        </p:txBody>
      </p:sp>
      <p:sp>
        <p:nvSpPr>
          <p:cNvPr id="11" name="TextBox 10">
            <a:extLst>
              <a:ext uri="{FF2B5EF4-FFF2-40B4-BE49-F238E27FC236}">
                <a16:creationId xmlns:a16="http://schemas.microsoft.com/office/drawing/2014/main" id="{186BECD8-8668-4121-BFFF-8A48F2E989B1}"/>
              </a:ext>
            </a:extLst>
          </p:cNvPr>
          <p:cNvSpPr txBox="1"/>
          <p:nvPr/>
        </p:nvSpPr>
        <p:spPr>
          <a:xfrm>
            <a:off x="2500604" y="239822"/>
            <a:ext cx="9380376" cy="523220"/>
          </a:xfrm>
          <a:prstGeom prst="rect">
            <a:avLst/>
          </a:prstGeom>
          <a:noFill/>
        </p:spPr>
        <p:txBody>
          <a:bodyPr wrap="square" rtlCol="0">
            <a:spAutoFit/>
          </a:bodyPr>
          <a:lstStyle/>
          <a:p>
            <a:pPr algn="ctr"/>
            <a:r>
              <a:rPr lang="en-US" sz="2800" b="1"/>
              <a:t>Connecting with colleagues who are not yet on the Platform</a:t>
            </a:r>
          </a:p>
        </p:txBody>
      </p:sp>
      <p:sp>
        <p:nvSpPr>
          <p:cNvPr id="3" name="Date Placeholder 2">
            <a:extLst>
              <a:ext uri="{FF2B5EF4-FFF2-40B4-BE49-F238E27FC236}">
                <a16:creationId xmlns:a16="http://schemas.microsoft.com/office/drawing/2014/main" id="{6CFABB87-44DD-05E9-9F36-BDF359817D38}"/>
              </a:ext>
            </a:extLst>
          </p:cNvPr>
          <p:cNvSpPr>
            <a:spLocks noGrp="1"/>
          </p:cNvSpPr>
          <p:nvPr>
            <p:ph type="dt" sz="half" idx="10"/>
          </p:nvPr>
        </p:nvSpPr>
        <p:spPr/>
        <p:txBody>
          <a:bodyPr/>
          <a:lstStyle/>
          <a:p>
            <a:r>
              <a:rPr lang="en-US"/>
              <a:t>08.08.2025</a:t>
            </a:r>
          </a:p>
        </p:txBody>
      </p:sp>
    </p:spTree>
    <p:extLst>
      <p:ext uri="{BB962C8B-B14F-4D97-AF65-F5344CB8AC3E}">
        <p14:creationId xmlns:p14="http://schemas.microsoft.com/office/powerpoint/2010/main" val="14929579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3434B1A-D275-4642-BB3E-BC9C267745E5}"/>
              </a:ext>
            </a:extLst>
          </p:cNvPr>
          <p:cNvPicPr>
            <a:picLocks noChangeAspect="1"/>
          </p:cNvPicPr>
          <p:nvPr/>
        </p:nvPicPr>
        <p:blipFill>
          <a:blip r:embed="rId2"/>
          <a:stretch>
            <a:fillRect/>
          </a:stretch>
        </p:blipFill>
        <p:spPr>
          <a:xfrm>
            <a:off x="2859296" y="1395723"/>
            <a:ext cx="8912753" cy="4465030"/>
          </a:xfrm>
          <a:prstGeom prst="rect">
            <a:avLst/>
          </a:prstGeom>
        </p:spPr>
      </p:pic>
      <p:sp>
        <p:nvSpPr>
          <p:cNvPr id="7" name="Callout: Line 6">
            <a:extLst>
              <a:ext uri="{FF2B5EF4-FFF2-40B4-BE49-F238E27FC236}">
                <a16:creationId xmlns:a16="http://schemas.microsoft.com/office/drawing/2014/main" id="{0B4A7EDD-9BD8-45F8-B9F8-9FA236CB713E}"/>
              </a:ext>
            </a:extLst>
          </p:cNvPr>
          <p:cNvSpPr/>
          <p:nvPr/>
        </p:nvSpPr>
        <p:spPr>
          <a:xfrm>
            <a:off x="218114" y="71104"/>
            <a:ext cx="2516697" cy="6285246"/>
          </a:xfrm>
          <a:prstGeom prst="borderCallout1">
            <a:avLst>
              <a:gd name="adj1" fmla="val 8277"/>
              <a:gd name="adj2" fmla="val 99331"/>
              <a:gd name="adj3" fmla="val 23879"/>
              <a:gd name="adj4" fmla="val 186594"/>
            </a:avLst>
          </a:prstGeom>
          <a:noFill/>
          <a:ln w="38100">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This opens a list of all the Groups on the Platform. </a:t>
            </a:r>
          </a:p>
          <a:p>
            <a:pPr algn="ctr"/>
            <a:endParaRPr lang="en-US">
              <a:solidFill>
                <a:schemeClr val="tx1"/>
              </a:solidFill>
            </a:endParaRPr>
          </a:p>
          <a:p>
            <a:pPr algn="ctr"/>
            <a:r>
              <a:rPr lang="en-US">
                <a:solidFill>
                  <a:schemeClr val="tx1"/>
                </a:solidFill>
              </a:rPr>
              <a:t>Here you can choose from among the Groups you have already joined. </a:t>
            </a:r>
          </a:p>
          <a:p>
            <a:pPr algn="ctr"/>
            <a:endParaRPr lang="en-US">
              <a:solidFill>
                <a:schemeClr val="tx1"/>
              </a:solidFill>
            </a:endParaRPr>
          </a:p>
          <a:p>
            <a:pPr algn="ctr"/>
            <a:r>
              <a:rPr lang="en-US">
                <a:solidFill>
                  <a:schemeClr val="tx1"/>
                </a:solidFill>
              </a:rPr>
              <a:t>Joining groups is really important. If you don’t see a local group, you can create one easily by clicking the blue button that says </a:t>
            </a:r>
            <a:r>
              <a:rPr lang="en-US" b="1">
                <a:solidFill>
                  <a:schemeClr val="tx1"/>
                </a:solidFill>
              </a:rPr>
              <a:t>CREATE GROUP</a:t>
            </a:r>
            <a:r>
              <a:rPr lang="en-US">
                <a:solidFill>
                  <a:schemeClr val="tx1"/>
                </a:solidFill>
              </a:rPr>
              <a:t>. Each group has a profile picture, which is often their logo, and a cover photo. </a:t>
            </a:r>
          </a:p>
          <a:p>
            <a:pPr algn="ctr"/>
            <a:endParaRPr lang="en-US">
              <a:solidFill>
                <a:schemeClr val="tx1"/>
              </a:solidFill>
            </a:endParaRPr>
          </a:p>
          <a:p>
            <a:pPr algn="ctr"/>
            <a:r>
              <a:rPr lang="en-US">
                <a:solidFill>
                  <a:schemeClr val="tx1"/>
                </a:solidFill>
              </a:rPr>
              <a:t>Next we will provide suggestions for which Groups to join first.</a:t>
            </a:r>
          </a:p>
        </p:txBody>
      </p:sp>
      <p:sp>
        <p:nvSpPr>
          <p:cNvPr id="2" name="Slide Number Placeholder 1">
            <a:extLst>
              <a:ext uri="{FF2B5EF4-FFF2-40B4-BE49-F238E27FC236}">
                <a16:creationId xmlns:a16="http://schemas.microsoft.com/office/drawing/2014/main" id="{A0F27289-1DF1-4FBD-9795-F84DF15D0364}"/>
              </a:ext>
            </a:extLst>
          </p:cNvPr>
          <p:cNvSpPr>
            <a:spLocks noGrp="1"/>
          </p:cNvSpPr>
          <p:nvPr>
            <p:ph type="sldNum" sz="quarter" idx="12"/>
          </p:nvPr>
        </p:nvSpPr>
        <p:spPr/>
        <p:txBody>
          <a:bodyPr/>
          <a:lstStyle/>
          <a:p>
            <a:fld id="{C00A891E-FD95-4391-8D87-EC8E83C03632}" type="slidenum">
              <a:rPr lang="en-US" smtClean="0"/>
              <a:t>11</a:t>
            </a:fld>
            <a:endParaRPr lang="en-US"/>
          </a:p>
        </p:txBody>
      </p:sp>
      <p:cxnSp>
        <p:nvCxnSpPr>
          <p:cNvPr id="5" name="Straight Arrow Connector 4">
            <a:extLst>
              <a:ext uri="{FF2B5EF4-FFF2-40B4-BE49-F238E27FC236}">
                <a16:creationId xmlns:a16="http://schemas.microsoft.com/office/drawing/2014/main" id="{E2C5293B-2A7E-44B1-A9E2-3D9A47C5EB17}"/>
              </a:ext>
            </a:extLst>
          </p:cNvPr>
          <p:cNvCxnSpPr>
            <a:cxnSpLocks/>
          </p:cNvCxnSpPr>
          <p:nvPr/>
        </p:nvCxnSpPr>
        <p:spPr>
          <a:xfrm>
            <a:off x="2734811" y="1790700"/>
            <a:ext cx="2575420" cy="3435641"/>
          </a:xfrm>
          <a:prstGeom prst="straightConnector1">
            <a:avLst/>
          </a:prstGeom>
          <a:ln w="38100">
            <a:solidFill>
              <a:srgbClr val="FF6600"/>
            </a:solidFill>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055CB9B5-C7C2-45EF-A291-9D5A2B396C2D}"/>
              </a:ext>
            </a:extLst>
          </p:cNvPr>
          <p:cNvSpPr txBox="1"/>
          <p:nvPr/>
        </p:nvSpPr>
        <p:spPr>
          <a:xfrm>
            <a:off x="6096000" y="239822"/>
            <a:ext cx="5784980" cy="523220"/>
          </a:xfrm>
          <a:prstGeom prst="rect">
            <a:avLst/>
          </a:prstGeom>
          <a:noFill/>
        </p:spPr>
        <p:txBody>
          <a:bodyPr wrap="square" rtlCol="0">
            <a:spAutoFit/>
          </a:bodyPr>
          <a:lstStyle/>
          <a:p>
            <a:pPr algn="ctr"/>
            <a:r>
              <a:rPr lang="en-US" sz="2800" b="1"/>
              <a:t>Checking out Groups</a:t>
            </a:r>
          </a:p>
        </p:txBody>
      </p:sp>
      <p:sp>
        <p:nvSpPr>
          <p:cNvPr id="3" name="Date Placeholder 2">
            <a:extLst>
              <a:ext uri="{FF2B5EF4-FFF2-40B4-BE49-F238E27FC236}">
                <a16:creationId xmlns:a16="http://schemas.microsoft.com/office/drawing/2014/main" id="{930A1030-6246-FB3A-E9FB-F0375B4F43CE}"/>
              </a:ext>
            </a:extLst>
          </p:cNvPr>
          <p:cNvSpPr>
            <a:spLocks noGrp="1"/>
          </p:cNvSpPr>
          <p:nvPr>
            <p:ph type="dt" sz="half" idx="10"/>
          </p:nvPr>
        </p:nvSpPr>
        <p:spPr/>
        <p:txBody>
          <a:bodyPr/>
          <a:lstStyle/>
          <a:p>
            <a:r>
              <a:rPr lang="en-US"/>
              <a:t>08.08.2025</a:t>
            </a:r>
          </a:p>
        </p:txBody>
      </p:sp>
    </p:spTree>
    <p:extLst>
      <p:ext uri="{BB962C8B-B14F-4D97-AF65-F5344CB8AC3E}">
        <p14:creationId xmlns:p14="http://schemas.microsoft.com/office/powerpoint/2010/main" val="34446209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6DF65C2-D1FA-44EB-91BA-2162AB7945CD}"/>
              </a:ext>
            </a:extLst>
          </p:cNvPr>
          <p:cNvSpPr>
            <a:spLocks noGrp="1"/>
          </p:cNvSpPr>
          <p:nvPr>
            <p:ph type="sldNum" sz="quarter" idx="12"/>
          </p:nvPr>
        </p:nvSpPr>
        <p:spPr/>
        <p:txBody>
          <a:bodyPr/>
          <a:lstStyle/>
          <a:p>
            <a:fld id="{C00A891E-FD95-4391-8D87-EC8E83C03632}" type="slidenum">
              <a:rPr lang="en-US" smtClean="0"/>
              <a:t>12</a:t>
            </a:fld>
            <a:endParaRPr lang="en-US"/>
          </a:p>
        </p:txBody>
      </p:sp>
      <p:pic>
        <p:nvPicPr>
          <p:cNvPr id="6" name="Picture 5">
            <a:extLst>
              <a:ext uri="{FF2B5EF4-FFF2-40B4-BE49-F238E27FC236}">
                <a16:creationId xmlns:a16="http://schemas.microsoft.com/office/drawing/2014/main" id="{AA90809B-B0A8-4392-99E2-9CAD0778AEC7}"/>
              </a:ext>
            </a:extLst>
          </p:cNvPr>
          <p:cNvPicPr>
            <a:picLocks noChangeAspect="1"/>
          </p:cNvPicPr>
          <p:nvPr/>
        </p:nvPicPr>
        <p:blipFill>
          <a:blip r:embed="rId2"/>
          <a:stretch>
            <a:fillRect/>
          </a:stretch>
        </p:blipFill>
        <p:spPr>
          <a:xfrm>
            <a:off x="265831" y="128609"/>
            <a:ext cx="3919832" cy="1480738"/>
          </a:xfrm>
          <a:prstGeom prst="rect">
            <a:avLst/>
          </a:prstGeom>
          <a:ln>
            <a:noFill/>
          </a:ln>
          <a:effectLst>
            <a:outerShdw blurRad="292100" dist="139700" dir="2700000" algn="tl" rotWithShape="0">
              <a:srgbClr val="333333">
                <a:alpha val="65000"/>
              </a:srgbClr>
            </a:outerShdw>
          </a:effectLst>
        </p:spPr>
      </p:pic>
      <p:pic>
        <p:nvPicPr>
          <p:cNvPr id="10" name="Picture 9">
            <a:extLst>
              <a:ext uri="{FF2B5EF4-FFF2-40B4-BE49-F238E27FC236}">
                <a16:creationId xmlns:a16="http://schemas.microsoft.com/office/drawing/2014/main" id="{1DA56B34-CF09-41A6-8E03-6BF963A09923}"/>
              </a:ext>
            </a:extLst>
          </p:cNvPr>
          <p:cNvPicPr>
            <a:picLocks noChangeAspect="1"/>
          </p:cNvPicPr>
          <p:nvPr/>
        </p:nvPicPr>
        <p:blipFill>
          <a:blip r:embed="rId3"/>
          <a:stretch>
            <a:fillRect/>
          </a:stretch>
        </p:blipFill>
        <p:spPr>
          <a:xfrm>
            <a:off x="245677" y="3429000"/>
            <a:ext cx="3919831" cy="1492897"/>
          </a:xfrm>
          <a:prstGeom prst="rect">
            <a:avLst/>
          </a:prstGeom>
          <a:ln>
            <a:noFill/>
          </a:ln>
          <a:effectLst>
            <a:outerShdw blurRad="292100" dist="139700" dir="2700000" algn="tl" rotWithShape="0">
              <a:srgbClr val="333333">
                <a:alpha val="65000"/>
              </a:srgbClr>
            </a:outerShdw>
          </a:effectLst>
        </p:spPr>
      </p:pic>
      <p:pic>
        <p:nvPicPr>
          <p:cNvPr id="12" name="Picture 11">
            <a:extLst>
              <a:ext uri="{FF2B5EF4-FFF2-40B4-BE49-F238E27FC236}">
                <a16:creationId xmlns:a16="http://schemas.microsoft.com/office/drawing/2014/main" id="{800D9F1D-7ECC-47BE-A322-E3F7462DE4D0}"/>
              </a:ext>
            </a:extLst>
          </p:cNvPr>
          <p:cNvPicPr>
            <a:picLocks noChangeAspect="1"/>
          </p:cNvPicPr>
          <p:nvPr/>
        </p:nvPicPr>
        <p:blipFill>
          <a:blip r:embed="rId4"/>
          <a:stretch>
            <a:fillRect/>
          </a:stretch>
        </p:blipFill>
        <p:spPr>
          <a:xfrm>
            <a:off x="176511" y="5073145"/>
            <a:ext cx="3988997" cy="1512247"/>
          </a:xfrm>
          <a:prstGeom prst="rect">
            <a:avLst/>
          </a:prstGeom>
          <a:ln>
            <a:noFill/>
          </a:ln>
          <a:effectLst>
            <a:outerShdw blurRad="292100" dist="139700" dir="2700000" algn="tl" rotWithShape="0">
              <a:srgbClr val="333333">
                <a:alpha val="65000"/>
              </a:srgbClr>
            </a:outerShdw>
          </a:effectLst>
        </p:spPr>
      </p:pic>
      <p:sp>
        <p:nvSpPr>
          <p:cNvPr id="13" name="TextBox 12">
            <a:extLst>
              <a:ext uri="{FF2B5EF4-FFF2-40B4-BE49-F238E27FC236}">
                <a16:creationId xmlns:a16="http://schemas.microsoft.com/office/drawing/2014/main" id="{7C118D01-1CAC-4BBA-8A35-3508F020B73F}"/>
              </a:ext>
            </a:extLst>
          </p:cNvPr>
          <p:cNvSpPr txBox="1"/>
          <p:nvPr/>
        </p:nvSpPr>
        <p:spPr>
          <a:xfrm>
            <a:off x="4393313" y="4549676"/>
            <a:ext cx="7798688" cy="2108269"/>
          </a:xfrm>
          <a:prstGeom prst="rect">
            <a:avLst/>
          </a:prstGeom>
          <a:noFill/>
        </p:spPr>
        <p:txBody>
          <a:bodyPr wrap="square" rtlCol="0">
            <a:spAutoFit/>
          </a:bodyPr>
          <a:lstStyle/>
          <a:p>
            <a:pPr>
              <a:spcAft>
                <a:spcPts val="600"/>
              </a:spcAft>
            </a:pPr>
            <a:r>
              <a:rPr lang="en-US"/>
              <a:t>There are many groups. Join any and all that interest you. If you don’t see it, </a:t>
            </a:r>
            <a:r>
              <a:rPr lang="en-US" b="1"/>
              <a:t>CREATE</a:t>
            </a:r>
            <a:r>
              <a:rPr lang="en-US"/>
              <a:t> it! There is a Group for new FCNs, Educators, Coordinators… you name it! If you find a group you like, you can </a:t>
            </a:r>
            <a:r>
              <a:rPr lang="en-US" b="1"/>
              <a:t>INVITE</a:t>
            </a:r>
            <a:r>
              <a:rPr lang="en-US"/>
              <a:t> your friends!</a:t>
            </a:r>
          </a:p>
          <a:p>
            <a:r>
              <a:rPr lang="en-US"/>
              <a:t>There is a filter at the top of the Groups page that allows you to view just the newest Groups added. It also allows you to look at just your Groups, any updates from just </a:t>
            </a:r>
            <a:r>
              <a:rPr lang="en-US" i="1"/>
              <a:t>your</a:t>
            </a:r>
            <a:r>
              <a:rPr lang="en-US"/>
              <a:t> Groups, and any invitations to Groups that are still hanging out there. You might want to follow up!</a:t>
            </a:r>
          </a:p>
        </p:txBody>
      </p:sp>
      <p:sp>
        <p:nvSpPr>
          <p:cNvPr id="14" name="TextBox 13">
            <a:extLst>
              <a:ext uri="{FF2B5EF4-FFF2-40B4-BE49-F238E27FC236}">
                <a16:creationId xmlns:a16="http://schemas.microsoft.com/office/drawing/2014/main" id="{5674B5DA-13DD-451A-B2DF-018AE4115BFB}"/>
              </a:ext>
            </a:extLst>
          </p:cNvPr>
          <p:cNvSpPr txBox="1"/>
          <p:nvPr/>
        </p:nvSpPr>
        <p:spPr>
          <a:xfrm>
            <a:off x="4165508" y="313981"/>
            <a:ext cx="7863955" cy="523220"/>
          </a:xfrm>
          <a:prstGeom prst="rect">
            <a:avLst/>
          </a:prstGeom>
          <a:noFill/>
        </p:spPr>
        <p:txBody>
          <a:bodyPr wrap="square" rtlCol="0">
            <a:spAutoFit/>
          </a:bodyPr>
          <a:lstStyle/>
          <a:p>
            <a:pPr algn="ctr"/>
            <a:r>
              <a:rPr lang="en-US" sz="2800" b="1"/>
              <a:t>Recommended “Starter” Groups and joining Groups</a:t>
            </a:r>
          </a:p>
        </p:txBody>
      </p:sp>
      <p:pic>
        <p:nvPicPr>
          <p:cNvPr id="16" name="Picture 15">
            <a:extLst>
              <a:ext uri="{FF2B5EF4-FFF2-40B4-BE49-F238E27FC236}">
                <a16:creationId xmlns:a16="http://schemas.microsoft.com/office/drawing/2014/main" id="{DD820C7D-22C7-439E-B817-48A1BA269EEF}"/>
              </a:ext>
            </a:extLst>
          </p:cNvPr>
          <p:cNvPicPr>
            <a:picLocks noChangeAspect="1"/>
          </p:cNvPicPr>
          <p:nvPr/>
        </p:nvPicPr>
        <p:blipFill rotWithShape="1">
          <a:blip r:embed="rId5"/>
          <a:srcRect l="22729" t="15455" r="23852"/>
          <a:stretch/>
        </p:blipFill>
        <p:spPr>
          <a:xfrm>
            <a:off x="7777665" y="868978"/>
            <a:ext cx="4142792" cy="3551578"/>
          </a:xfrm>
          <a:prstGeom prst="rect">
            <a:avLst/>
          </a:prstGeom>
          <a:ln>
            <a:noFill/>
          </a:ln>
          <a:effectLst>
            <a:outerShdw blurRad="292100" dist="139700" dir="2700000" algn="tl" rotWithShape="0">
              <a:srgbClr val="333333">
                <a:alpha val="65000"/>
              </a:srgbClr>
            </a:outerShdw>
          </a:effectLst>
        </p:spPr>
      </p:pic>
      <p:sp>
        <p:nvSpPr>
          <p:cNvPr id="18" name="Callout: Line 17">
            <a:extLst>
              <a:ext uri="{FF2B5EF4-FFF2-40B4-BE49-F238E27FC236}">
                <a16:creationId xmlns:a16="http://schemas.microsoft.com/office/drawing/2014/main" id="{789B96F1-EA71-4532-9B95-8C0307770421}"/>
              </a:ext>
            </a:extLst>
          </p:cNvPr>
          <p:cNvSpPr/>
          <p:nvPr/>
        </p:nvSpPr>
        <p:spPr>
          <a:xfrm>
            <a:off x="4765231" y="2356079"/>
            <a:ext cx="2516697" cy="915628"/>
          </a:xfrm>
          <a:prstGeom prst="borderCallout1">
            <a:avLst>
              <a:gd name="adj1" fmla="val 29039"/>
              <a:gd name="adj2" fmla="val 102359"/>
              <a:gd name="adj3" fmla="val 40708"/>
              <a:gd name="adj4" fmla="val 124802"/>
            </a:avLst>
          </a:prstGeom>
          <a:noFill/>
          <a:ln w="38100">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Filter newest, oldest, alphabetical, most active, and featured.</a:t>
            </a:r>
          </a:p>
        </p:txBody>
      </p:sp>
      <p:sp>
        <p:nvSpPr>
          <p:cNvPr id="2" name="Date Placeholder 1">
            <a:extLst>
              <a:ext uri="{FF2B5EF4-FFF2-40B4-BE49-F238E27FC236}">
                <a16:creationId xmlns:a16="http://schemas.microsoft.com/office/drawing/2014/main" id="{8AD1CB5F-803D-C06B-85C5-F6AA66412C36}"/>
              </a:ext>
            </a:extLst>
          </p:cNvPr>
          <p:cNvSpPr>
            <a:spLocks noGrp="1"/>
          </p:cNvSpPr>
          <p:nvPr>
            <p:ph type="dt" sz="half" idx="10"/>
          </p:nvPr>
        </p:nvSpPr>
        <p:spPr/>
        <p:txBody>
          <a:bodyPr/>
          <a:lstStyle/>
          <a:p>
            <a:r>
              <a:rPr lang="en-US"/>
              <a:t>08.08.2025</a:t>
            </a:r>
          </a:p>
        </p:txBody>
      </p:sp>
      <p:pic>
        <p:nvPicPr>
          <p:cNvPr id="9" name="Picture 8">
            <a:extLst>
              <a:ext uri="{FF2B5EF4-FFF2-40B4-BE49-F238E27FC236}">
                <a16:creationId xmlns:a16="http://schemas.microsoft.com/office/drawing/2014/main" id="{AB5513C0-4A7A-4FDB-DB99-C822B33924DD}"/>
              </a:ext>
            </a:extLst>
          </p:cNvPr>
          <p:cNvPicPr>
            <a:picLocks noChangeAspect="1"/>
          </p:cNvPicPr>
          <p:nvPr/>
        </p:nvPicPr>
        <p:blipFill>
          <a:blip r:embed="rId6"/>
          <a:stretch>
            <a:fillRect/>
          </a:stretch>
        </p:blipFill>
        <p:spPr>
          <a:xfrm>
            <a:off x="265831" y="1620855"/>
            <a:ext cx="3919831" cy="1785033"/>
          </a:xfrm>
          <a:prstGeom prst="rect">
            <a:avLst/>
          </a:prstGeom>
        </p:spPr>
      </p:pic>
    </p:spTree>
    <p:extLst>
      <p:ext uri="{BB962C8B-B14F-4D97-AF65-F5344CB8AC3E}">
        <p14:creationId xmlns:p14="http://schemas.microsoft.com/office/powerpoint/2010/main" val="27001695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0F27289-1DF1-4FBD-9795-F84DF15D0364}"/>
              </a:ext>
            </a:extLst>
          </p:cNvPr>
          <p:cNvSpPr>
            <a:spLocks noGrp="1"/>
          </p:cNvSpPr>
          <p:nvPr>
            <p:ph type="sldNum" sz="quarter" idx="12"/>
          </p:nvPr>
        </p:nvSpPr>
        <p:spPr/>
        <p:txBody>
          <a:bodyPr/>
          <a:lstStyle/>
          <a:p>
            <a:fld id="{C00A891E-FD95-4391-8D87-EC8E83C03632}" type="slidenum">
              <a:rPr lang="en-US" smtClean="0"/>
              <a:t>13</a:t>
            </a:fld>
            <a:endParaRPr lang="en-US"/>
          </a:p>
        </p:txBody>
      </p:sp>
      <p:sp>
        <p:nvSpPr>
          <p:cNvPr id="9" name="TextBox 8">
            <a:extLst>
              <a:ext uri="{FF2B5EF4-FFF2-40B4-BE49-F238E27FC236}">
                <a16:creationId xmlns:a16="http://schemas.microsoft.com/office/drawing/2014/main" id="{055CB9B5-C7C2-45EF-A291-9D5A2B396C2D}"/>
              </a:ext>
            </a:extLst>
          </p:cNvPr>
          <p:cNvSpPr txBox="1"/>
          <p:nvPr/>
        </p:nvSpPr>
        <p:spPr>
          <a:xfrm>
            <a:off x="6096000" y="239822"/>
            <a:ext cx="5784980" cy="523220"/>
          </a:xfrm>
          <a:prstGeom prst="rect">
            <a:avLst/>
          </a:prstGeom>
          <a:noFill/>
        </p:spPr>
        <p:txBody>
          <a:bodyPr wrap="square" rtlCol="0">
            <a:spAutoFit/>
          </a:bodyPr>
          <a:lstStyle/>
          <a:p>
            <a:pPr algn="ctr"/>
            <a:r>
              <a:rPr lang="en-US" sz="2800" b="1"/>
              <a:t>Communicating on the Platform</a:t>
            </a:r>
          </a:p>
        </p:txBody>
      </p:sp>
      <p:pic>
        <p:nvPicPr>
          <p:cNvPr id="4" name="Picture 3">
            <a:extLst>
              <a:ext uri="{FF2B5EF4-FFF2-40B4-BE49-F238E27FC236}">
                <a16:creationId xmlns:a16="http://schemas.microsoft.com/office/drawing/2014/main" id="{8A6E5DFE-4BB9-4F87-AA6E-66B3CF708494}"/>
              </a:ext>
            </a:extLst>
          </p:cNvPr>
          <p:cNvPicPr>
            <a:picLocks noChangeAspect="1"/>
          </p:cNvPicPr>
          <p:nvPr/>
        </p:nvPicPr>
        <p:blipFill>
          <a:blip r:embed="rId2"/>
          <a:stretch>
            <a:fillRect/>
          </a:stretch>
        </p:blipFill>
        <p:spPr>
          <a:xfrm>
            <a:off x="5855515" y="1308396"/>
            <a:ext cx="5883228" cy="4891354"/>
          </a:xfrm>
          <a:prstGeom prst="rect">
            <a:avLst/>
          </a:prstGeom>
          <a:ln>
            <a:noFill/>
          </a:ln>
          <a:effectLst>
            <a:outerShdw blurRad="292100" dist="139700" dir="2700000" algn="tl" rotWithShape="0">
              <a:srgbClr val="333333">
                <a:alpha val="65000"/>
              </a:srgbClr>
            </a:outerShdw>
          </a:effectLst>
        </p:spPr>
      </p:pic>
      <p:cxnSp>
        <p:nvCxnSpPr>
          <p:cNvPr id="6" name="Straight Arrow Connector 5">
            <a:extLst>
              <a:ext uri="{FF2B5EF4-FFF2-40B4-BE49-F238E27FC236}">
                <a16:creationId xmlns:a16="http://schemas.microsoft.com/office/drawing/2014/main" id="{67164327-16FA-428F-ABC2-BF3E16DF3CAD}"/>
              </a:ext>
            </a:extLst>
          </p:cNvPr>
          <p:cNvCxnSpPr>
            <a:cxnSpLocks/>
          </p:cNvCxnSpPr>
          <p:nvPr/>
        </p:nvCxnSpPr>
        <p:spPr>
          <a:xfrm flipV="1">
            <a:off x="4454554" y="3137485"/>
            <a:ext cx="3850548" cy="1040232"/>
          </a:xfrm>
          <a:prstGeom prst="straightConnector1">
            <a:avLst/>
          </a:prstGeom>
          <a:ln w="38100">
            <a:solidFill>
              <a:srgbClr val="FF6600"/>
            </a:solidFill>
            <a:tailEnd type="triangle"/>
          </a:ln>
        </p:spPr>
        <p:style>
          <a:lnRef idx="1">
            <a:schemeClr val="accent1"/>
          </a:lnRef>
          <a:fillRef idx="0">
            <a:schemeClr val="accent1"/>
          </a:fillRef>
          <a:effectRef idx="0">
            <a:schemeClr val="accent1"/>
          </a:effectRef>
          <a:fontRef idx="minor">
            <a:schemeClr val="tx1"/>
          </a:fontRef>
        </p:style>
      </p:cxnSp>
      <p:sp>
        <p:nvSpPr>
          <p:cNvPr id="3" name="Date Placeholder 2">
            <a:extLst>
              <a:ext uri="{FF2B5EF4-FFF2-40B4-BE49-F238E27FC236}">
                <a16:creationId xmlns:a16="http://schemas.microsoft.com/office/drawing/2014/main" id="{270BD009-0C24-E2F3-0B2F-280F862893C4}"/>
              </a:ext>
            </a:extLst>
          </p:cNvPr>
          <p:cNvSpPr>
            <a:spLocks noGrp="1"/>
          </p:cNvSpPr>
          <p:nvPr>
            <p:ph type="dt" sz="half" idx="10"/>
          </p:nvPr>
        </p:nvSpPr>
        <p:spPr/>
        <p:txBody>
          <a:bodyPr/>
          <a:lstStyle/>
          <a:p>
            <a:r>
              <a:rPr lang="en-US"/>
              <a:t>08.08.2025</a:t>
            </a:r>
          </a:p>
        </p:txBody>
      </p:sp>
      <p:sp>
        <p:nvSpPr>
          <p:cNvPr id="7" name="Callout: Line 6">
            <a:extLst>
              <a:ext uri="{FF2B5EF4-FFF2-40B4-BE49-F238E27FC236}">
                <a16:creationId xmlns:a16="http://schemas.microsoft.com/office/drawing/2014/main" id="{0B4A7EDD-9BD8-45F8-B9F8-9FA236CB713E}"/>
              </a:ext>
            </a:extLst>
          </p:cNvPr>
          <p:cNvSpPr/>
          <p:nvPr/>
        </p:nvSpPr>
        <p:spPr>
          <a:xfrm>
            <a:off x="554301" y="600075"/>
            <a:ext cx="3900253" cy="5133976"/>
          </a:xfrm>
          <a:prstGeom prst="borderCallout1">
            <a:avLst>
              <a:gd name="adj1" fmla="val 29039"/>
              <a:gd name="adj2" fmla="val 102359"/>
              <a:gd name="adj3" fmla="val 34971"/>
              <a:gd name="adj4" fmla="val 138224"/>
            </a:avLst>
          </a:prstGeom>
          <a:noFill/>
          <a:ln w="38100">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Everything discussed so far has been from the Profile page. When you log in next time, you will probably see the </a:t>
            </a:r>
            <a:r>
              <a:rPr lang="en-US" b="1">
                <a:solidFill>
                  <a:schemeClr val="tx1"/>
                </a:solidFill>
              </a:rPr>
              <a:t>FRONT PAGE</a:t>
            </a:r>
            <a:r>
              <a:rPr lang="en-US">
                <a:solidFill>
                  <a:schemeClr val="tx1"/>
                </a:solidFill>
              </a:rPr>
              <a:t>. You can go back to it at any time by clicking on the words “Front Page.”</a:t>
            </a:r>
          </a:p>
          <a:p>
            <a:pPr algn="ctr"/>
            <a:endParaRPr lang="en-US">
              <a:solidFill>
                <a:schemeClr val="tx1"/>
              </a:solidFill>
            </a:endParaRPr>
          </a:p>
          <a:p>
            <a:pPr algn="ctr"/>
            <a:r>
              <a:rPr lang="en-US">
                <a:solidFill>
                  <a:schemeClr val="tx1"/>
                </a:solidFill>
              </a:rPr>
              <a:t>The tabs are similar to your profile page. </a:t>
            </a: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ctr"/>
            <a:r>
              <a:rPr lang="en-US">
                <a:solidFill>
                  <a:schemeClr val="tx1"/>
                </a:solidFill>
              </a:rPr>
              <a:t>New posts appear here. </a:t>
            </a:r>
          </a:p>
          <a:p>
            <a:pPr algn="ctr"/>
            <a:endParaRPr lang="en-US">
              <a:solidFill>
                <a:schemeClr val="tx1"/>
              </a:solidFill>
            </a:endParaRPr>
          </a:p>
          <a:p>
            <a:pPr algn="ctr"/>
            <a:r>
              <a:rPr lang="en-US">
                <a:solidFill>
                  <a:schemeClr val="tx1"/>
                </a:solidFill>
              </a:rPr>
              <a:t>You can post here on the Front Page.</a:t>
            </a:r>
          </a:p>
          <a:p>
            <a:pPr algn="ctr"/>
            <a:endParaRPr lang="en-US">
              <a:solidFill>
                <a:schemeClr val="tx1"/>
              </a:solidFill>
            </a:endParaRPr>
          </a:p>
          <a:p>
            <a:pPr algn="ctr"/>
            <a:r>
              <a:rPr lang="en-US">
                <a:solidFill>
                  <a:schemeClr val="tx1"/>
                </a:solidFill>
              </a:rPr>
              <a:t>You can access anything from here that you can access from your Profile page.</a:t>
            </a:r>
          </a:p>
        </p:txBody>
      </p:sp>
    </p:spTree>
    <p:extLst>
      <p:ext uri="{BB962C8B-B14F-4D97-AF65-F5344CB8AC3E}">
        <p14:creationId xmlns:p14="http://schemas.microsoft.com/office/powerpoint/2010/main" val="41029222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0F27289-1DF1-4FBD-9795-F84DF15D0364}"/>
              </a:ext>
            </a:extLst>
          </p:cNvPr>
          <p:cNvSpPr>
            <a:spLocks noGrp="1"/>
          </p:cNvSpPr>
          <p:nvPr>
            <p:ph type="sldNum" sz="quarter" idx="12"/>
          </p:nvPr>
        </p:nvSpPr>
        <p:spPr/>
        <p:txBody>
          <a:bodyPr/>
          <a:lstStyle/>
          <a:p>
            <a:fld id="{C00A891E-FD95-4391-8D87-EC8E83C03632}" type="slidenum">
              <a:rPr lang="en-US" smtClean="0"/>
              <a:t>14</a:t>
            </a:fld>
            <a:endParaRPr lang="en-US"/>
          </a:p>
        </p:txBody>
      </p:sp>
      <p:sp>
        <p:nvSpPr>
          <p:cNvPr id="9" name="TextBox 8">
            <a:extLst>
              <a:ext uri="{FF2B5EF4-FFF2-40B4-BE49-F238E27FC236}">
                <a16:creationId xmlns:a16="http://schemas.microsoft.com/office/drawing/2014/main" id="{055CB9B5-C7C2-45EF-A291-9D5A2B396C2D}"/>
              </a:ext>
            </a:extLst>
          </p:cNvPr>
          <p:cNvSpPr txBox="1"/>
          <p:nvPr/>
        </p:nvSpPr>
        <p:spPr>
          <a:xfrm>
            <a:off x="6096000" y="239822"/>
            <a:ext cx="5784980" cy="523220"/>
          </a:xfrm>
          <a:prstGeom prst="rect">
            <a:avLst/>
          </a:prstGeom>
          <a:noFill/>
        </p:spPr>
        <p:txBody>
          <a:bodyPr wrap="square" rtlCol="0">
            <a:spAutoFit/>
          </a:bodyPr>
          <a:lstStyle/>
          <a:p>
            <a:pPr algn="ctr"/>
            <a:r>
              <a:rPr lang="en-US" sz="2800" b="1"/>
              <a:t>Communicating within Groups</a:t>
            </a:r>
          </a:p>
        </p:txBody>
      </p:sp>
      <p:pic>
        <p:nvPicPr>
          <p:cNvPr id="8" name="Picture 7">
            <a:extLst>
              <a:ext uri="{FF2B5EF4-FFF2-40B4-BE49-F238E27FC236}">
                <a16:creationId xmlns:a16="http://schemas.microsoft.com/office/drawing/2014/main" id="{679AD87D-C6F4-430A-83AA-FC2C2C02737D}"/>
              </a:ext>
            </a:extLst>
          </p:cNvPr>
          <p:cNvPicPr>
            <a:picLocks noChangeAspect="1"/>
          </p:cNvPicPr>
          <p:nvPr/>
        </p:nvPicPr>
        <p:blipFill>
          <a:blip r:embed="rId2"/>
          <a:stretch>
            <a:fillRect/>
          </a:stretch>
        </p:blipFill>
        <p:spPr>
          <a:xfrm>
            <a:off x="4783737" y="1082350"/>
            <a:ext cx="7232788" cy="5206482"/>
          </a:xfrm>
          <a:prstGeom prst="rect">
            <a:avLst/>
          </a:prstGeom>
          <a:ln>
            <a:noFill/>
          </a:ln>
          <a:effectLst>
            <a:outerShdw blurRad="292100" dist="139700" dir="2700000" algn="tl" rotWithShape="0">
              <a:srgbClr val="333333">
                <a:alpha val="65000"/>
              </a:srgbClr>
            </a:outerShdw>
          </a:effectLst>
        </p:spPr>
      </p:pic>
      <p:sp>
        <p:nvSpPr>
          <p:cNvPr id="7" name="Callout: Line 6">
            <a:extLst>
              <a:ext uri="{FF2B5EF4-FFF2-40B4-BE49-F238E27FC236}">
                <a16:creationId xmlns:a16="http://schemas.microsoft.com/office/drawing/2014/main" id="{0B4A7EDD-9BD8-45F8-B9F8-9FA236CB713E}"/>
              </a:ext>
            </a:extLst>
          </p:cNvPr>
          <p:cNvSpPr/>
          <p:nvPr/>
        </p:nvSpPr>
        <p:spPr>
          <a:xfrm>
            <a:off x="546853" y="188173"/>
            <a:ext cx="3819873" cy="6481653"/>
          </a:xfrm>
          <a:prstGeom prst="borderCallout1">
            <a:avLst>
              <a:gd name="adj1" fmla="val 69490"/>
              <a:gd name="adj2" fmla="val 99916"/>
              <a:gd name="adj3" fmla="val 68079"/>
              <a:gd name="adj4" fmla="val 119798"/>
            </a:avLst>
          </a:prstGeom>
          <a:noFill/>
          <a:ln w="28575">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a:p>
            <a:pPr algn="ctr"/>
            <a:r>
              <a:rPr lang="en-US">
                <a:solidFill>
                  <a:schemeClr val="tx1"/>
                </a:solidFill>
              </a:rPr>
              <a:t>Let’s see how to connect with colleagues in the various groups we have joined. </a:t>
            </a:r>
          </a:p>
          <a:p>
            <a:pPr algn="ctr"/>
            <a:endParaRPr lang="en-US">
              <a:solidFill>
                <a:schemeClr val="tx1"/>
              </a:solidFill>
            </a:endParaRPr>
          </a:p>
          <a:p>
            <a:pPr algn="ctr"/>
            <a:r>
              <a:rPr lang="en-US">
                <a:solidFill>
                  <a:schemeClr val="tx1"/>
                </a:solidFill>
              </a:rPr>
              <a:t>You can see options for Discussions and Announcements. Discussions allow dialogue. Announcements do not; they are just that… announcements. Click on the Discussion or Announcement tab based on what you are posting and whether you want responses. </a:t>
            </a:r>
          </a:p>
          <a:p>
            <a:pPr algn="ctr"/>
            <a:endParaRPr lang="en-US">
              <a:solidFill>
                <a:schemeClr val="tx1"/>
              </a:solidFill>
            </a:endParaRPr>
          </a:p>
          <a:p>
            <a:pPr algn="ctr"/>
            <a:r>
              <a:rPr lang="en-US">
                <a:solidFill>
                  <a:schemeClr val="tx1"/>
                </a:solidFill>
              </a:rPr>
              <a:t>This Group has several discussions underway, and the new Research list has been updated and posted. That suggests there might be a file there, so let’s take a look at what happens if I click on the post called “Research list by Deb Ziebarth updated”…</a:t>
            </a:r>
          </a:p>
          <a:p>
            <a:pPr algn="ctr"/>
            <a:endParaRPr lang="en-US">
              <a:solidFill>
                <a:schemeClr val="tx1"/>
              </a:solidFill>
            </a:endParaRPr>
          </a:p>
        </p:txBody>
      </p:sp>
      <p:sp>
        <p:nvSpPr>
          <p:cNvPr id="3" name="Date Placeholder 2">
            <a:extLst>
              <a:ext uri="{FF2B5EF4-FFF2-40B4-BE49-F238E27FC236}">
                <a16:creationId xmlns:a16="http://schemas.microsoft.com/office/drawing/2014/main" id="{3683B372-DDA3-3D3D-6532-C295299472A2}"/>
              </a:ext>
            </a:extLst>
          </p:cNvPr>
          <p:cNvSpPr>
            <a:spLocks noGrp="1"/>
          </p:cNvSpPr>
          <p:nvPr>
            <p:ph type="dt" sz="half" idx="10"/>
          </p:nvPr>
        </p:nvSpPr>
        <p:spPr/>
        <p:txBody>
          <a:bodyPr/>
          <a:lstStyle/>
          <a:p>
            <a:r>
              <a:rPr lang="en-US"/>
              <a:t>08.08.2025</a:t>
            </a:r>
          </a:p>
        </p:txBody>
      </p:sp>
    </p:spTree>
    <p:extLst>
      <p:ext uri="{BB962C8B-B14F-4D97-AF65-F5344CB8AC3E}">
        <p14:creationId xmlns:p14="http://schemas.microsoft.com/office/powerpoint/2010/main" val="30915694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0F27289-1DF1-4FBD-9795-F84DF15D0364}"/>
              </a:ext>
            </a:extLst>
          </p:cNvPr>
          <p:cNvSpPr>
            <a:spLocks noGrp="1"/>
          </p:cNvSpPr>
          <p:nvPr>
            <p:ph type="sldNum" sz="quarter" idx="12"/>
          </p:nvPr>
        </p:nvSpPr>
        <p:spPr/>
        <p:txBody>
          <a:bodyPr/>
          <a:lstStyle/>
          <a:p>
            <a:fld id="{C00A891E-FD95-4391-8D87-EC8E83C03632}" type="slidenum">
              <a:rPr lang="en-US" smtClean="0"/>
              <a:t>15</a:t>
            </a:fld>
            <a:endParaRPr lang="en-US"/>
          </a:p>
        </p:txBody>
      </p:sp>
      <p:sp>
        <p:nvSpPr>
          <p:cNvPr id="9" name="TextBox 8">
            <a:extLst>
              <a:ext uri="{FF2B5EF4-FFF2-40B4-BE49-F238E27FC236}">
                <a16:creationId xmlns:a16="http://schemas.microsoft.com/office/drawing/2014/main" id="{055CB9B5-C7C2-45EF-A291-9D5A2B396C2D}"/>
              </a:ext>
            </a:extLst>
          </p:cNvPr>
          <p:cNvSpPr txBox="1"/>
          <p:nvPr/>
        </p:nvSpPr>
        <p:spPr>
          <a:xfrm>
            <a:off x="6096000" y="239822"/>
            <a:ext cx="5784980" cy="523220"/>
          </a:xfrm>
          <a:prstGeom prst="rect">
            <a:avLst/>
          </a:prstGeom>
          <a:noFill/>
        </p:spPr>
        <p:txBody>
          <a:bodyPr wrap="square" rtlCol="0">
            <a:spAutoFit/>
          </a:bodyPr>
          <a:lstStyle/>
          <a:p>
            <a:pPr algn="ctr"/>
            <a:r>
              <a:rPr lang="en-US" sz="2800" b="1"/>
              <a:t>Communicating within Groups</a:t>
            </a:r>
          </a:p>
        </p:txBody>
      </p:sp>
      <p:pic>
        <p:nvPicPr>
          <p:cNvPr id="6" name="Picture 5">
            <a:extLst>
              <a:ext uri="{FF2B5EF4-FFF2-40B4-BE49-F238E27FC236}">
                <a16:creationId xmlns:a16="http://schemas.microsoft.com/office/drawing/2014/main" id="{D4E292D7-E0C6-4210-ABF1-7169A707B030}"/>
              </a:ext>
            </a:extLst>
          </p:cNvPr>
          <p:cNvPicPr>
            <a:picLocks noChangeAspect="1"/>
          </p:cNvPicPr>
          <p:nvPr/>
        </p:nvPicPr>
        <p:blipFill>
          <a:blip r:embed="rId2"/>
          <a:stretch>
            <a:fillRect/>
          </a:stretch>
        </p:blipFill>
        <p:spPr>
          <a:xfrm>
            <a:off x="5574308" y="1268963"/>
            <a:ext cx="6518165" cy="4170783"/>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45424A0D-0A30-4FEE-8F7A-D90F07AB25EB}"/>
              </a:ext>
            </a:extLst>
          </p:cNvPr>
          <p:cNvPicPr>
            <a:picLocks noChangeAspect="1"/>
          </p:cNvPicPr>
          <p:nvPr/>
        </p:nvPicPr>
        <p:blipFill>
          <a:blip r:embed="rId3"/>
          <a:stretch>
            <a:fillRect/>
          </a:stretch>
        </p:blipFill>
        <p:spPr>
          <a:xfrm>
            <a:off x="8182947" y="4691112"/>
            <a:ext cx="3554963" cy="748634"/>
          </a:xfrm>
          <a:prstGeom prst="rect">
            <a:avLst/>
          </a:prstGeom>
        </p:spPr>
      </p:pic>
      <p:pic>
        <p:nvPicPr>
          <p:cNvPr id="13" name="Picture 12">
            <a:extLst>
              <a:ext uri="{FF2B5EF4-FFF2-40B4-BE49-F238E27FC236}">
                <a16:creationId xmlns:a16="http://schemas.microsoft.com/office/drawing/2014/main" id="{A44A4854-83B2-43A0-B324-4523872B9C3A}"/>
              </a:ext>
            </a:extLst>
          </p:cNvPr>
          <p:cNvPicPr>
            <a:picLocks noChangeAspect="1"/>
          </p:cNvPicPr>
          <p:nvPr/>
        </p:nvPicPr>
        <p:blipFill>
          <a:blip r:embed="rId4"/>
          <a:stretch>
            <a:fillRect/>
          </a:stretch>
        </p:blipFill>
        <p:spPr>
          <a:xfrm>
            <a:off x="8182946" y="4505929"/>
            <a:ext cx="3698034" cy="370365"/>
          </a:xfrm>
          <a:prstGeom prst="rect">
            <a:avLst/>
          </a:prstGeom>
        </p:spPr>
      </p:pic>
      <p:sp>
        <p:nvSpPr>
          <p:cNvPr id="7" name="Callout: Line 6">
            <a:extLst>
              <a:ext uri="{FF2B5EF4-FFF2-40B4-BE49-F238E27FC236}">
                <a16:creationId xmlns:a16="http://schemas.microsoft.com/office/drawing/2014/main" id="{0B4A7EDD-9BD8-45F8-B9F8-9FA236CB713E}"/>
              </a:ext>
            </a:extLst>
          </p:cNvPr>
          <p:cNvSpPr/>
          <p:nvPr/>
        </p:nvSpPr>
        <p:spPr>
          <a:xfrm>
            <a:off x="546853" y="695325"/>
            <a:ext cx="4672891" cy="5505450"/>
          </a:xfrm>
          <a:prstGeom prst="borderCallout1">
            <a:avLst>
              <a:gd name="adj1" fmla="val 54053"/>
              <a:gd name="adj2" fmla="val 100160"/>
              <a:gd name="adj3" fmla="val 58209"/>
              <a:gd name="adj4" fmla="val 111672"/>
            </a:avLst>
          </a:prstGeom>
          <a:noFill/>
          <a:ln w="28575">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a:p>
            <a:pPr algn="ctr"/>
            <a:r>
              <a:rPr lang="en-US">
                <a:solidFill>
                  <a:schemeClr val="tx1"/>
                </a:solidFill>
              </a:rPr>
              <a:t>I clicked on the post titled “Research list by Deb Ziebarth updated.” I have several options here: </a:t>
            </a:r>
          </a:p>
          <a:p>
            <a:pPr marL="342900" indent="-342900">
              <a:buFont typeface="+mj-lt"/>
              <a:buAutoNum type="arabicPeriod"/>
            </a:pPr>
            <a:r>
              <a:rPr lang="en-US">
                <a:solidFill>
                  <a:schemeClr val="tx1"/>
                </a:solidFill>
              </a:rPr>
              <a:t>I can reply by typing in the “Add a comment” box and enter the discussion. I can add a picture or an emoji with my comment, similar to FaceBook. I can also “like” or “share” the post to other social media apps or to someone on email. </a:t>
            </a:r>
          </a:p>
          <a:p>
            <a:pPr marL="342900" indent="-342900">
              <a:buFont typeface="+mj-lt"/>
              <a:buAutoNum type="arabicPeriod"/>
            </a:pPr>
            <a:r>
              <a:rPr lang="en-US">
                <a:solidFill>
                  <a:schemeClr val="tx1"/>
                </a:solidFill>
              </a:rPr>
              <a:t>I can click the title of the file and download it to my computer.</a:t>
            </a:r>
          </a:p>
          <a:p>
            <a:pPr marL="342900" indent="-342900">
              <a:buFont typeface="+mj-lt"/>
              <a:buAutoNum type="arabicPeriod"/>
            </a:pPr>
            <a:r>
              <a:rPr lang="en-US">
                <a:solidFill>
                  <a:schemeClr val="tx1"/>
                </a:solidFill>
              </a:rPr>
              <a:t>If I have a photo or document to add to the discussion, I could upload it here. Caveat: Files have to be in some sort of image format (like .jpg) or in .pdf to upload. </a:t>
            </a:r>
          </a:p>
          <a:p>
            <a:pPr algn="ctr"/>
            <a:endParaRPr lang="en-US">
              <a:solidFill>
                <a:schemeClr val="tx1"/>
              </a:solidFill>
            </a:endParaRPr>
          </a:p>
          <a:p>
            <a:pPr algn="ctr"/>
            <a:r>
              <a:rPr lang="en-US">
                <a:solidFill>
                  <a:schemeClr val="tx1"/>
                </a:solidFill>
              </a:rPr>
              <a:t>Let’s look at another Group page to see the difference between a Discussion post and an Announcement post. That is next. </a:t>
            </a:r>
          </a:p>
          <a:p>
            <a:pPr algn="ctr"/>
            <a:endParaRPr lang="en-US">
              <a:solidFill>
                <a:schemeClr val="tx1"/>
              </a:solidFill>
            </a:endParaRPr>
          </a:p>
          <a:p>
            <a:pPr algn="ctr"/>
            <a:endParaRPr lang="en-US">
              <a:solidFill>
                <a:schemeClr val="tx1"/>
              </a:solidFill>
            </a:endParaRPr>
          </a:p>
        </p:txBody>
      </p:sp>
      <p:sp>
        <p:nvSpPr>
          <p:cNvPr id="3" name="Date Placeholder 2">
            <a:extLst>
              <a:ext uri="{FF2B5EF4-FFF2-40B4-BE49-F238E27FC236}">
                <a16:creationId xmlns:a16="http://schemas.microsoft.com/office/drawing/2014/main" id="{000FA7DC-6369-2B18-0DDA-A123EB8C93F0}"/>
              </a:ext>
            </a:extLst>
          </p:cNvPr>
          <p:cNvSpPr>
            <a:spLocks noGrp="1"/>
          </p:cNvSpPr>
          <p:nvPr>
            <p:ph type="dt" sz="half" idx="10"/>
          </p:nvPr>
        </p:nvSpPr>
        <p:spPr/>
        <p:txBody>
          <a:bodyPr/>
          <a:lstStyle/>
          <a:p>
            <a:r>
              <a:rPr lang="en-US"/>
              <a:t>08.08.2025</a:t>
            </a:r>
          </a:p>
        </p:txBody>
      </p:sp>
    </p:spTree>
    <p:extLst>
      <p:ext uri="{BB962C8B-B14F-4D97-AF65-F5344CB8AC3E}">
        <p14:creationId xmlns:p14="http://schemas.microsoft.com/office/powerpoint/2010/main" val="19829426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Content Placeholder 23">
            <a:extLst>
              <a:ext uri="{FF2B5EF4-FFF2-40B4-BE49-F238E27FC236}">
                <a16:creationId xmlns:a16="http://schemas.microsoft.com/office/drawing/2014/main" id="{BF31031C-EB57-400A-864A-8F123E61D807}"/>
              </a:ext>
            </a:extLst>
          </p:cNvPr>
          <p:cNvPicPr>
            <a:picLocks noGrp="1" noChangeAspect="1"/>
          </p:cNvPicPr>
          <p:nvPr>
            <p:ph sz="half" idx="1"/>
          </p:nvPr>
        </p:nvPicPr>
        <p:blipFill>
          <a:blip r:embed="rId2"/>
          <a:stretch>
            <a:fillRect/>
          </a:stretch>
        </p:blipFill>
        <p:spPr>
          <a:xfrm>
            <a:off x="889001" y="1108829"/>
            <a:ext cx="4866974" cy="4351338"/>
          </a:xfrm>
          <a:prstGeom prst="rect">
            <a:avLst/>
          </a:prstGeom>
          <a:ln>
            <a:noFill/>
          </a:ln>
          <a:effectLst>
            <a:outerShdw blurRad="292100" dist="139700" dir="2700000" algn="tl" rotWithShape="0">
              <a:srgbClr val="333333">
                <a:alpha val="65000"/>
              </a:srgbClr>
            </a:outerShdw>
          </a:effectLst>
        </p:spPr>
      </p:pic>
      <p:pic>
        <p:nvPicPr>
          <p:cNvPr id="30" name="Content Placeholder 29">
            <a:extLst>
              <a:ext uri="{FF2B5EF4-FFF2-40B4-BE49-F238E27FC236}">
                <a16:creationId xmlns:a16="http://schemas.microsoft.com/office/drawing/2014/main" id="{F8155A4B-9496-4E88-9BF0-C708105EA824}"/>
              </a:ext>
            </a:extLst>
          </p:cNvPr>
          <p:cNvPicPr>
            <a:picLocks noGrp="1" noChangeAspect="1"/>
          </p:cNvPicPr>
          <p:nvPr>
            <p:ph sz="half" idx="2"/>
          </p:nvPr>
        </p:nvPicPr>
        <p:blipFill>
          <a:blip r:embed="rId3"/>
          <a:stretch>
            <a:fillRect/>
          </a:stretch>
        </p:blipFill>
        <p:spPr>
          <a:xfrm>
            <a:off x="6611619" y="1108829"/>
            <a:ext cx="5181600" cy="3733466"/>
          </a:xfrm>
          <a:prstGeom prst="rect">
            <a:avLst/>
          </a:prstGeom>
          <a:ln>
            <a:noFill/>
          </a:ln>
          <a:effectLst>
            <a:outerShdw blurRad="292100" dist="139700" dir="2700000" algn="tl" rotWithShape="0">
              <a:srgbClr val="333333">
                <a:alpha val="65000"/>
              </a:srgbClr>
            </a:outerShdw>
          </a:effectLst>
        </p:spPr>
      </p:pic>
      <p:sp>
        <p:nvSpPr>
          <p:cNvPr id="2" name="Slide Number Placeholder 1">
            <a:extLst>
              <a:ext uri="{FF2B5EF4-FFF2-40B4-BE49-F238E27FC236}">
                <a16:creationId xmlns:a16="http://schemas.microsoft.com/office/drawing/2014/main" id="{A0F27289-1DF1-4FBD-9795-F84DF15D0364}"/>
              </a:ext>
            </a:extLst>
          </p:cNvPr>
          <p:cNvSpPr>
            <a:spLocks noGrp="1"/>
          </p:cNvSpPr>
          <p:nvPr>
            <p:ph type="sldNum" sz="quarter" idx="12"/>
          </p:nvPr>
        </p:nvSpPr>
        <p:spPr>
          <a:xfrm>
            <a:off x="8610600" y="6356350"/>
            <a:ext cx="2743200" cy="365125"/>
          </a:xfrm>
        </p:spPr>
        <p:txBody>
          <a:bodyPr/>
          <a:lstStyle/>
          <a:p>
            <a:fld id="{C00A891E-FD95-4391-8D87-EC8E83C03632}" type="slidenum">
              <a:rPr lang="en-US" smtClean="0"/>
              <a:pPr/>
              <a:t>16</a:t>
            </a:fld>
            <a:endParaRPr lang="en-US"/>
          </a:p>
        </p:txBody>
      </p:sp>
      <p:sp>
        <p:nvSpPr>
          <p:cNvPr id="9" name="TextBox 8">
            <a:extLst>
              <a:ext uri="{FF2B5EF4-FFF2-40B4-BE49-F238E27FC236}">
                <a16:creationId xmlns:a16="http://schemas.microsoft.com/office/drawing/2014/main" id="{055CB9B5-C7C2-45EF-A291-9D5A2B396C2D}"/>
              </a:ext>
            </a:extLst>
          </p:cNvPr>
          <p:cNvSpPr txBox="1"/>
          <p:nvPr/>
        </p:nvSpPr>
        <p:spPr>
          <a:xfrm>
            <a:off x="6096000" y="239822"/>
            <a:ext cx="5784980" cy="523220"/>
          </a:xfrm>
          <a:prstGeom prst="rect">
            <a:avLst/>
          </a:prstGeom>
          <a:noFill/>
        </p:spPr>
        <p:txBody>
          <a:bodyPr wrap="square" rtlCol="0">
            <a:spAutoFit/>
          </a:bodyPr>
          <a:lstStyle/>
          <a:p>
            <a:pPr algn="ctr"/>
            <a:r>
              <a:rPr lang="en-US" sz="2800" b="1"/>
              <a:t>Communicating within Groups</a:t>
            </a:r>
          </a:p>
        </p:txBody>
      </p:sp>
      <p:cxnSp>
        <p:nvCxnSpPr>
          <p:cNvPr id="31" name="Straight Arrow Connector 30">
            <a:extLst>
              <a:ext uri="{FF2B5EF4-FFF2-40B4-BE49-F238E27FC236}">
                <a16:creationId xmlns:a16="http://schemas.microsoft.com/office/drawing/2014/main" id="{9EB47C13-7C0E-4BF4-9AE5-229AB18EE01D}"/>
              </a:ext>
            </a:extLst>
          </p:cNvPr>
          <p:cNvCxnSpPr>
            <a:cxnSpLocks/>
          </p:cNvCxnSpPr>
          <p:nvPr/>
        </p:nvCxnSpPr>
        <p:spPr>
          <a:xfrm flipV="1">
            <a:off x="2432807" y="3207854"/>
            <a:ext cx="4304345" cy="1565482"/>
          </a:xfrm>
          <a:prstGeom prst="straightConnector1">
            <a:avLst/>
          </a:prstGeom>
          <a:ln w="28575">
            <a:solidFill>
              <a:srgbClr val="FF6600"/>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2C157349-4FB0-4F6D-A19B-91D8057361F4}"/>
              </a:ext>
            </a:extLst>
          </p:cNvPr>
          <p:cNvCxnSpPr>
            <a:cxnSpLocks/>
          </p:cNvCxnSpPr>
          <p:nvPr/>
        </p:nvCxnSpPr>
        <p:spPr>
          <a:xfrm flipV="1">
            <a:off x="2432807" y="4580390"/>
            <a:ext cx="6417578" cy="219616"/>
          </a:xfrm>
          <a:prstGeom prst="straightConnector1">
            <a:avLst/>
          </a:prstGeom>
          <a:ln w="28575">
            <a:solidFill>
              <a:srgbClr val="FF6600"/>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4400B1F5-1350-4384-A0D0-849FB0892E56}"/>
              </a:ext>
            </a:extLst>
          </p:cNvPr>
          <p:cNvCxnSpPr>
            <a:cxnSpLocks/>
          </p:cNvCxnSpPr>
          <p:nvPr/>
        </p:nvCxnSpPr>
        <p:spPr>
          <a:xfrm flipV="1">
            <a:off x="2432807" y="3723034"/>
            <a:ext cx="4283351" cy="1050302"/>
          </a:xfrm>
          <a:prstGeom prst="straightConnector1">
            <a:avLst/>
          </a:prstGeom>
          <a:ln w="28575">
            <a:solidFill>
              <a:srgbClr val="FF6600"/>
            </a:solidFill>
            <a:tailEnd type="triangle"/>
          </a:ln>
        </p:spPr>
        <p:style>
          <a:lnRef idx="1">
            <a:schemeClr val="accent1"/>
          </a:lnRef>
          <a:fillRef idx="0">
            <a:schemeClr val="accent1"/>
          </a:fillRef>
          <a:effectRef idx="0">
            <a:schemeClr val="accent1"/>
          </a:effectRef>
          <a:fontRef idx="minor">
            <a:schemeClr val="tx1"/>
          </a:fontRef>
        </p:style>
      </p:cxnSp>
      <p:sp>
        <p:nvSpPr>
          <p:cNvPr id="42" name="TextBox 41">
            <a:extLst>
              <a:ext uri="{FF2B5EF4-FFF2-40B4-BE49-F238E27FC236}">
                <a16:creationId xmlns:a16="http://schemas.microsoft.com/office/drawing/2014/main" id="{351BD1B8-1120-4DB3-91C7-38CD1F08021C}"/>
              </a:ext>
            </a:extLst>
          </p:cNvPr>
          <p:cNvSpPr txBox="1"/>
          <p:nvPr/>
        </p:nvSpPr>
        <p:spPr>
          <a:xfrm>
            <a:off x="578840" y="5632373"/>
            <a:ext cx="10859245" cy="1200329"/>
          </a:xfrm>
          <a:prstGeom prst="rect">
            <a:avLst/>
          </a:prstGeom>
          <a:noFill/>
        </p:spPr>
        <p:txBody>
          <a:bodyPr wrap="square" rtlCol="0">
            <a:spAutoFit/>
          </a:bodyPr>
          <a:lstStyle/>
          <a:p>
            <a:pPr algn="ctr"/>
            <a:r>
              <a:rPr lang="en-US" sz="2400"/>
              <a:t>I can </a:t>
            </a:r>
            <a:r>
              <a:rPr lang="en-US" sz="2400" i="1" u="sng"/>
              <a:t>engage</a:t>
            </a:r>
            <a:r>
              <a:rPr lang="en-US" sz="2400"/>
              <a:t> with this discussion. I can upload a pdf or jpg file, add a comment, or connect in one of the related discussions. I can also initiate a new discussion. I cannot engage with an announcement, as you will see next. </a:t>
            </a:r>
          </a:p>
        </p:txBody>
      </p:sp>
      <p:sp>
        <p:nvSpPr>
          <p:cNvPr id="55" name="TextBox 54">
            <a:extLst>
              <a:ext uri="{FF2B5EF4-FFF2-40B4-BE49-F238E27FC236}">
                <a16:creationId xmlns:a16="http://schemas.microsoft.com/office/drawing/2014/main" id="{43039063-40DC-439E-A6EE-E3EFE914CAD3}"/>
              </a:ext>
            </a:extLst>
          </p:cNvPr>
          <p:cNvSpPr txBox="1"/>
          <p:nvPr/>
        </p:nvSpPr>
        <p:spPr>
          <a:xfrm>
            <a:off x="376106" y="252893"/>
            <a:ext cx="5784980" cy="523220"/>
          </a:xfrm>
          <a:prstGeom prst="rect">
            <a:avLst/>
          </a:prstGeom>
          <a:noFill/>
        </p:spPr>
        <p:txBody>
          <a:bodyPr wrap="square" rtlCol="0">
            <a:spAutoFit/>
          </a:bodyPr>
          <a:lstStyle/>
          <a:p>
            <a:pPr algn="ctr"/>
            <a:r>
              <a:rPr lang="en-US" sz="2800" b="1"/>
              <a:t>Discussions</a:t>
            </a:r>
          </a:p>
        </p:txBody>
      </p:sp>
      <p:sp>
        <p:nvSpPr>
          <p:cNvPr id="3" name="Date Placeholder 2">
            <a:extLst>
              <a:ext uri="{FF2B5EF4-FFF2-40B4-BE49-F238E27FC236}">
                <a16:creationId xmlns:a16="http://schemas.microsoft.com/office/drawing/2014/main" id="{AD1CF602-3735-4598-31BE-955842FF1D1C}"/>
              </a:ext>
            </a:extLst>
          </p:cNvPr>
          <p:cNvSpPr>
            <a:spLocks noGrp="1"/>
          </p:cNvSpPr>
          <p:nvPr>
            <p:ph type="dt" sz="half" idx="10"/>
          </p:nvPr>
        </p:nvSpPr>
        <p:spPr/>
        <p:txBody>
          <a:bodyPr/>
          <a:lstStyle/>
          <a:p>
            <a:r>
              <a:rPr lang="en-US"/>
              <a:t>08.08.2025</a:t>
            </a:r>
          </a:p>
        </p:txBody>
      </p:sp>
    </p:spTree>
    <p:extLst>
      <p:ext uri="{BB962C8B-B14F-4D97-AF65-F5344CB8AC3E}">
        <p14:creationId xmlns:p14="http://schemas.microsoft.com/office/powerpoint/2010/main" val="6095467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0F27289-1DF1-4FBD-9795-F84DF15D0364}"/>
              </a:ext>
            </a:extLst>
          </p:cNvPr>
          <p:cNvSpPr>
            <a:spLocks noGrp="1"/>
          </p:cNvSpPr>
          <p:nvPr>
            <p:ph type="sldNum" sz="quarter" idx="12"/>
          </p:nvPr>
        </p:nvSpPr>
        <p:spPr/>
        <p:txBody>
          <a:bodyPr/>
          <a:lstStyle/>
          <a:p>
            <a:fld id="{C00A891E-FD95-4391-8D87-EC8E83C03632}" type="slidenum">
              <a:rPr lang="en-US" smtClean="0"/>
              <a:t>17</a:t>
            </a:fld>
            <a:endParaRPr lang="en-US"/>
          </a:p>
        </p:txBody>
      </p:sp>
      <p:sp>
        <p:nvSpPr>
          <p:cNvPr id="9" name="TextBox 8">
            <a:extLst>
              <a:ext uri="{FF2B5EF4-FFF2-40B4-BE49-F238E27FC236}">
                <a16:creationId xmlns:a16="http://schemas.microsoft.com/office/drawing/2014/main" id="{055CB9B5-C7C2-45EF-A291-9D5A2B396C2D}"/>
              </a:ext>
            </a:extLst>
          </p:cNvPr>
          <p:cNvSpPr txBox="1"/>
          <p:nvPr/>
        </p:nvSpPr>
        <p:spPr>
          <a:xfrm>
            <a:off x="6096000" y="239822"/>
            <a:ext cx="5784980" cy="523220"/>
          </a:xfrm>
          <a:prstGeom prst="rect">
            <a:avLst/>
          </a:prstGeom>
          <a:noFill/>
        </p:spPr>
        <p:txBody>
          <a:bodyPr wrap="square" rtlCol="0">
            <a:spAutoFit/>
          </a:bodyPr>
          <a:lstStyle/>
          <a:p>
            <a:pPr algn="ctr"/>
            <a:r>
              <a:rPr lang="en-US" sz="2800" b="1"/>
              <a:t>Communicating within Groups</a:t>
            </a:r>
          </a:p>
        </p:txBody>
      </p:sp>
      <p:pic>
        <p:nvPicPr>
          <p:cNvPr id="16" name="Content Placeholder 7">
            <a:extLst>
              <a:ext uri="{FF2B5EF4-FFF2-40B4-BE49-F238E27FC236}">
                <a16:creationId xmlns:a16="http://schemas.microsoft.com/office/drawing/2014/main" id="{1A0DD5D4-0D70-441D-AA93-9E56D145F94A}"/>
              </a:ext>
            </a:extLst>
          </p:cNvPr>
          <p:cNvPicPr>
            <a:picLocks noGrp="1" noChangeAspect="1"/>
          </p:cNvPicPr>
          <p:nvPr>
            <p:ph sz="half" idx="2"/>
          </p:nvPr>
        </p:nvPicPr>
        <p:blipFill>
          <a:blip r:embed="rId2"/>
          <a:stretch>
            <a:fillRect/>
          </a:stretch>
        </p:blipFill>
        <p:spPr>
          <a:xfrm>
            <a:off x="6699380" y="1931584"/>
            <a:ext cx="5181600" cy="2478400"/>
          </a:xfrm>
        </p:spPr>
      </p:pic>
      <p:pic>
        <p:nvPicPr>
          <p:cNvPr id="17" name="Content Placeholder 10">
            <a:extLst>
              <a:ext uri="{FF2B5EF4-FFF2-40B4-BE49-F238E27FC236}">
                <a16:creationId xmlns:a16="http://schemas.microsoft.com/office/drawing/2014/main" id="{645E4A73-A54A-4CAF-A9C0-7A99A817A79B}"/>
              </a:ext>
            </a:extLst>
          </p:cNvPr>
          <p:cNvPicPr>
            <a:picLocks noGrp="1" noChangeAspect="1"/>
          </p:cNvPicPr>
          <p:nvPr>
            <p:ph sz="half" idx="1"/>
          </p:nvPr>
        </p:nvPicPr>
        <p:blipFill>
          <a:blip r:embed="rId3"/>
          <a:stretch>
            <a:fillRect/>
          </a:stretch>
        </p:blipFill>
        <p:spPr>
          <a:xfrm>
            <a:off x="603308" y="2577878"/>
            <a:ext cx="5181600" cy="3664211"/>
          </a:xfrm>
          <a:prstGeom prst="rect">
            <a:avLst/>
          </a:prstGeom>
          <a:ln>
            <a:noFill/>
          </a:ln>
          <a:effectLst>
            <a:outerShdw blurRad="292100" dist="139700" dir="2700000" algn="tl" rotWithShape="0">
              <a:srgbClr val="333333">
                <a:alpha val="65000"/>
              </a:srgbClr>
            </a:outerShdw>
          </a:effectLst>
        </p:spPr>
      </p:pic>
      <p:cxnSp>
        <p:nvCxnSpPr>
          <p:cNvPr id="21" name="Straight Arrow Connector 20">
            <a:extLst>
              <a:ext uri="{FF2B5EF4-FFF2-40B4-BE49-F238E27FC236}">
                <a16:creationId xmlns:a16="http://schemas.microsoft.com/office/drawing/2014/main" id="{2DAFFB75-88D6-4B20-8B56-9E2262FD0CC2}"/>
              </a:ext>
            </a:extLst>
          </p:cNvPr>
          <p:cNvCxnSpPr>
            <a:cxnSpLocks/>
          </p:cNvCxnSpPr>
          <p:nvPr/>
        </p:nvCxnSpPr>
        <p:spPr>
          <a:xfrm flipV="1">
            <a:off x="1761688" y="2013358"/>
            <a:ext cx="4937692" cy="3283816"/>
          </a:xfrm>
          <a:prstGeom prst="straightConnector1">
            <a:avLst/>
          </a:prstGeom>
          <a:ln w="28575">
            <a:solidFill>
              <a:srgbClr val="FF660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A39F9BB6-0953-4E55-87D3-CB9E54A2DC8B}"/>
              </a:ext>
            </a:extLst>
          </p:cNvPr>
          <p:cNvCxnSpPr>
            <a:cxnSpLocks/>
          </p:cNvCxnSpPr>
          <p:nvPr/>
        </p:nvCxnSpPr>
        <p:spPr>
          <a:xfrm flipV="1">
            <a:off x="1761688" y="4409984"/>
            <a:ext cx="4937692" cy="887190"/>
          </a:xfrm>
          <a:prstGeom prst="straightConnector1">
            <a:avLst/>
          </a:prstGeom>
          <a:ln w="28575">
            <a:solidFill>
              <a:srgbClr val="FF6600"/>
            </a:solidFill>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78ED81A2-2609-4751-864F-F5F4080AE853}"/>
              </a:ext>
            </a:extLst>
          </p:cNvPr>
          <p:cNvSpPr txBox="1"/>
          <p:nvPr/>
        </p:nvSpPr>
        <p:spPr>
          <a:xfrm>
            <a:off x="6096000" y="4690804"/>
            <a:ext cx="6000924" cy="1938992"/>
          </a:xfrm>
          <a:prstGeom prst="rect">
            <a:avLst/>
          </a:prstGeom>
          <a:noFill/>
        </p:spPr>
        <p:txBody>
          <a:bodyPr wrap="square" rtlCol="0">
            <a:spAutoFit/>
          </a:bodyPr>
          <a:lstStyle/>
          <a:p>
            <a:pPr algn="ctr"/>
            <a:r>
              <a:rPr lang="en-US" sz="2400"/>
              <a:t>There is no option to enter a comment or engage in any way when you open an announcement. You can start a new discussion, or you can share the announcement. </a:t>
            </a:r>
          </a:p>
        </p:txBody>
      </p:sp>
      <p:cxnSp>
        <p:nvCxnSpPr>
          <p:cNvPr id="28" name="Straight Connector 27">
            <a:extLst>
              <a:ext uri="{FF2B5EF4-FFF2-40B4-BE49-F238E27FC236}">
                <a16:creationId xmlns:a16="http://schemas.microsoft.com/office/drawing/2014/main" id="{8414B421-3E47-48E2-8FE3-BFE2F4294A4A}"/>
              </a:ext>
            </a:extLst>
          </p:cNvPr>
          <p:cNvCxnSpPr/>
          <p:nvPr/>
        </p:nvCxnSpPr>
        <p:spPr>
          <a:xfrm>
            <a:off x="6699380" y="2139193"/>
            <a:ext cx="0" cy="2172748"/>
          </a:xfrm>
          <a:prstGeom prst="line">
            <a:avLst/>
          </a:prstGeom>
          <a:ln w="28575">
            <a:solidFill>
              <a:srgbClr val="FF6600"/>
            </a:solidFill>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6A6E71A5-CDC5-43CE-AF10-F32E200B8AD5}"/>
              </a:ext>
            </a:extLst>
          </p:cNvPr>
          <p:cNvSpPr txBox="1"/>
          <p:nvPr/>
        </p:nvSpPr>
        <p:spPr>
          <a:xfrm>
            <a:off x="376106" y="252893"/>
            <a:ext cx="5784980" cy="523220"/>
          </a:xfrm>
          <a:prstGeom prst="rect">
            <a:avLst/>
          </a:prstGeom>
          <a:noFill/>
        </p:spPr>
        <p:txBody>
          <a:bodyPr wrap="square" rtlCol="0">
            <a:spAutoFit/>
          </a:bodyPr>
          <a:lstStyle/>
          <a:p>
            <a:pPr algn="ctr"/>
            <a:r>
              <a:rPr lang="en-US" sz="2800" b="1"/>
              <a:t>Announcements</a:t>
            </a:r>
          </a:p>
        </p:txBody>
      </p:sp>
      <p:sp>
        <p:nvSpPr>
          <p:cNvPr id="3" name="Date Placeholder 2">
            <a:extLst>
              <a:ext uri="{FF2B5EF4-FFF2-40B4-BE49-F238E27FC236}">
                <a16:creationId xmlns:a16="http://schemas.microsoft.com/office/drawing/2014/main" id="{64CE6F70-BE62-3171-EDB4-AE019EA0237C}"/>
              </a:ext>
            </a:extLst>
          </p:cNvPr>
          <p:cNvSpPr>
            <a:spLocks noGrp="1"/>
          </p:cNvSpPr>
          <p:nvPr>
            <p:ph type="dt" sz="half" idx="10"/>
          </p:nvPr>
        </p:nvSpPr>
        <p:spPr/>
        <p:txBody>
          <a:bodyPr/>
          <a:lstStyle/>
          <a:p>
            <a:r>
              <a:rPr lang="en-US"/>
              <a:t>08.08.2025</a:t>
            </a:r>
          </a:p>
        </p:txBody>
      </p:sp>
    </p:spTree>
    <p:extLst>
      <p:ext uri="{BB962C8B-B14F-4D97-AF65-F5344CB8AC3E}">
        <p14:creationId xmlns:p14="http://schemas.microsoft.com/office/powerpoint/2010/main" val="7674816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F4A9035-F4B5-460B-B1EC-7F69399A3E1E}"/>
              </a:ext>
            </a:extLst>
          </p:cNvPr>
          <p:cNvSpPr>
            <a:spLocks noGrp="1"/>
          </p:cNvSpPr>
          <p:nvPr>
            <p:ph type="sldNum" sz="quarter" idx="12"/>
          </p:nvPr>
        </p:nvSpPr>
        <p:spPr/>
        <p:txBody>
          <a:bodyPr/>
          <a:lstStyle/>
          <a:p>
            <a:fld id="{C00A891E-FD95-4391-8D87-EC8E83C03632}" type="slidenum">
              <a:rPr lang="en-US" smtClean="0"/>
              <a:t>18</a:t>
            </a:fld>
            <a:endParaRPr lang="en-US"/>
          </a:p>
        </p:txBody>
      </p:sp>
      <p:sp>
        <p:nvSpPr>
          <p:cNvPr id="9" name="TextBox 8">
            <a:extLst>
              <a:ext uri="{FF2B5EF4-FFF2-40B4-BE49-F238E27FC236}">
                <a16:creationId xmlns:a16="http://schemas.microsoft.com/office/drawing/2014/main" id="{AEE859FE-6BCD-4B84-9939-0ED4369843DF}"/>
              </a:ext>
            </a:extLst>
          </p:cNvPr>
          <p:cNvSpPr txBox="1"/>
          <p:nvPr/>
        </p:nvSpPr>
        <p:spPr>
          <a:xfrm>
            <a:off x="5676122" y="1597315"/>
            <a:ext cx="6000924" cy="1200329"/>
          </a:xfrm>
          <a:prstGeom prst="rect">
            <a:avLst/>
          </a:prstGeom>
          <a:noFill/>
        </p:spPr>
        <p:txBody>
          <a:bodyPr wrap="square" rtlCol="0">
            <a:spAutoFit/>
          </a:bodyPr>
          <a:lstStyle/>
          <a:p>
            <a:pPr algn="ctr"/>
            <a:r>
              <a:rPr lang="en-US" sz="2400"/>
              <a:t>When you have an unread notification, you will see a little number by the icon, like you see here by the message icon. </a:t>
            </a:r>
          </a:p>
        </p:txBody>
      </p:sp>
      <p:sp>
        <p:nvSpPr>
          <p:cNvPr id="10" name="TextBox 9">
            <a:extLst>
              <a:ext uri="{FF2B5EF4-FFF2-40B4-BE49-F238E27FC236}">
                <a16:creationId xmlns:a16="http://schemas.microsoft.com/office/drawing/2014/main" id="{705E8F41-659C-4984-A965-EDBE644B1B0A}"/>
              </a:ext>
            </a:extLst>
          </p:cNvPr>
          <p:cNvSpPr txBox="1"/>
          <p:nvPr/>
        </p:nvSpPr>
        <p:spPr>
          <a:xfrm>
            <a:off x="6096000" y="239822"/>
            <a:ext cx="5784980" cy="523220"/>
          </a:xfrm>
          <a:prstGeom prst="rect">
            <a:avLst/>
          </a:prstGeom>
          <a:noFill/>
        </p:spPr>
        <p:txBody>
          <a:bodyPr wrap="square" rtlCol="0">
            <a:spAutoFit/>
          </a:bodyPr>
          <a:lstStyle/>
          <a:p>
            <a:pPr algn="ctr"/>
            <a:r>
              <a:rPr lang="en-US" sz="2800" b="1"/>
              <a:t>Communicating within Groups</a:t>
            </a:r>
          </a:p>
        </p:txBody>
      </p:sp>
      <p:sp>
        <p:nvSpPr>
          <p:cNvPr id="11" name="TextBox 10">
            <a:extLst>
              <a:ext uri="{FF2B5EF4-FFF2-40B4-BE49-F238E27FC236}">
                <a16:creationId xmlns:a16="http://schemas.microsoft.com/office/drawing/2014/main" id="{80DCCB87-52F0-47AD-BE27-C7C3461A2B47}"/>
              </a:ext>
            </a:extLst>
          </p:cNvPr>
          <p:cNvSpPr txBox="1"/>
          <p:nvPr/>
        </p:nvSpPr>
        <p:spPr>
          <a:xfrm>
            <a:off x="376106" y="252893"/>
            <a:ext cx="5784980" cy="523220"/>
          </a:xfrm>
          <a:prstGeom prst="rect">
            <a:avLst/>
          </a:prstGeom>
          <a:noFill/>
        </p:spPr>
        <p:txBody>
          <a:bodyPr wrap="square" rtlCol="0">
            <a:spAutoFit/>
          </a:bodyPr>
          <a:lstStyle/>
          <a:p>
            <a:pPr algn="ctr"/>
            <a:r>
              <a:rPr lang="en-US" sz="2800" b="1"/>
              <a:t>Responding to others</a:t>
            </a:r>
          </a:p>
        </p:txBody>
      </p:sp>
      <p:pic>
        <p:nvPicPr>
          <p:cNvPr id="15" name="Content Placeholder 14">
            <a:extLst>
              <a:ext uri="{FF2B5EF4-FFF2-40B4-BE49-F238E27FC236}">
                <a16:creationId xmlns:a16="http://schemas.microsoft.com/office/drawing/2014/main" id="{C335FC3A-6FC9-4FE8-9B0A-98B43FAAB416}"/>
              </a:ext>
            </a:extLst>
          </p:cNvPr>
          <p:cNvPicPr>
            <a:picLocks noGrp="1" noChangeAspect="1"/>
          </p:cNvPicPr>
          <p:nvPr>
            <p:ph sz="half" idx="1"/>
          </p:nvPr>
        </p:nvPicPr>
        <p:blipFill>
          <a:blip r:embed="rId2"/>
          <a:stretch>
            <a:fillRect/>
          </a:stretch>
        </p:blipFill>
        <p:spPr>
          <a:xfrm>
            <a:off x="434971" y="1243155"/>
            <a:ext cx="4572638" cy="2362530"/>
          </a:xfrm>
          <a:prstGeom prst="rect">
            <a:avLst/>
          </a:prstGeom>
          <a:ln>
            <a:noFill/>
          </a:ln>
          <a:effectLst>
            <a:outerShdw blurRad="292100" dist="139700" dir="2700000" algn="tl" rotWithShape="0">
              <a:srgbClr val="333333">
                <a:alpha val="65000"/>
              </a:srgbClr>
            </a:outerShdw>
          </a:effectLst>
        </p:spPr>
      </p:pic>
      <p:pic>
        <p:nvPicPr>
          <p:cNvPr id="17" name="Picture 16">
            <a:extLst>
              <a:ext uri="{FF2B5EF4-FFF2-40B4-BE49-F238E27FC236}">
                <a16:creationId xmlns:a16="http://schemas.microsoft.com/office/drawing/2014/main" id="{A2D44FC1-DD37-4B76-85E9-DD6D614B42A2}"/>
              </a:ext>
            </a:extLst>
          </p:cNvPr>
          <p:cNvPicPr>
            <a:picLocks noChangeAspect="1"/>
          </p:cNvPicPr>
          <p:nvPr/>
        </p:nvPicPr>
        <p:blipFill rotWithShape="1">
          <a:blip r:embed="rId3"/>
          <a:srcRect l="12551" t="15173" r="33954" b="13760"/>
          <a:stretch/>
        </p:blipFill>
        <p:spPr>
          <a:xfrm>
            <a:off x="5676122" y="3249827"/>
            <a:ext cx="4680869" cy="3368351"/>
          </a:xfrm>
          <a:prstGeom prst="rect">
            <a:avLst/>
          </a:prstGeom>
          <a:ln>
            <a:noFill/>
          </a:ln>
          <a:effectLst>
            <a:outerShdw blurRad="292100" dist="139700" dir="2700000" algn="tl" rotWithShape="0">
              <a:srgbClr val="333333">
                <a:alpha val="65000"/>
              </a:srgbClr>
            </a:outerShdw>
          </a:effectLst>
        </p:spPr>
      </p:pic>
      <p:cxnSp>
        <p:nvCxnSpPr>
          <p:cNvPr id="18" name="Straight Arrow Connector 17">
            <a:extLst>
              <a:ext uri="{FF2B5EF4-FFF2-40B4-BE49-F238E27FC236}">
                <a16:creationId xmlns:a16="http://schemas.microsoft.com/office/drawing/2014/main" id="{A10590B3-4EAB-4FE5-850F-084402FD1C67}"/>
              </a:ext>
            </a:extLst>
          </p:cNvPr>
          <p:cNvCxnSpPr>
            <a:cxnSpLocks/>
          </p:cNvCxnSpPr>
          <p:nvPr/>
        </p:nvCxnSpPr>
        <p:spPr>
          <a:xfrm>
            <a:off x="3928188" y="3172408"/>
            <a:ext cx="2827175" cy="1754155"/>
          </a:xfrm>
          <a:prstGeom prst="straightConnector1">
            <a:avLst/>
          </a:prstGeom>
          <a:ln w="28575">
            <a:solidFill>
              <a:srgbClr val="FF6600"/>
            </a:solidFill>
            <a:tailEnd type="triangle"/>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C0BBEA45-066A-4378-9320-6DABACB41BC5}"/>
              </a:ext>
            </a:extLst>
          </p:cNvPr>
          <p:cNvSpPr txBox="1"/>
          <p:nvPr/>
        </p:nvSpPr>
        <p:spPr>
          <a:xfrm>
            <a:off x="434971" y="4432320"/>
            <a:ext cx="4494927" cy="1200329"/>
          </a:xfrm>
          <a:prstGeom prst="rect">
            <a:avLst/>
          </a:prstGeom>
          <a:noFill/>
        </p:spPr>
        <p:txBody>
          <a:bodyPr wrap="square" rtlCol="0">
            <a:spAutoFit/>
          </a:bodyPr>
          <a:lstStyle/>
          <a:p>
            <a:pPr algn="ctr"/>
            <a:r>
              <a:rPr lang="en-US" sz="2400"/>
              <a:t>When you click on the world, it brings up activities others have engaged in…</a:t>
            </a:r>
          </a:p>
        </p:txBody>
      </p:sp>
      <p:sp>
        <p:nvSpPr>
          <p:cNvPr id="3" name="Date Placeholder 2">
            <a:extLst>
              <a:ext uri="{FF2B5EF4-FFF2-40B4-BE49-F238E27FC236}">
                <a16:creationId xmlns:a16="http://schemas.microsoft.com/office/drawing/2014/main" id="{719330AA-A21E-F5DA-80B6-0763F32E08C7}"/>
              </a:ext>
            </a:extLst>
          </p:cNvPr>
          <p:cNvSpPr>
            <a:spLocks noGrp="1"/>
          </p:cNvSpPr>
          <p:nvPr>
            <p:ph type="dt" sz="half" idx="10"/>
          </p:nvPr>
        </p:nvSpPr>
        <p:spPr/>
        <p:txBody>
          <a:bodyPr/>
          <a:lstStyle/>
          <a:p>
            <a:r>
              <a:rPr lang="en-US"/>
              <a:t>08.08.2025</a:t>
            </a:r>
          </a:p>
        </p:txBody>
      </p:sp>
    </p:spTree>
    <p:extLst>
      <p:ext uri="{BB962C8B-B14F-4D97-AF65-F5344CB8AC3E}">
        <p14:creationId xmlns:p14="http://schemas.microsoft.com/office/powerpoint/2010/main" val="30853893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F4A9035-F4B5-460B-B1EC-7F69399A3E1E}"/>
              </a:ext>
            </a:extLst>
          </p:cNvPr>
          <p:cNvSpPr>
            <a:spLocks noGrp="1"/>
          </p:cNvSpPr>
          <p:nvPr>
            <p:ph type="sldNum" sz="quarter" idx="12"/>
          </p:nvPr>
        </p:nvSpPr>
        <p:spPr/>
        <p:txBody>
          <a:bodyPr/>
          <a:lstStyle/>
          <a:p>
            <a:fld id="{C00A891E-FD95-4391-8D87-EC8E83C03632}" type="slidenum">
              <a:rPr lang="en-US" smtClean="0"/>
              <a:t>19</a:t>
            </a:fld>
            <a:endParaRPr lang="en-US"/>
          </a:p>
        </p:txBody>
      </p:sp>
      <p:sp>
        <p:nvSpPr>
          <p:cNvPr id="9" name="TextBox 8">
            <a:extLst>
              <a:ext uri="{FF2B5EF4-FFF2-40B4-BE49-F238E27FC236}">
                <a16:creationId xmlns:a16="http://schemas.microsoft.com/office/drawing/2014/main" id="{AEE859FE-6BCD-4B84-9939-0ED4369843DF}"/>
              </a:ext>
            </a:extLst>
          </p:cNvPr>
          <p:cNvSpPr txBox="1"/>
          <p:nvPr/>
        </p:nvSpPr>
        <p:spPr>
          <a:xfrm>
            <a:off x="5676122" y="1597315"/>
            <a:ext cx="6000924" cy="1200329"/>
          </a:xfrm>
          <a:prstGeom prst="rect">
            <a:avLst/>
          </a:prstGeom>
          <a:noFill/>
        </p:spPr>
        <p:txBody>
          <a:bodyPr wrap="square" rtlCol="0">
            <a:spAutoFit/>
          </a:bodyPr>
          <a:lstStyle/>
          <a:p>
            <a:pPr algn="ctr"/>
            <a:r>
              <a:rPr lang="en-US" sz="2400"/>
              <a:t>When you have an unread notification, you will see a little number by the icon, like you see here by the message icon. </a:t>
            </a:r>
          </a:p>
        </p:txBody>
      </p:sp>
      <p:sp>
        <p:nvSpPr>
          <p:cNvPr id="10" name="TextBox 9">
            <a:extLst>
              <a:ext uri="{FF2B5EF4-FFF2-40B4-BE49-F238E27FC236}">
                <a16:creationId xmlns:a16="http://schemas.microsoft.com/office/drawing/2014/main" id="{705E8F41-659C-4984-A965-EDBE644B1B0A}"/>
              </a:ext>
            </a:extLst>
          </p:cNvPr>
          <p:cNvSpPr txBox="1"/>
          <p:nvPr/>
        </p:nvSpPr>
        <p:spPr>
          <a:xfrm>
            <a:off x="6096000" y="239822"/>
            <a:ext cx="5784980" cy="523220"/>
          </a:xfrm>
          <a:prstGeom prst="rect">
            <a:avLst/>
          </a:prstGeom>
          <a:noFill/>
        </p:spPr>
        <p:txBody>
          <a:bodyPr wrap="square" rtlCol="0">
            <a:spAutoFit/>
          </a:bodyPr>
          <a:lstStyle/>
          <a:p>
            <a:pPr algn="ctr"/>
            <a:r>
              <a:rPr lang="en-US" sz="2800" b="1"/>
              <a:t>Communicating within Groups</a:t>
            </a:r>
          </a:p>
        </p:txBody>
      </p:sp>
      <p:sp>
        <p:nvSpPr>
          <p:cNvPr id="11" name="TextBox 10">
            <a:extLst>
              <a:ext uri="{FF2B5EF4-FFF2-40B4-BE49-F238E27FC236}">
                <a16:creationId xmlns:a16="http://schemas.microsoft.com/office/drawing/2014/main" id="{80DCCB87-52F0-47AD-BE27-C7C3461A2B47}"/>
              </a:ext>
            </a:extLst>
          </p:cNvPr>
          <p:cNvSpPr txBox="1"/>
          <p:nvPr/>
        </p:nvSpPr>
        <p:spPr>
          <a:xfrm>
            <a:off x="376106" y="252893"/>
            <a:ext cx="5784980" cy="523220"/>
          </a:xfrm>
          <a:prstGeom prst="rect">
            <a:avLst/>
          </a:prstGeom>
          <a:noFill/>
        </p:spPr>
        <p:txBody>
          <a:bodyPr wrap="square" rtlCol="0">
            <a:spAutoFit/>
          </a:bodyPr>
          <a:lstStyle/>
          <a:p>
            <a:pPr algn="ctr"/>
            <a:r>
              <a:rPr lang="en-US" sz="2800" b="1"/>
              <a:t>Responding to others</a:t>
            </a:r>
          </a:p>
        </p:txBody>
      </p:sp>
      <p:pic>
        <p:nvPicPr>
          <p:cNvPr id="15" name="Content Placeholder 14">
            <a:extLst>
              <a:ext uri="{FF2B5EF4-FFF2-40B4-BE49-F238E27FC236}">
                <a16:creationId xmlns:a16="http://schemas.microsoft.com/office/drawing/2014/main" id="{C335FC3A-6FC9-4FE8-9B0A-98B43FAAB416}"/>
              </a:ext>
            </a:extLst>
          </p:cNvPr>
          <p:cNvPicPr>
            <a:picLocks noGrp="1" noChangeAspect="1"/>
          </p:cNvPicPr>
          <p:nvPr>
            <p:ph sz="half" idx="1"/>
          </p:nvPr>
        </p:nvPicPr>
        <p:blipFill>
          <a:blip r:embed="rId2"/>
          <a:stretch>
            <a:fillRect/>
          </a:stretch>
        </p:blipFill>
        <p:spPr>
          <a:xfrm>
            <a:off x="434971" y="1243155"/>
            <a:ext cx="4572638" cy="2362530"/>
          </a:xfrm>
          <a:prstGeom prst="rect">
            <a:avLst/>
          </a:prstGeom>
          <a:ln>
            <a:noFill/>
          </a:ln>
          <a:effectLst>
            <a:outerShdw blurRad="292100" dist="139700" dir="2700000" algn="tl" rotWithShape="0">
              <a:srgbClr val="333333">
                <a:alpha val="65000"/>
              </a:srgbClr>
            </a:outerShdw>
          </a:effectLst>
        </p:spPr>
      </p:pic>
      <p:sp>
        <p:nvSpPr>
          <p:cNvPr id="22" name="TextBox 21">
            <a:extLst>
              <a:ext uri="{FF2B5EF4-FFF2-40B4-BE49-F238E27FC236}">
                <a16:creationId xmlns:a16="http://schemas.microsoft.com/office/drawing/2014/main" id="{C0BBEA45-066A-4378-9320-6DABACB41BC5}"/>
              </a:ext>
            </a:extLst>
          </p:cNvPr>
          <p:cNvSpPr txBox="1"/>
          <p:nvPr/>
        </p:nvSpPr>
        <p:spPr>
          <a:xfrm>
            <a:off x="434971" y="4432320"/>
            <a:ext cx="4494927" cy="1200329"/>
          </a:xfrm>
          <a:prstGeom prst="rect">
            <a:avLst/>
          </a:prstGeom>
          <a:noFill/>
        </p:spPr>
        <p:txBody>
          <a:bodyPr wrap="square" rtlCol="0">
            <a:spAutoFit/>
          </a:bodyPr>
          <a:lstStyle/>
          <a:p>
            <a:pPr algn="ctr"/>
            <a:r>
              <a:rPr lang="en-US" sz="2400"/>
              <a:t>When you click on the People icon, it gives you status of Friend requests.</a:t>
            </a:r>
          </a:p>
        </p:txBody>
      </p:sp>
      <p:pic>
        <p:nvPicPr>
          <p:cNvPr id="5" name="Picture 4">
            <a:extLst>
              <a:ext uri="{FF2B5EF4-FFF2-40B4-BE49-F238E27FC236}">
                <a16:creationId xmlns:a16="http://schemas.microsoft.com/office/drawing/2014/main" id="{E346B1BA-BF94-4BA3-AC9F-EAECBE3CDA2A}"/>
              </a:ext>
            </a:extLst>
          </p:cNvPr>
          <p:cNvPicPr>
            <a:picLocks noChangeAspect="1"/>
          </p:cNvPicPr>
          <p:nvPr/>
        </p:nvPicPr>
        <p:blipFill rotWithShape="1">
          <a:blip r:embed="rId3"/>
          <a:srcRect l="14696" t="33100" r="56682" b="25357"/>
          <a:stretch/>
        </p:blipFill>
        <p:spPr>
          <a:xfrm>
            <a:off x="6492551" y="3554823"/>
            <a:ext cx="3489649" cy="2743479"/>
          </a:xfrm>
          <a:prstGeom prst="rect">
            <a:avLst/>
          </a:prstGeom>
          <a:ln>
            <a:noFill/>
          </a:ln>
          <a:effectLst>
            <a:outerShdw blurRad="292100" dist="139700" dir="2700000" algn="tl" rotWithShape="0">
              <a:srgbClr val="333333">
                <a:alpha val="65000"/>
              </a:srgbClr>
            </a:outerShdw>
          </a:effectLst>
        </p:spPr>
      </p:pic>
      <p:cxnSp>
        <p:nvCxnSpPr>
          <p:cNvPr id="18" name="Straight Arrow Connector 17">
            <a:extLst>
              <a:ext uri="{FF2B5EF4-FFF2-40B4-BE49-F238E27FC236}">
                <a16:creationId xmlns:a16="http://schemas.microsoft.com/office/drawing/2014/main" id="{A10590B3-4EAB-4FE5-850F-084402FD1C67}"/>
              </a:ext>
            </a:extLst>
          </p:cNvPr>
          <p:cNvCxnSpPr>
            <a:cxnSpLocks/>
          </p:cNvCxnSpPr>
          <p:nvPr/>
        </p:nvCxnSpPr>
        <p:spPr>
          <a:xfrm>
            <a:off x="4133462" y="3172409"/>
            <a:ext cx="3788229" cy="1530220"/>
          </a:xfrm>
          <a:prstGeom prst="straightConnector1">
            <a:avLst/>
          </a:prstGeom>
          <a:ln w="28575">
            <a:solidFill>
              <a:srgbClr val="FF6600"/>
            </a:solidFill>
            <a:tailEnd type="triangle"/>
          </a:ln>
        </p:spPr>
        <p:style>
          <a:lnRef idx="1">
            <a:schemeClr val="accent1"/>
          </a:lnRef>
          <a:fillRef idx="0">
            <a:schemeClr val="accent1"/>
          </a:fillRef>
          <a:effectRef idx="0">
            <a:schemeClr val="accent1"/>
          </a:effectRef>
          <a:fontRef idx="minor">
            <a:schemeClr val="tx1"/>
          </a:fontRef>
        </p:style>
      </p:cxnSp>
      <p:sp>
        <p:nvSpPr>
          <p:cNvPr id="3" name="Date Placeholder 2">
            <a:extLst>
              <a:ext uri="{FF2B5EF4-FFF2-40B4-BE49-F238E27FC236}">
                <a16:creationId xmlns:a16="http://schemas.microsoft.com/office/drawing/2014/main" id="{DF17E577-2229-131E-781D-E32CCF416FB4}"/>
              </a:ext>
            </a:extLst>
          </p:cNvPr>
          <p:cNvSpPr>
            <a:spLocks noGrp="1"/>
          </p:cNvSpPr>
          <p:nvPr>
            <p:ph type="dt" sz="half" idx="10"/>
          </p:nvPr>
        </p:nvSpPr>
        <p:spPr/>
        <p:txBody>
          <a:bodyPr/>
          <a:lstStyle/>
          <a:p>
            <a:r>
              <a:rPr lang="en-US"/>
              <a:t>08.08.2025</a:t>
            </a:r>
          </a:p>
        </p:txBody>
      </p:sp>
    </p:spTree>
    <p:extLst>
      <p:ext uri="{BB962C8B-B14F-4D97-AF65-F5344CB8AC3E}">
        <p14:creationId xmlns:p14="http://schemas.microsoft.com/office/powerpoint/2010/main" val="25852132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F4A9035-F4B5-460B-B1EC-7F69399A3E1E}"/>
              </a:ext>
            </a:extLst>
          </p:cNvPr>
          <p:cNvSpPr>
            <a:spLocks noGrp="1"/>
          </p:cNvSpPr>
          <p:nvPr>
            <p:ph type="sldNum" sz="quarter" idx="12"/>
          </p:nvPr>
        </p:nvSpPr>
        <p:spPr/>
        <p:txBody>
          <a:bodyPr/>
          <a:lstStyle/>
          <a:p>
            <a:fld id="{C00A891E-FD95-4391-8D87-EC8E83C03632}" type="slidenum">
              <a:rPr lang="en-US" smtClean="0"/>
              <a:t>20</a:t>
            </a:fld>
            <a:endParaRPr lang="en-US"/>
          </a:p>
        </p:txBody>
      </p:sp>
      <p:sp>
        <p:nvSpPr>
          <p:cNvPr id="9" name="TextBox 8">
            <a:extLst>
              <a:ext uri="{FF2B5EF4-FFF2-40B4-BE49-F238E27FC236}">
                <a16:creationId xmlns:a16="http://schemas.microsoft.com/office/drawing/2014/main" id="{AEE859FE-6BCD-4B84-9939-0ED4369843DF}"/>
              </a:ext>
            </a:extLst>
          </p:cNvPr>
          <p:cNvSpPr txBox="1"/>
          <p:nvPr/>
        </p:nvSpPr>
        <p:spPr>
          <a:xfrm>
            <a:off x="5676122" y="1597315"/>
            <a:ext cx="6000924" cy="1200329"/>
          </a:xfrm>
          <a:prstGeom prst="rect">
            <a:avLst/>
          </a:prstGeom>
          <a:noFill/>
        </p:spPr>
        <p:txBody>
          <a:bodyPr wrap="square" rtlCol="0">
            <a:spAutoFit/>
          </a:bodyPr>
          <a:lstStyle/>
          <a:p>
            <a:pPr algn="ctr"/>
            <a:r>
              <a:rPr lang="en-US" sz="2400"/>
              <a:t>When you have an unread notification, you will see a little number by the icon, like you see here by the message icon. </a:t>
            </a:r>
          </a:p>
        </p:txBody>
      </p:sp>
      <p:sp>
        <p:nvSpPr>
          <p:cNvPr id="10" name="TextBox 9">
            <a:extLst>
              <a:ext uri="{FF2B5EF4-FFF2-40B4-BE49-F238E27FC236}">
                <a16:creationId xmlns:a16="http://schemas.microsoft.com/office/drawing/2014/main" id="{705E8F41-659C-4984-A965-EDBE644B1B0A}"/>
              </a:ext>
            </a:extLst>
          </p:cNvPr>
          <p:cNvSpPr txBox="1"/>
          <p:nvPr/>
        </p:nvSpPr>
        <p:spPr>
          <a:xfrm>
            <a:off x="6096000" y="239822"/>
            <a:ext cx="5784980" cy="523220"/>
          </a:xfrm>
          <a:prstGeom prst="rect">
            <a:avLst/>
          </a:prstGeom>
          <a:noFill/>
        </p:spPr>
        <p:txBody>
          <a:bodyPr wrap="square" rtlCol="0">
            <a:spAutoFit/>
          </a:bodyPr>
          <a:lstStyle/>
          <a:p>
            <a:pPr algn="ctr"/>
            <a:r>
              <a:rPr lang="en-US" sz="2800" b="1"/>
              <a:t>Communicating within Groups</a:t>
            </a:r>
          </a:p>
        </p:txBody>
      </p:sp>
      <p:sp>
        <p:nvSpPr>
          <p:cNvPr id="11" name="TextBox 10">
            <a:extLst>
              <a:ext uri="{FF2B5EF4-FFF2-40B4-BE49-F238E27FC236}">
                <a16:creationId xmlns:a16="http://schemas.microsoft.com/office/drawing/2014/main" id="{80DCCB87-52F0-47AD-BE27-C7C3461A2B47}"/>
              </a:ext>
            </a:extLst>
          </p:cNvPr>
          <p:cNvSpPr txBox="1"/>
          <p:nvPr/>
        </p:nvSpPr>
        <p:spPr>
          <a:xfrm>
            <a:off x="376106" y="252893"/>
            <a:ext cx="5784980" cy="523220"/>
          </a:xfrm>
          <a:prstGeom prst="rect">
            <a:avLst/>
          </a:prstGeom>
          <a:noFill/>
        </p:spPr>
        <p:txBody>
          <a:bodyPr wrap="square" rtlCol="0">
            <a:spAutoFit/>
          </a:bodyPr>
          <a:lstStyle/>
          <a:p>
            <a:pPr algn="ctr"/>
            <a:r>
              <a:rPr lang="en-US" sz="2800" b="1"/>
              <a:t>Responding to others</a:t>
            </a:r>
          </a:p>
        </p:txBody>
      </p:sp>
      <p:pic>
        <p:nvPicPr>
          <p:cNvPr id="15" name="Content Placeholder 14">
            <a:extLst>
              <a:ext uri="{FF2B5EF4-FFF2-40B4-BE49-F238E27FC236}">
                <a16:creationId xmlns:a16="http://schemas.microsoft.com/office/drawing/2014/main" id="{C335FC3A-6FC9-4FE8-9B0A-98B43FAAB416}"/>
              </a:ext>
            </a:extLst>
          </p:cNvPr>
          <p:cNvPicPr>
            <a:picLocks noGrp="1" noChangeAspect="1"/>
          </p:cNvPicPr>
          <p:nvPr>
            <p:ph sz="half" idx="1"/>
          </p:nvPr>
        </p:nvPicPr>
        <p:blipFill>
          <a:blip r:embed="rId2"/>
          <a:stretch>
            <a:fillRect/>
          </a:stretch>
        </p:blipFill>
        <p:spPr>
          <a:xfrm>
            <a:off x="434971" y="1243155"/>
            <a:ext cx="4572638" cy="2362530"/>
          </a:xfrm>
          <a:prstGeom prst="rect">
            <a:avLst/>
          </a:prstGeom>
          <a:ln>
            <a:noFill/>
          </a:ln>
          <a:effectLst>
            <a:outerShdw blurRad="292100" dist="139700" dir="2700000" algn="tl" rotWithShape="0">
              <a:srgbClr val="333333">
                <a:alpha val="65000"/>
              </a:srgbClr>
            </a:outerShdw>
          </a:effectLst>
        </p:spPr>
      </p:pic>
      <p:sp>
        <p:nvSpPr>
          <p:cNvPr id="22" name="TextBox 21">
            <a:extLst>
              <a:ext uri="{FF2B5EF4-FFF2-40B4-BE49-F238E27FC236}">
                <a16:creationId xmlns:a16="http://schemas.microsoft.com/office/drawing/2014/main" id="{C0BBEA45-066A-4378-9320-6DABACB41BC5}"/>
              </a:ext>
            </a:extLst>
          </p:cNvPr>
          <p:cNvSpPr txBox="1"/>
          <p:nvPr/>
        </p:nvSpPr>
        <p:spPr>
          <a:xfrm>
            <a:off x="434971" y="4432320"/>
            <a:ext cx="4494927" cy="1938992"/>
          </a:xfrm>
          <a:prstGeom prst="rect">
            <a:avLst/>
          </a:prstGeom>
          <a:noFill/>
        </p:spPr>
        <p:txBody>
          <a:bodyPr wrap="square" rtlCol="0">
            <a:spAutoFit/>
          </a:bodyPr>
          <a:lstStyle/>
          <a:p>
            <a:pPr algn="ctr"/>
            <a:r>
              <a:rPr lang="en-US" sz="2400"/>
              <a:t>When you click on the envelope icon, it brings up a list of folks you have messaged or who have messaged you. You can click on the name and view the message.</a:t>
            </a:r>
          </a:p>
        </p:txBody>
      </p:sp>
      <p:pic>
        <p:nvPicPr>
          <p:cNvPr id="4" name="Picture 3">
            <a:extLst>
              <a:ext uri="{FF2B5EF4-FFF2-40B4-BE49-F238E27FC236}">
                <a16:creationId xmlns:a16="http://schemas.microsoft.com/office/drawing/2014/main" id="{2A31AA68-861A-4320-8660-933001E54A77}"/>
              </a:ext>
            </a:extLst>
          </p:cNvPr>
          <p:cNvPicPr>
            <a:picLocks noChangeAspect="1"/>
          </p:cNvPicPr>
          <p:nvPr/>
        </p:nvPicPr>
        <p:blipFill rotWithShape="1">
          <a:blip r:embed="rId3"/>
          <a:srcRect l="12857" t="26476" r="41760" b="11640"/>
          <a:stretch/>
        </p:blipFill>
        <p:spPr>
          <a:xfrm>
            <a:off x="7151497" y="3837105"/>
            <a:ext cx="3673986" cy="2713670"/>
          </a:xfrm>
          <a:prstGeom prst="rect">
            <a:avLst/>
          </a:prstGeom>
          <a:ln>
            <a:noFill/>
          </a:ln>
          <a:effectLst>
            <a:outerShdw blurRad="292100" dist="139700" dir="2700000" algn="tl" rotWithShape="0">
              <a:srgbClr val="333333">
                <a:alpha val="65000"/>
              </a:srgbClr>
            </a:outerShdw>
          </a:effectLst>
        </p:spPr>
      </p:pic>
      <p:cxnSp>
        <p:nvCxnSpPr>
          <p:cNvPr id="18" name="Straight Arrow Connector 17">
            <a:extLst>
              <a:ext uri="{FF2B5EF4-FFF2-40B4-BE49-F238E27FC236}">
                <a16:creationId xmlns:a16="http://schemas.microsoft.com/office/drawing/2014/main" id="{A10590B3-4EAB-4FE5-850F-084402FD1C67}"/>
              </a:ext>
            </a:extLst>
          </p:cNvPr>
          <p:cNvCxnSpPr>
            <a:cxnSpLocks/>
          </p:cNvCxnSpPr>
          <p:nvPr/>
        </p:nvCxnSpPr>
        <p:spPr>
          <a:xfrm>
            <a:off x="4366727" y="3160146"/>
            <a:ext cx="4040155" cy="1792743"/>
          </a:xfrm>
          <a:prstGeom prst="straightConnector1">
            <a:avLst/>
          </a:prstGeom>
          <a:ln w="28575">
            <a:solidFill>
              <a:srgbClr val="FF6600"/>
            </a:solidFill>
            <a:tailEnd type="triangle"/>
          </a:ln>
        </p:spPr>
        <p:style>
          <a:lnRef idx="1">
            <a:schemeClr val="accent1"/>
          </a:lnRef>
          <a:fillRef idx="0">
            <a:schemeClr val="accent1"/>
          </a:fillRef>
          <a:effectRef idx="0">
            <a:schemeClr val="accent1"/>
          </a:effectRef>
          <a:fontRef idx="minor">
            <a:schemeClr val="tx1"/>
          </a:fontRef>
        </p:style>
      </p:cxnSp>
      <p:sp>
        <p:nvSpPr>
          <p:cNvPr id="3" name="Date Placeholder 2">
            <a:extLst>
              <a:ext uri="{FF2B5EF4-FFF2-40B4-BE49-F238E27FC236}">
                <a16:creationId xmlns:a16="http://schemas.microsoft.com/office/drawing/2014/main" id="{EA757512-F2E2-C1E0-1732-795162ECF46C}"/>
              </a:ext>
            </a:extLst>
          </p:cNvPr>
          <p:cNvSpPr>
            <a:spLocks noGrp="1"/>
          </p:cNvSpPr>
          <p:nvPr>
            <p:ph type="dt" sz="half" idx="10"/>
          </p:nvPr>
        </p:nvSpPr>
        <p:spPr/>
        <p:txBody>
          <a:bodyPr/>
          <a:lstStyle/>
          <a:p>
            <a:r>
              <a:rPr lang="en-US"/>
              <a:t>08.08.2025</a:t>
            </a:r>
          </a:p>
        </p:txBody>
      </p:sp>
    </p:spTree>
    <p:extLst>
      <p:ext uri="{BB962C8B-B14F-4D97-AF65-F5344CB8AC3E}">
        <p14:creationId xmlns:p14="http://schemas.microsoft.com/office/powerpoint/2010/main" val="29517124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AC2B7-CA7F-4821-86AE-50242075D1EE}"/>
              </a:ext>
            </a:extLst>
          </p:cNvPr>
          <p:cNvSpPr>
            <a:spLocks noGrp="1"/>
          </p:cNvSpPr>
          <p:nvPr>
            <p:ph type="title"/>
          </p:nvPr>
        </p:nvSpPr>
        <p:spPr/>
        <p:txBody>
          <a:bodyPr/>
          <a:lstStyle/>
          <a:p>
            <a:r>
              <a:rPr lang="en-US"/>
              <a:t>Please tell us what you learn!</a:t>
            </a:r>
          </a:p>
        </p:txBody>
      </p:sp>
      <p:sp>
        <p:nvSpPr>
          <p:cNvPr id="6" name="Content Placeholder 5">
            <a:extLst>
              <a:ext uri="{FF2B5EF4-FFF2-40B4-BE49-F238E27FC236}">
                <a16:creationId xmlns:a16="http://schemas.microsoft.com/office/drawing/2014/main" id="{A6138693-8252-45AC-A615-143C4151D670}"/>
              </a:ext>
            </a:extLst>
          </p:cNvPr>
          <p:cNvSpPr>
            <a:spLocks noGrp="1"/>
          </p:cNvSpPr>
          <p:nvPr>
            <p:ph idx="1"/>
          </p:nvPr>
        </p:nvSpPr>
        <p:spPr/>
        <p:txBody>
          <a:bodyPr/>
          <a:lstStyle/>
          <a:p>
            <a:r>
              <a:rPr lang="en-US"/>
              <a:t>We will be updating this as we learn more about the platform. There is a polling option; try it out and let us know how it goes. </a:t>
            </a:r>
          </a:p>
          <a:p>
            <a:r>
              <a:rPr lang="en-US"/>
              <a:t>In the meantime, please message me if something isn’t working: Deb Ziebarth, </a:t>
            </a:r>
            <a:r>
              <a:rPr lang="en-US">
                <a:hlinkClick r:id="rId2"/>
              </a:rPr>
              <a:t>admin@westberginstitute.org</a:t>
            </a:r>
            <a:r>
              <a:rPr lang="en-US"/>
              <a:t> </a:t>
            </a:r>
          </a:p>
          <a:p>
            <a:pPr marL="0" indent="0">
              <a:buNone/>
            </a:pPr>
            <a:endParaRPr lang="en-US"/>
          </a:p>
        </p:txBody>
      </p:sp>
      <p:sp>
        <p:nvSpPr>
          <p:cNvPr id="5" name="Slide Number Placeholder 4">
            <a:extLst>
              <a:ext uri="{FF2B5EF4-FFF2-40B4-BE49-F238E27FC236}">
                <a16:creationId xmlns:a16="http://schemas.microsoft.com/office/drawing/2014/main" id="{8AB84B10-7259-451D-9675-F97F741F680B}"/>
              </a:ext>
            </a:extLst>
          </p:cNvPr>
          <p:cNvSpPr>
            <a:spLocks noGrp="1"/>
          </p:cNvSpPr>
          <p:nvPr>
            <p:ph type="sldNum" sz="quarter" idx="12"/>
          </p:nvPr>
        </p:nvSpPr>
        <p:spPr/>
        <p:txBody>
          <a:bodyPr/>
          <a:lstStyle/>
          <a:p>
            <a:fld id="{C00A891E-FD95-4391-8D87-EC8E83C03632}" type="slidenum">
              <a:rPr lang="en-US" smtClean="0"/>
              <a:t>21</a:t>
            </a:fld>
            <a:endParaRPr lang="en-US"/>
          </a:p>
        </p:txBody>
      </p:sp>
      <p:sp>
        <p:nvSpPr>
          <p:cNvPr id="3" name="Date Placeholder 2">
            <a:extLst>
              <a:ext uri="{FF2B5EF4-FFF2-40B4-BE49-F238E27FC236}">
                <a16:creationId xmlns:a16="http://schemas.microsoft.com/office/drawing/2014/main" id="{E49EB0E2-46CE-1FF9-07E8-C666963056C0}"/>
              </a:ext>
            </a:extLst>
          </p:cNvPr>
          <p:cNvSpPr>
            <a:spLocks noGrp="1"/>
          </p:cNvSpPr>
          <p:nvPr>
            <p:ph type="dt" sz="half" idx="10"/>
          </p:nvPr>
        </p:nvSpPr>
        <p:spPr/>
        <p:txBody>
          <a:bodyPr/>
          <a:lstStyle/>
          <a:p>
            <a:r>
              <a:rPr lang="en-US"/>
              <a:t>08.08.2025</a:t>
            </a:r>
          </a:p>
        </p:txBody>
      </p:sp>
    </p:spTree>
    <p:extLst>
      <p:ext uri="{BB962C8B-B14F-4D97-AF65-F5344CB8AC3E}">
        <p14:creationId xmlns:p14="http://schemas.microsoft.com/office/powerpoint/2010/main" val="8472872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876</TotalTime>
  <Words>1774</Words>
  <Application>Microsoft Office PowerPoint</Application>
  <PresentationFormat>Widescreen</PresentationFormat>
  <Paragraphs>154</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Calibri Light</vt:lpstr>
      <vt:lpstr>Office Theme</vt:lpstr>
      <vt:lpstr>Getting started with the Westberg Knowledge Sharing Platform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Please tell us what you learn!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Getting started with the Westberg Knowledge Sharing Platform</dc:title>
  <dc:creator>Deb Fell-Carlson</dc:creator>
  <cp:lastModifiedBy>Deb Fell-Carlson</cp:lastModifiedBy>
  <cp:revision>9</cp:revision>
  <dcterms:created xsi:type="dcterms:W3CDTF">2022-01-24T02:09:51Z</dcterms:created>
  <dcterms:modified xsi:type="dcterms:W3CDTF">2025-08-08T17:05:44Z</dcterms:modified>
</cp:coreProperties>
</file>