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311" r:id="rId3"/>
    <p:sldId id="292" r:id="rId4"/>
    <p:sldId id="310" r:id="rId5"/>
    <p:sldId id="269" r:id="rId6"/>
    <p:sldId id="264" r:id="rId7"/>
    <p:sldId id="266" r:id="rId8"/>
    <p:sldId id="263" r:id="rId9"/>
    <p:sldId id="278" r:id="rId10"/>
    <p:sldId id="308" r:id="rId11"/>
    <p:sldId id="331" r:id="rId12"/>
    <p:sldId id="261" r:id="rId13"/>
    <p:sldId id="312" r:id="rId14"/>
    <p:sldId id="262" r:id="rId15"/>
    <p:sldId id="265" r:id="rId16"/>
    <p:sldId id="313" r:id="rId17"/>
    <p:sldId id="314" r:id="rId18"/>
    <p:sldId id="315" r:id="rId19"/>
    <p:sldId id="267" r:id="rId20"/>
    <p:sldId id="270" r:id="rId21"/>
    <p:sldId id="272" r:id="rId22"/>
    <p:sldId id="273" r:id="rId23"/>
    <p:sldId id="316" r:id="rId24"/>
    <p:sldId id="274" r:id="rId25"/>
    <p:sldId id="307" r:id="rId26"/>
    <p:sldId id="309" r:id="rId27"/>
    <p:sldId id="317" r:id="rId28"/>
    <p:sldId id="275" r:id="rId29"/>
    <p:sldId id="279" r:id="rId30"/>
    <p:sldId id="318" r:id="rId31"/>
    <p:sldId id="319" r:id="rId32"/>
    <p:sldId id="280" r:id="rId33"/>
    <p:sldId id="281" r:id="rId34"/>
    <p:sldId id="282" r:id="rId35"/>
    <p:sldId id="337" r:id="rId36"/>
    <p:sldId id="283" r:id="rId37"/>
    <p:sldId id="284" r:id="rId38"/>
    <p:sldId id="285" r:id="rId39"/>
    <p:sldId id="320" r:id="rId40"/>
    <p:sldId id="321" r:id="rId41"/>
    <p:sldId id="286" r:id="rId42"/>
    <p:sldId id="287" r:id="rId43"/>
    <p:sldId id="322" r:id="rId44"/>
    <p:sldId id="288" r:id="rId45"/>
    <p:sldId id="323" r:id="rId46"/>
    <p:sldId id="289" r:id="rId47"/>
    <p:sldId id="290" r:id="rId48"/>
    <p:sldId id="291" r:id="rId49"/>
    <p:sldId id="294" r:id="rId50"/>
    <p:sldId id="297" r:id="rId51"/>
    <p:sldId id="298" r:id="rId52"/>
    <p:sldId id="299" r:id="rId53"/>
    <p:sldId id="324" r:id="rId54"/>
    <p:sldId id="325" r:id="rId55"/>
    <p:sldId id="326" r:id="rId56"/>
    <p:sldId id="327" r:id="rId57"/>
    <p:sldId id="328" r:id="rId58"/>
    <p:sldId id="300" r:id="rId59"/>
    <p:sldId id="301" r:id="rId60"/>
    <p:sldId id="338" r:id="rId61"/>
    <p:sldId id="339" r:id="rId62"/>
    <p:sldId id="303" r:id="rId63"/>
    <p:sldId id="329" r:id="rId64"/>
    <p:sldId id="332" r:id="rId65"/>
    <p:sldId id="333" r:id="rId66"/>
    <p:sldId id="334" r:id="rId67"/>
    <p:sldId id="335" r:id="rId68"/>
    <p:sldId id="340" r:id="rId69"/>
    <p:sldId id="336" r:id="rId70"/>
    <p:sldId id="330"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5F9A"/>
    <a:srgbClr val="00A9A2"/>
    <a:srgbClr val="88D382"/>
    <a:srgbClr val="6699FF"/>
    <a:srgbClr val="627C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011" autoAdjust="0"/>
    <p:restoredTop sz="94660"/>
  </p:normalViewPr>
  <p:slideViewPr>
    <p:cSldViewPr snapToGrid="0">
      <p:cViewPr varScale="1">
        <p:scale>
          <a:sx n="103" d="100"/>
          <a:sy n="103" d="100"/>
        </p:scale>
        <p:origin x="138" y="4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microsoft.com/office/2016/11/relationships/changesInfo" Target="changesInfos/changesInfo1.xml"/><Relationship Id="rId7" Type="http://schemas.openxmlformats.org/officeDocument/2006/relationships/slide" Target="slides/slide6.xml"/><Relationship Id="rId71" Type="http://schemas.openxmlformats.org/officeDocument/2006/relationships/slide" Target="slides/slide7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ateman, Bev" userId="78a4a1ab-f5ae-471d-a304-cc7fab5b40fa" providerId="ADAL" clId="{59081FB9-4AA4-4B9C-87FE-31D5E74C7CA7}"/>
    <pc:docChg chg="custSel addSld modSld">
      <pc:chgData name="Bateman, Bev" userId="78a4a1ab-f5ae-471d-a304-cc7fab5b40fa" providerId="ADAL" clId="{59081FB9-4AA4-4B9C-87FE-31D5E74C7CA7}" dt="2025-08-23T00:31:20.378" v="1" actId="27636"/>
      <pc:docMkLst>
        <pc:docMk/>
      </pc:docMkLst>
      <pc:sldChg chg="add">
        <pc:chgData name="Bateman, Bev" userId="78a4a1ab-f5ae-471d-a304-cc7fab5b40fa" providerId="ADAL" clId="{59081FB9-4AA4-4B9C-87FE-31D5E74C7CA7}" dt="2025-08-23T00:31:20.251" v="0"/>
        <pc:sldMkLst>
          <pc:docMk/>
          <pc:sldMk cId="3163166019" sldId="259"/>
        </pc:sldMkLst>
      </pc:sldChg>
      <pc:sldChg chg="modSp add mod">
        <pc:chgData name="Bateman, Bev" userId="78a4a1ab-f5ae-471d-a304-cc7fab5b40fa" providerId="ADAL" clId="{59081FB9-4AA4-4B9C-87FE-31D5E74C7CA7}" dt="2025-08-23T00:31:20.378" v="1" actId="27636"/>
        <pc:sldMkLst>
          <pc:docMk/>
          <pc:sldMk cId="3357052727" sldId="260"/>
        </pc:sldMkLst>
      </pc:sldChg>
      <pc:sldChg chg="add">
        <pc:chgData name="Bateman, Bev" userId="78a4a1ab-f5ae-471d-a304-cc7fab5b40fa" providerId="ADAL" clId="{59081FB9-4AA4-4B9C-87FE-31D5E74C7CA7}" dt="2025-08-23T00:31:20.251" v="0"/>
        <pc:sldMkLst>
          <pc:docMk/>
          <pc:sldMk cId="2958736197" sldId="261"/>
        </pc:sldMkLst>
      </pc:sldChg>
      <pc:sldChg chg="add">
        <pc:chgData name="Bateman, Bev" userId="78a4a1ab-f5ae-471d-a304-cc7fab5b40fa" providerId="ADAL" clId="{59081FB9-4AA4-4B9C-87FE-31D5E74C7CA7}" dt="2025-08-23T00:31:20.251" v="0"/>
        <pc:sldMkLst>
          <pc:docMk/>
          <pc:sldMk cId="140627129" sldId="262"/>
        </pc:sldMkLst>
      </pc:sldChg>
      <pc:sldChg chg="add">
        <pc:chgData name="Bateman, Bev" userId="78a4a1ab-f5ae-471d-a304-cc7fab5b40fa" providerId="ADAL" clId="{59081FB9-4AA4-4B9C-87FE-31D5E74C7CA7}" dt="2025-08-23T00:31:20.251" v="0"/>
        <pc:sldMkLst>
          <pc:docMk/>
          <pc:sldMk cId="1155266906" sldId="263"/>
        </pc:sldMkLst>
      </pc:sldChg>
      <pc:sldChg chg="add">
        <pc:chgData name="Bateman, Bev" userId="78a4a1ab-f5ae-471d-a304-cc7fab5b40fa" providerId="ADAL" clId="{59081FB9-4AA4-4B9C-87FE-31D5E74C7CA7}" dt="2025-08-23T00:31:20.251" v="0"/>
        <pc:sldMkLst>
          <pc:docMk/>
          <pc:sldMk cId="3611675719" sldId="264"/>
        </pc:sldMkLst>
      </pc:sldChg>
      <pc:sldChg chg="add">
        <pc:chgData name="Bateman, Bev" userId="78a4a1ab-f5ae-471d-a304-cc7fab5b40fa" providerId="ADAL" clId="{59081FB9-4AA4-4B9C-87FE-31D5E74C7CA7}" dt="2025-08-23T00:31:20.251" v="0"/>
        <pc:sldMkLst>
          <pc:docMk/>
          <pc:sldMk cId="676383029" sldId="265"/>
        </pc:sldMkLst>
      </pc:sldChg>
      <pc:sldChg chg="add">
        <pc:chgData name="Bateman, Bev" userId="78a4a1ab-f5ae-471d-a304-cc7fab5b40fa" providerId="ADAL" clId="{59081FB9-4AA4-4B9C-87FE-31D5E74C7CA7}" dt="2025-08-23T00:31:20.251" v="0"/>
        <pc:sldMkLst>
          <pc:docMk/>
          <pc:sldMk cId="2301246482" sldId="266"/>
        </pc:sldMkLst>
      </pc:sldChg>
      <pc:sldChg chg="add">
        <pc:chgData name="Bateman, Bev" userId="78a4a1ab-f5ae-471d-a304-cc7fab5b40fa" providerId="ADAL" clId="{59081FB9-4AA4-4B9C-87FE-31D5E74C7CA7}" dt="2025-08-23T00:31:20.251" v="0"/>
        <pc:sldMkLst>
          <pc:docMk/>
          <pc:sldMk cId="3652903412" sldId="267"/>
        </pc:sldMkLst>
      </pc:sldChg>
      <pc:sldChg chg="add">
        <pc:chgData name="Bateman, Bev" userId="78a4a1ab-f5ae-471d-a304-cc7fab5b40fa" providerId="ADAL" clId="{59081FB9-4AA4-4B9C-87FE-31D5E74C7CA7}" dt="2025-08-23T00:31:20.251" v="0"/>
        <pc:sldMkLst>
          <pc:docMk/>
          <pc:sldMk cId="2479725643" sldId="268"/>
        </pc:sldMkLst>
      </pc:sldChg>
      <pc:sldChg chg="add">
        <pc:chgData name="Bateman, Bev" userId="78a4a1ab-f5ae-471d-a304-cc7fab5b40fa" providerId="ADAL" clId="{59081FB9-4AA4-4B9C-87FE-31D5E74C7CA7}" dt="2025-08-23T00:31:20.251" v="0"/>
        <pc:sldMkLst>
          <pc:docMk/>
          <pc:sldMk cId="3431460514" sldId="269"/>
        </pc:sldMkLst>
      </pc:sldChg>
      <pc:sldChg chg="add">
        <pc:chgData name="Bateman, Bev" userId="78a4a1ab-f5ae-471d-a304-cc7fab5b40fa" providerId="ADAL" clId="{59081FB9-4AA4-4B9C-87FE-31D5E74C7CA7}" dt="2025-08-23T00:31:20.251" v="0"/>
        <pc:sldMkLst>
          <pc:docMk/>
          <pc:sldMk cId="3580723558" sldId="270"/>
        </pc:sldMkLst>
      </pc:sldChg>
      <pc:sldChg chg="add">
        <pc:chgData name="Bateman, Bev" userId="78a4a1ab-f5ae-471d-a304-cc7fab5b40fa" providerId="ADAL" clId="{59081FB9-4AA4-4B9C-87FE-31D5E74C7CA7}" dt="2025-08-23T00:31:20.251" v="0"/>
        <pc:sldMkLst>
          <pc:docMk/>
          <pc:sldMk cId="1972244200" sldId="271"/>
        </pc:sldMkLst>
      </pc:sldChg>
      <pc:sldChg chg="add">
        <pc:chgData name="Bateman, Bev" userId="78a4a1ab-f5ae-471d-a304-cc7fab5b40fa" providerId="ADAL" clId="{59081FB9-4AA4-4B9C-87FE-31D5E74C7CA7}" dt="2025-08-23T00:31:20.251" v="0"/>
        <pc:sldMkLst>
          <pc:docMk/>
          <pc:sldMk cId="1495240990" sldId="272"/>
        </pc:sldMkLst>
      </pc:sldChg>
      <pc:sldChg chg="add">
        <pc:chgData name="Bateman, Bev" userId="78a4a1ab-f5ae-471d-a304-cc7fab5b40fa" providerId="ADAL" clId="{59081FB9-4AA4-4B9C-87FE-31D5E74C7CA7}" dt="2025-08-23T00:31:20.251" v="0"/>
        <pc:sldMkLst>
          <pc:docMk/>
          <pc:sldMk cId="2047974898" sldId="273"/>
        </pc:sldMkLst>
      </pc:sldChg>
      <pc:sldChg chg="add">
        <pc:chgData name="Bateman, Bev" userId="78a4a1ab-f5ae-471d-a304-cc7fab5b40fa" providerId="ADAL" clId="{59081FB9-4AA4-4B9C-87FE-31D5E74C7CA7}" dt="2025-08-23T00:31:20.251" v="0"/>
        <pc:sldMkLst>
          <pc:docMk/>
          <pc:sldMk cId="680624456" sldId="274"/>
        </pc:sldMkLst>
      </pc:sldChg>
      <pc:sldChg chg="add">
        <pc:chgData name="Bateman, Bev" userId="78a4a1ab-f5ae-471d-a304-cc7fab5b40fa" providerId="ADAL" clId="{59081FB9-4AA4-4B9C-87FE-31D5E74C7CA7}" dt="2025-08-23T00:31:20.251" v="0"/>
        <pc:sldMkLst>
          <pc:docMk/>
          <pc:sldMk cId="169939941" sldId="275"/>
        </pc:sldMkLst>
      </pc:sldChg>
      <pc:sldChg chg="add">
        <pc:chgData name="Bateman, Bev" userId="78a4a1ab-f5ae-471d-a304-cc7fab5b40fa" providerId="ADAL" clId="{59081FB9-4AA4-4B9C-87FE-31D5E74C7CA7}" dt="2025-08-23T00:31:20.251" v="0"/>
        <pc:sldMkLst>
          <pc:docMk/>
          <pc:sldMk cId="2308223393" sldId="276"/>
        </pc:sldMkLst>
      </pc:sldChg>
      <pc:sldChg chg="add">
        <pc:chgData name="Bateman, Bev" userId="78a4a1ab-f5ae-471d-a304-cc7fab5b40fa" providerId="ADAL" clId="{59081FB9-4AA4-4B9C-87FE-31D5E74C7CA7}" dt="2025-08-23T00:31:20.251" v="0"/>
        <pc:sldMkLst>
          <pc:docMk/>
          <pc:sldMk cId="1105907756" sldId="277"/>
        </pc:sldMkLst>
      </pc:sldChg>
      <pc:sldChg chg="add">
        <pc:chgData name="Bateman, Bev" userId="78a4a1ab-f5ae-471d-a304-cc7fab5b40fa" providerId="ADAL" clId="{59081FB9-4AA4-4B9C-87FE-31D5E74C7CA7}" dt="2025-08-23T00:31:20.251" v="0"/>
        <pc:sldMkLst>
          <pc:docMk/>
          <pc:sldMk cId="2705363635" sldId="278"/>
        </pc:sldMkLst>
      </pc:sldChg>
      <pc:sldChg chg="add">
        <pc:chgData name="Bateman, Bev" userId="78a4a1ab-f5ae-471d-a304-cc7fab5b40fa" providerId="ADAL" clId="{59081FB9-4AA4-4B9C-87FE-31D5E74C7CA7}" dt="2025-08-23T00:31:20.251" v="0"/>
        <pc:sldMkLst>
          <pc:docMk/>
          <pc:sldMk cId="4038867106" sldId="279"/>
        </pc:sldMkLst>
      </pc:sldChg>
      <pc:sldChg chg="add">
        <pc:chgData name="Bateman, Bev" userId="78a4a1ab-f5ae-471d-a304-cc7fab5b40fa" providerId="ADAL" clId="{59081FB9-4AA4-4B9C-87FE-31D5E74C7CA7}" dt="2025-08-23T00:31:20.251" v="0"/>
        <pc:sldMkLst>
          <pc:docMk/>
          <pc:sldMk cId="3451318278" sldId="280"/>
        </pc:sldMkLst>
      </pc:sldChg>
      <pc:sldChg chg="add">
        <pc:chgData name="Bateman, Bev" userId="78a4a1ab-f5ae-471d-a304-cc7fab5b40fa" providerId="ADAL" clId="{59081FB9-4AA4-4B9C-87FE-31D5E74C7CA7}" dt="2025-08-23T00:31:20.251" v="0"/>
        <pc:sldMkLst>
          <pc:docMk/>
          <pc:sldMk cId="85282422" sldId="281"/>
        </pc:sldMkLst>
      </pc:sldChg>
      <pc:sldChg chg="add">
        <pc:chgData name="Bateman, Bev" userId="78a4a1ab-f5ae-471d-a304-cc7fab5b40fa" providerId="ADAL" clId="{59081FB9-4AA4-4B9C-87FE-31D5E74C7CA7}" dt="2025-08-23T00:31:20.251" v="0"/>
        <pc:sldMkLst>
          <pc:docMk/>
          <pc:sldMk cId="3500964492" sldId="282"/>
        </pc:sldMkLst>
      </pc:sldChg>
      <pc:sldChg chg="add">
        <pc:chgData name="Bateman, Bev" userId="78a4a1ab-f5ae-471d-a304-cc7fab5b40fa" providerId="ADAL" clId="{59081FB9-4AA4-4B9C-87FE-31D5E74C7CA7}" dt="2025-08-23T00:31:20.251" v="0"/>
        <pc:sldMkLst>
          <pc:docMk/>
          <pc:sldMk cId="3186334332" sldId="283"/>
        </pc:sldMkLst>
      </pc:sldChg>
      <pc:sldChg chg="add">
        <pc:chgData name="Bateman, Bev" userId="78a4a1ab-f5ae-471d-a304-cc7fab5b40fa" providerId="ADAL" clId="{59081FB9-4AA4-4B9C-87FE-31D5E74C7CA7}" dt="2025-08-23T00:31:20.251" v="0"/>
        <pc:sldMkLst>
          <pc:docMk/>
          <pc:sldMk cId="1233086286" sldId="284"/>
        </pc:sldMkLst>
      </pc:sldChg>
      <pc:sldChg chg="add">
        <pc:chgData name="Bateman, Bev" userId="78a4a1ab-f5ae-471d-a304-cc7fab5b40fa" providerId="ADAL" clId="{59081FB9-4AA4-4B9C-87FE-31D5E74C7CA7}" dt="2025-08-23T00:31:20.251" v="0"/>
        <pc:sldMkLst>
          <pc:docMk/>
          <pc:sldMk cId="1853051333" sldId="285"/>
        </pc:sldMkLst>
      </pc:sldChg>
      <pc:sldChg chg="add">
        <pc:chgData name="Bateman, Bev" userId="78a4a1ab-f5ae-471d-a304-cc7fab5b40fa" providerId="ADAL" clId="{59081FB9-4AA4-4B9C-87FE-31D5E74C7CA7}" dt="2025-08-23T00:31:20.251" v="0"/>
        <pc:sldMkLst>
          <pc:docMk/>
          <pc:sldMk cId="906285707" sldId="286"/>
        </pc:sldMkLst>
      </pc:sldChg>
      <pc:sldChg chg="add">
        <pc:chgData name="Bateman, Bev" userId="78a4a1ab-f5ae-471d-a304-cc7fab5b40fa" providerId="ADAL" clId="{59081FB9-4AA4-4B9C-87FE-31D5E74C7CA7}" dt="2025-08-23T00:31:20.251" v="0"/>
        <pc:sldMkLst>
          <pc:docMk/>
          <pc:sldMk cId="4177805063" sldId="287"/>
        </pc:sldMkLst>
      </pc:sldChg>
      <pc:sldChg chg="add">
        <pc:chgData name="Bateman, Bev" userId="78a4a1ab-f5ae-471d-a304-cc7fab5b40fa" providerId="ADAL" clId="{59081FB9-4AA4-4B9C-87FE-31D5E74C7CA7}" dt="2025-08-23T00:31:20.251" v="0"/>
        <pc:sldMkLst>
          <pc:docMk/>
          <pc:sldMk cId="3002745527" sldId="288"/>
        </pc:sldMkLst>
      </pc:sldChg>
      <pc:sldChg chg="add">
        <pc:chgData name="Bateman, Bev" userId="78a4a1ab-f5ae-471d-a304-cc7fab5b40fa" providerId="ADAL" clId="{59081FB9-4AA4-4B9C-87FE-31D5E74C7CA7}" dt="2025-08-23T00:31:20.251" v="0"/>
        <pc:sldMkLst>
          <pc:docMk/>
          <pc:sldMk cId="2511735768" sldId="289"/>
        </pc:sldMkLst>
      </pc:sldChg>
      <pc:sldChg chg="add">
        <pc:chgData name="Bateman, Bev" userId="78a4a1ab-f5ae-471d-a304-cc7fab5b40fa" providerId="ADAL" clId="{59081FB9-4AA4-4B9C-87FE-31D5E74C7CA7}" dt="2025-08-23T00:31:20.251" v="0"/>
        <pc:sldMkLst>
          <pc:docMk/>
          <pc:sldMk cId="2223220820" sldId="290"/>
        </pc:sldMkLst>
      </pc:sldChg>
      <pc:sldChg chg="add">
        <pc:chgData name="Bateman, Bev" userId="78a4a1ab-f5ae-471d-a304-cc7fab5b40fa" providerId="ADAL" clId="{59081FB9-4AA4-4B9C-87FE-31D5E74C7CA7}" dt="2025-08-23T00:31:20.251" v="0"/>
        <pc:sldMkLst>
          <pc:docMk/>
          <pc:sldMk cId="767724833" sldId="291"/>
        </pc:sldMkLst>
      </pc:sldChg>
      <pc:sldChg chg="add">
        <pc:chgData name="Bateman, Bev" userId="78a4a1ab-f5ae-471d-a304-cc7fab5b40fa" providerId="ADAL" clId="{59081FB9-4AA4-4B9C-87FE-31D5E74C7CA7}" dt="2025-08-23T00:31:20.251" v="0"/>
        <pc:sldMkLst>
          <pc:docMk/>
          <pc:sldMk cId="1186210493" sldId="292"/>
        </pc:sldMkLst>
      </pc:sldChg>
      <pc:sldChg chg="add">
        <pc:chgData name="Bateman, Bev" userId="78a4a1ab-f5ae-471d-a304-cc7fab5b40fa" providerId="ADAL" clId="{59081FB9-4AA4-4B9C-87FE-31D5E74C7CA7}" dt="2025-08-23T00:31:20.251" v="0"/>
        <pc:sldMkLst>
          <pc:docMk/>
          <pc:sldMk cId="1189828209" sldId="293"/>
        </pc:sldMkLst>
      </pc:sldChg>
      <pc:sldChg chg="add">
        <pc:chgData name="Bateman, Bev" userId="78a4a1ab-f5ae-471d-a304-cc7fab5b40fa" providerId="ADAL" clId="{59081FB9-4AA4-4B9C-87FE-31D5E74C7CA7}" dt="2025-08-23T00:31:20.251" v="0"/>
        <pc:sldMkLst>
          <pc:docMk/>
          <pc:sldMk cId="1686356690" sldId="294"/>
        </pc:sldMkLst>
      </pc:sldChg>
      <pc:sldChg chg="add">
        <pc:chgData name="Bateman, Bev" userId="78a4a1ab-f5ae-471d-a304-cc7fab5b40fa" providerId="ADAL" clId="{59081FB9-4AA4-4B9C-87FE-31D5E74C7CA7}" dt="2025-08-23T00:31:20.251" v="0"/>
        <pc:sldMkLst>
          <pc:docMk/>
          <pc:sldMk cId="1441682126" sldId="295"/>
        </pc:sldMkLst>
      </pc:sldChg>
      <pc:sldChg chg="add">
        <pc:chgData name="Bateman, Bev" userId="78a4a1ab-f5ae-471d-a304-cc7fab5b40fa" providerId="ADAL" clId="{59081FB9-4AA4-4B9C-87FE-31D5E74C7CA7}" dt="2025-08-23T00:31:20.251" v="0"/>
        <pc:sldMkLst>
          <pc:docMk/>
          <pc:sldMk cId="3909977024" sldId="296"/>
        </pc:sldMkLst>
      </pc:sldChg>
      <pc:sldChg chg="add">
        <pc:chgData name="Bateman, Bev" userId="78a4a1ab-f5ae-471d-a304-cc7fab5b40fa" providerId="ADAL" clId="{59081FB9-4AA4-4B9C-87FE-31D5E74C7CA7}" dt="2025-08-23T00:31:20.251" v="0"/>
        <pc:sldMkLst>
          <pc:docMk/>
          <pc:sldMk cId="2769577189" sldId="297"/>
        </pc:sldMkLst>
      </pc:sldChg>
      <pc:sldChg chg="add">
        <pc:chgData name="Bateman, Bev" userId="78a4a1ab-f5ae-471d-a304-cc7fab5b40fa" providerId="ADAL" clId="{59081FB9-4AA4-4B9C-87FE-31D5E74C7CA7}" dt="2025-08-23T00:31:20.251" v="0"/>
        <pc:sldMkLst>
          <pc:docMk/>
          <pc:sldMk cId="1326486950" sldId="298"/>
        </pc:sldMkLst>
      </pc:sldChg>
      <pc:sldChg chg="add">
        <pc:chgData name="Bateman, Bev" userId="78a4a1ab-f5ae-471d-a304-cc7fab5b40fa" providerId="ADAL" clId="{59081FB9-4AA4-4B9C-87FE-31D5E74C7CA7}" dt="2025-08-23T00:31:20.251" v="0"/>
        <pc:sldMkLst>
          <pc:docMk/>
          <pc:sldMk cId="1400978782" sldId="299"/>
        </pc:sldMkLst>
      </pc:sldChg>
      <pc:sldChg chg="add">
        <pc:chgData name="Bateman, Bev" userId="78a4a1ab-f5ae-471d-a304-cc7fab5b40fa" providerId="ADAL" clId="{59081FB9-4AA4-4B9C-87FE-31D5E74C7CA7}" dt="2025-08-23T00:31:20.251" v="0"/>
        <pc:sldMkLst>
          <pc:docMk/>
          <pc:sldMk cId="278360955" sldId="300"/>
        </pc:sldMkLst>
      </pc:sldChg>
      <pc:sldChg chg="add">
        <pc:chgData name="Bateman, Bev" userId="78a4a1ab-f5ae-471d-a304-cc7fab5b40fa" providerId="ADAL" clId="{59081FB9-4AA4-4B9C-87FE-31D5E74C7CA7}" dt="2025-08-23T00:31:20.251" v="0"/>
        <pc:sldMkLst>
          <pc:docMk/>
          <pc:sldMk cId="1517016061" sldId="301"/>
        </pc:sldMkLst>
      </pc:sldChg>
      <pc:sldChg chg="add">
        <pc:chgData name="Bateman, Bev" userId="78a4a1ab-f5ae-471d-a304-cc7fab5b40fa" providerId="ADAL" clId="{59081FB9-4AA4-4B9C-87FE-31D5E74C7CA7}" dt="2025-08-23T00:31:20.251" v="0"/>
        <pc:sldMkLst>
          <pc:docMk/>
          <pc:sldMk cId="2860847824" sldId="302"/>
        </pc:sldMkLst>
      </pc:sldChg>
      <pc:sldChg chg="add">
        <pc:chgData name="Bateman, Bev" userId="78a4a1ab-f5ae-471d-a304-cc7fab5b40fa" providerId="ADAL" clId="{59081FB9-4AA4-4B9C-87FE-31D5E74C7CA7}" dt="2025-08-23T00:31:20.251" v="0"/>
        <pc:sldMkLst>
          <pc:docMk/>
          <pc:sldMk cId="4054184085" sldId="303"/>
        </pc:sldMkLst>
      </pc:sldChg>
      <pc:sldChg chg="add">
        <pc:chgData name="Bateman, Bev" userId="78a4a1ab-f5ae-471d-a304-cc7fab5b40fa" providerId="ADAL" clId="{59081FB9-4AA4-4B9C-87FE-31D5E74C7CA7}" dt="2025-08-23T00:31:20.251" v="0"/>
        <pc:sldMkLst>
          <pc:docMk/>
          <pc:sldMk cId="2452231533" sldId="304"/>
        </pc:sldMkLst>
      </pc:sldChg>
      <pc:sldChg chg="add">
        <pc:chgData name="Bateman, Bev" userId="78a4a1ab-f5ae-471d-a304-cc7fab5b40fa" providerId="ADAL" clId="{59081FB9-4AA4-4B9C-87FE-31D5E74C7CA7}" dt="2025-08-23T00:31:20.251" v="0"/>
        <pc:sldMkLst>
          <pc:docMk/>
          <pc:sldMk cId="2753407995" sldId="307"/>
        </pc:sldMkLst>
      </pc:sldChg>
      <pc:sldChg chg="add">
        <pc:chgData name="Bateman, Bev" userId="78a4a1ab-f5ae-471d-a304-cc7fab5b40fa" providerId="ADAL" clId="{59081FB9-4AA4-4B9C-87FE-31D5E74C7CA7}" dt="2025-08-23T00:31:20.251" v="0"/>
        <pc:sldMkLst>
          <pc:docMk/>
          <pc:sldMk cId="2872867109" sldId="308"/>
        </pc:sldMkLst>
      </pc:sldChg>
      <pc:sldChg chg="add">
        <pc:chgData name="Bateman, Bev" userId="78a4a1ab-f5ae-471d-a304-cc7fab5b40fa" providerId="ADAL" clId="{59081FB9-4AA4-4B9C-87FE-31D5E74C7CA7}" dt="2025-08-23T00:31:20.251" v="0"/>
        <pc:sldMkLst>
          <pc:docMk/>
          <pc:sldMk cId="1644744360" sldId="309"/>
        </pc:sldMkLst>
      </pc:sldChg>
      <pc:sldChg chg="add">
        <pc:chgData name="Bateman, Bev" userId="78a4a1ab-f5ae-471d-a304-cc7fab5b40fa" providerId="ADAL" clId="{59081FB9-4AA4-4B9C-87FE-31D5E74C7CA7}" dt="2025-08-23T00:31:20.251" v="0"/>
        <pc:sldMkLst>
          <pc:docMk/>
          <pc:sldMk cId="2223289385" sldId="310"/>
        </pc:sldMkLst>
      </pc:sldChg>
    </pc:docChg>
  </pc:docChgLst>
  <pc:docChgLst>
    <pc:chgData name="Bateman, Bev" userId="78a4a1ab-f5ae-471d-a304-cc7fab5b40fa" providerId="ADAL" clId="{9D79737B-E556-458B-A1B4-402CFBFECC74}"/>
    <pc:docChg chg="custSel addSld delSld modSld sldOrd">
      <pc:chgData name="Bateman, Bev" userId="78a4a1ab-f5ae-471d-a304-cc7fab5b40fa" providerId="ADAL" clId="{9D79737B-E556-458B-A1B4-402CFBFECC74}" dt="2025-10-26T00:10:52.540" v="569" actId="20577"/>
      <pc:docMkLst>
        <pc:docMk/>
      </pc:docMkLst>
      <pc:sldChg chg="modSp mod">
        <pc:chgData name="Bateman, Bev" userId="78a4a1ab-f5ae-471d-a304-cc7fab5b40fa" providerId="ADAL" clId="{9D79737B-E556-458B-A1B4-402CFBFECC74}" dt="2025-10-25T23:59:11.844" v="101" actId="20577"/>
        <pc:sldMkLst>
          <pc:docMk/>
          <pc:sldMk cId="1155266906" sldId="263"/>
        </pc:sldMkLst>
        <pc:spChg chg="mod">
          <ac:chgData name="Bateman, Bev" userId="78a4a1ab-f5ae-471d-a304-cc7fab5b40fa" providerId="ADAL" clId="{9D79737B-E556-458B-A1B4-402CFBFECC74}" dt="2025-10-25T23:59:11.844" v="101" actId="20577"/>
          <ac:spMkLst>
            <pc:docMk/>
            <pc:sldMk cId="1155266906" sldId="263"/>
            <ac:spMk id="5" creationId="{DBC9CB54-7258-4098-B681-7499198498C0}"/>
          </ac:spMkLst>
        </pc:spChg>
      </pc:sldChg>
      <pc:sldChg chg="modSp mod">
        <pc:chgData name="Bateman, Bev" userId="78a4a1ab-f5ae-471d-a304-cc7fab5b40fa" providerId="ADAL" clId="{9D79737B-E556-458B-A1B4-402CFBFECC74}" dt="2025-10-25T23:58:40.507" v="39" actId="20577"/>
        <pc:sldMkLst>
          <pc:docMk/>
          <pc:sldMk cId="3611675719" sldId="264"/>
        </pc:sldMkLst>
        <pc:spChg chg="mod">
          <ac:chgData name="Bateman, Bev" userId="78a4a1ab-f5ae-471d-a304-cc7fab5b40fa" providerId="ADAL" clId="{9D79737B-E556-458B-A1B4-402CFBFECC74}" dt="2025-10-25T23:58:40.507" v="39" actId="20577"/>
          <ac:spMkLst>
            <pc:docMk/>
            <pc:sldMk cId="3611675719" sldId="264"/>
            <ac:spMk id="5" creationId="{DBC9CB54-7258-4098-B681-7499198498C0}"/>
          </ac:spMkLst>
        </pc:spChg>
      </pc:sldChg>
      <pc:sldChg chg="modSp mod">
        <pc:chgData name="Bateman, Bev" userId="78a4a1ab-f5ae-471d-a304-cc7fab5b40fa" providerId="ADAL" clId="{9D79737B-E556-458B-A1B4-402CFBFECC74}" dt="2025-10-26T00:02:32.850" v="147" actId="20577"/>
        <pc:sldMkLst>
          <pc:docMk/>
          <pc:sldMk cId="676383029" sldId="265"/>
        </pc:sldMkLst>
        <pc:spChg chg="mod">
          <ac:chgData name="Bateman, Bev" userId="78a4a1ab-f5ae-471d-a304-cc7fab5b40fa" providerId="ADAL" clId="{9D79737B-E556-458B-A1B4-402CFBFECC74}" dt="2025-10-26T00:02:32.850" v="147" actId="20577"/>
          <ac:spMkLst>
            <pc:docMk/>
            <pc:sldMk cId="676383029" sldId="265"/>
            <ac:spMk id="5" creationId="{DBC9CB54-7258-4098-B681-7499198498C0}"/>
          </ac:spMkLst>
        </pc:spChg>
      </pc:sldChg>
      <pc:sldChg chg="modSp mod">
        <pc:chgData name="Bateman, Bev" userId="78a4a1ab-f5ae-471d-a304-cc7fab5b40fa" providerId="ADAL" clId="{9D79737B-E556-458B-A1B4-402CFBFECC74}" dt="2025-10-25T23:58:54.001" v="97" actId="20577"/>
        <pc:sldMkLst>
          <pc:docMk/>
          <pc:sldMk cId="2301246482" sldId="266"/>
        </pc:sldMkLst>
        <pc:spChg chg="mod">
          <ac:chgData name="Bateman, Bev" userId="78a4a1ab-f5ae-471d-a304-cc7fab5b40fa" providerId="ADAL" clId="{9D79737B-E556-458B-A1B4-402CFBFECC74}" dt="2025-10-25T23:58:54.001" v="97" actId="20577"/>
          <ac:spMkLst>
            <pc:docMk/>
            <pc:sldMk cId="2301246482" sldId="266"/>
            <ac:spMk id="5" creationId="{DBC9CB54-7258-4098-B681-7499198498C0}"/>
          </ac:spMkLst>
        </pc:spChg>
      </pc:sldChg>
      <pc:sldChg chg="modSp mod">
        <pc:chgData name="Bateman, Bev" userId="78a4a1ab-f5ae-471d-a304-cc7fab5b40fa" providerId="ADAL" clId="{9D79737B-E556-458B-A1B4-402CFBFECC74}" dt="2025-10-25T23:58:15.412" v="26" actId="20577"/>
        <pc:sldMkLst>
          <pc:docMk/>
          <pc:sldMk cId="3431460514" sldId="269"/>
        </pc:sldMkLst>
        <pc:spChg chg="mod">
          <ac:chgData name="Bateman, Bev" userId="78a4a1ab-f5ae-471d-a304-cc7fab5b40fa" providerId="ADAL" clId="{9D79737B-E556-458B-A1B4-402CFBFECC74}" dt="2025-10-25T23:58:15.412" v="26" actId="20577"/>
          <ac:spMkLst>
            <pc:docMk/>
            <pc:sldMk cId="3431460514" sldId="269"/>
            <ac:spMk id="5" creationId="{DBC9CB54-7258-4098-B681-7499198498C0}"/>
          </ac:spMkLst>
        </pc:spChg>
      </pc:sldChg>
      <pc:sldChg chg="modSp mod">
        <pc:chgData name="Bateman, Bev" userId="78a4a1ab-f5ae-471d-a304-cc7fab5b40fa" providerId="ADAL" clId="{9D79737B-E556-458B-A1B4-402CFBFECC74}" dt="2025-10-25T23:59:19.242" v="102" actId="20577"/>
        <pc:sldMkLst>
          <pc:docMk/>
          <pc:sldMk cId="2705363635" sldId="278"/>
        </pc:sldMkLst>
        <pc:spChg chg="mod">
          <ac:chgData name="Bateman, Bev" userId="78a4a1ab-f5ae-471d-a304-cc7fab5b40fa" providerId="ADAL" clId="{9D79737B-E556-458B-A1B4-402CFBFECC74}" dt="2025-10-25T23:59:19.242" v="102" actId="20577"/>
          <ac:spMkLst>
            <pc:docMk/>
            <pc:sldMk cId="2705363635" sldId="278"/>
            <ac:spMk id="5" creationId="{DBC9CB54-7258-4098-B681-7499198498C0}"/>
          </ac:spMkLst>
        </pc:spChg>
      </pc:sldChg>
      <pc:sldChg chg="modSp mod">
        <pc:chgData name="Bateman, Bev" userId="78a4a1ab-f5ae-471d-a304-cc7fab5b40fa" providerId="ADAL" clId="{9D79737B-E556-458B-A1B4-402CFBFECC74}" dt="2025-10-26T00:04:31.530" v="150" actId="27636"/>
        <pc:sldMkLst>
          <pc:docMk/>
          <pc:sldMk cId="3500964492" sldId="282"/>
        </pc:sldMkLst>
        <pc:spChg chg="mod">
          <ac:chgData name="Bateman, Bev" userId="78a4a1ab-f5ae-471d-a304-cc7fab5b40fa" providerId="ADAL" clId="{9D79737B-E556-458B-A1B4-402CFBFECC74}" dt="2025-10-26T00:04:31.530" v="150" actId="27636"/>
          <ac:spMkLst>
            <pc:docMk/>
            <pc:sldMk cId="3500964492" sldId="282"/>
            <ac:spMk id="5" creationId="{DBC9CB54-7258-4098-B681-7499198498C0}"/>
          </ac:spMkLst>
        </pc:spChg>
      </pc:sldChg>
      <pc:sldChg chg="modSp mod">
        <pc:chgData name="Bateman, Bev" userId="78a4a1ab-f5ae-471d-a304-cc7fab5b40fa" providerId="ADAL" clId="{9D79737B-E556-458B-A1B4-402CFBFECC74}" dt="2025-10-25T23:57:24.047" v="0" actId="20577"/>
        <pc:sldMkLst>
          <pc:docMk/>
          <pc:sldMk cId="1186210493" sldId="292"/>
        </pc:sldMkLst>
        <pc:spChg chg="mod">
          <ac:chgData name="Bateman, Bev" userId="78a4a1ab-f5ae-471d-a304-cc7fab5b40fa" providerId="ADAL" clId="{9D79737B-E556-458B-A1B4-402CFBFECC74}" dt="2025-10-25T23:57:24.047" v="0" actId="20577"/>
          <ac:spMkLst>
            <pc:docMk/>
            <pc:sldMk cId="1186210493" sldId="292"/>
            <ac:spMk id="5" creationId="{DBC9CB54-7258-4098-B681-7499198498C0}"/>
          </ac:spMkLst>
        </pc:spChg>
      </pc:sldChg>
      <pc:sldChg chg="ord">
        <pc:chgData name="Bateman, Bev" userId="78a4a1ab-f5ae-471d-a304-cc7fab5b40fa" providerId="ADAL" clId="{9D79737B-E556-458B-A1B4-402CFBFECC74}" dt="2025-10-26T00:09:07.753" v="538"/>
        <pc:sldMkLst>
          <pc:docMk/>
          <pc:sldMk cId="1517016061" sldId="301"/>
        </pc:sldMkLst>
      </pc:sldChg>
      <pc:sldChg chg="del">
        <pc:chgData name="Bateman, Bev" userId="78a4a1ab-f5ae-471d-a304-cc7fab5b40fa" providerId="ADAL" clId="{9D79737B-E556-458B-A1B4-402CFBFECC74}" dt="2025-10-26T00:08:18.215" v="516" actId="47"/>
        <pc:sldMkLst>
          <pc:docMk/>
          <pc:sldMk cId="2860847824" sldId="302"/>
        </pc:sldMkLst>
      </pc:sldChg>
      <pc:sldChg chg="modSp mod">
        <pc:chgData name="Bateman, Bev" userId="78a4a1ab-f5ae-471d-a304-cc7fab5b40fa" providerId="ADAL" clId="{9D79737B-E556-458B-A1B4-402CFBFECC74}" dt="2025-10-26T00:00:44.032" v="140" actId="20577"/>
        <pc:sldMkLst>
          <pc:docMk/>
          <pc:sldMk cId="2872867109" sldId="308"/>
        </pc:sldMkLst>
        <pc:spChg chg="mod">
          <ac:chgData name="Bateman, Bev" userId="78a4a1ab-f5ae-471d-a304-cc7fab5b40fa" providerId="ADAL" clId="{9D79737B-E556-458B-A1B4-402CFBFECC74}" dt="2025-10-26T00:00:44.032" v="140" actId="20577"/>
          <ac:spMkLst>
            <pc:docMk/>
            <pc:sldMk cId="2872867109" sldId="308"/>
            <ac:spMk id="5" creationId="{DBC9CB54-7258-4098-B681-7499198498C0}"/>
          </ac:spMkLst>
        </pc:spChg>
      </pc:sldChg>
      <pc:sldChg chg="modSp mod">
        <pc:chgData name="Bateman, Bev" userId="78a4a1ab-f5ae-471d-a304-cc7fab5b40fa" providerId="ADAL" clId="{9D79737B-E556-458B-A1B4-402CFBFECC74}" dt="2025-10-25T23:57:31.156" v="1" actId="20577"/>
        <pc:sldMkLst>
          <pc:docMk/>
          <pc:sldMk cId="2223289385" sldId="310"/>
        </pc:sldMkLst>
        <pc:spChg chg="mod">
          <ac:chgData name="Bateman, Bev" userId="78a4a1ab-f5ae-471d-a304-cc7fab5b40fa" providerId="ADAL" clId="{9D79737B-E556-458B-A1B4-402CFBFECC74}" dt="2025-10-25T23:57:31.156" v="1" actId="20577"/>
          <ac:spMkLst>
            <pc:docMk/>
            <pc:sldMk cId="2223289385" sldId="310"/>
            <ac:spMk id="5" creationId="{DBC9CB54-7258-4098-B681-7499198498C0}"/>
          </ac:spMkLst>
        </pc:spChg>
      </pc:sldChg>
      <pc:sldChg chg="modSp mod">
        <pc:chgData name="Bateman, Bev" userId="78a4a1ab-f5ae-471d-a304-cc7fab5b40fa" providerId="ADAL" clId="{9D79737B-E556-458B-A1B4-402CFBFECC74}" dt="2025-10-26T00:00:49.366" v="141" actId="20577"/>
        <pc:sldMkLst>
          <pc:docMk/>
          <pc:sldMk cId="1005893340" sldId="331"/>
        </pc:sldMkLst>
        <pc:spChg chg="mod">
          <ac:chgData name="Bateman, Bev" userId="78a4a1ab-f5ae-471d-a304-cc7fab5b40fa" providerId="ADAL" clId="{9D79737B-E556-458B-A1B4-402CFBFECC74}" dt="2025-10-26T00:00:49.366" v="141" actId="20577"/>
          <ac:spMkLst>
            <pc:docMk/>
            <pc:sldMk cId="1005893340" sldId="331"/>
            <ac:spMk id="5" creationId="{23F1A803-DFD5-07C8-A0A2-F2B8F5B0D906}"/>
          </ac:spMkLst>
        </pc:spChg>
      </pc:sldChg>
      <pc:sldChg chg="ord">
        <pc:chgData name="Bateman, Bev" userId="78a4a1ab-f5ae-471d-a304-cc7fab5b40fa" providerId="ADAL" clId="{9D79737B-E556-458B-A1B4-402CFBFECC74}" dt="2025-10-26T00:08:52.171" v="536"/>
        <pc:sldMkLst>
          <pc:docMk/>
          <pc:sldMk cId="418679983" sldId="332"/>
        </pc:sldMkLst>
      </pc:sldChg>
      <pc:sldChg chg="modSp mod">
        <pc:chgData name="Bateman, Bev" userId="78a4a1ab-f5ae-471d-a304-cc7fab5b40fa" providerId="ADAL" clId="{9D79737B-E556-458B-A1B4-402CFBFECC74}" dt="2025-10-26T00:10:31.146" v="542" actId="207"/>
        <pc:sldMkLst>
          <pc:docMk/>
          <pc:sldMk cId="1811282055" sldId="335"/>
        </pc:sldMkLst>
        <pc:spChg chg="mod">
          <ac:chgData name="Bateman, Bev" userId="78a4a1ab-f5ae-471d-a304-cc7fab5b40fa" providerId="ADAL" clId="{9D79737B-E556-458B-A1B4-402CFBFECC74}" dt="2025-10-26T00:10:31.146" v="542" actId="207"/>
          <ac:spMkLst>
            <pc:docMk/>
            <pc:sldMk cId="1811282055" sldId="335"/>
            <ac:spMk id="5" creationId="{EB870CD8-A3D3-54F7-28E3-5980A80763EB}"/>
          </ac:spMkLst>
        </pc:spChg>
      </pc:sldChg>
      <pc:sldChg chg="modSp add mod">
        <pc:chgData name="Bateman, Bev" userId="78a4a1ab-f5ae-471d-a304-cc7fab5b40fa" providerId="ADAL" clId="{9D79737B-E556-458B-A1B4-402CFBFECC74}" dt="2025-10-26T00:04:41.542" v="164" actId="27636"/>
        <pc:sldMkLst>
          <pc:docMk/>
          <pc:sldMk cId="3548850236" sldId="337"/>
        </pc:sldMkLst>
        <pc:spChg chg="mod">
          <ac:chgData name="Bateman, Bev" userId="78a4a1ab-f5ae-471d-a304-cc7fab5b40fa" providerId="ADAL" clId="{9D79737B-E556-458B-A1B4-402CFBFECC74}" dt="2025-10-26T00:04:41.542" v="164" actId="27636"/>
          <ac:spMkLst>
            <pc:docMk/>
            <pc:sldMk cId="3548850236" sldId="337"/>
            <ac:spMk id="5" creationId="{7C646647-FE7B-224E-2AFC-F6C7309AF13B}"/>
          </ac:spMkLst>
        </pc:spChg>
      </pc:sldChg>
      <pc:sldChg chg="modSp add mod">
        <pc:chgData name="Bateman, Bev" userId="78a4a1ab-f5ae-471d-a304-cc7fab5b40fa" providerId="ADAL" clId="{9D79737B-E556-458B-A1B4-402CFBFECC74}" dt="2025-10-26T00:08:02.337" v="513" actId="27636"/>
        <pc:sldMkLst>
          <pc:docMk/>
          <pc:sldMk cId="1090926091" sldId="338"/>
        </pc:sldMkLst>
        <pc:spChg chg="mod">
          <ac:chgData name="Bateman, Bev" userId="78a4a1ab-f5ae-471d-a304-cc7fab5b40fa" providerId="ADAL" clId="{9D79737B-E556-458B-A1B4-402CFBFECC74}" dt="2025-10-26T00:06:14.135" v="177" actId="20577"/>
          <ac:spMkLst>
            <pc:docMk/>
            <pc:sldMk cId="1090926091" sldId="338"/>
            <ac:spMk id="4" creationId="{3597513E-6962-F4FD-12C6-74101DF3D30F}"/>
          </ac:spMkLst>
        </pc:spChg>
        <pc:spChg chg="mod">
          <ac:chgData name="Bateman, Bev" userId="78a4a1ab-f5ae-471d-a304-cc7fab5b40fa" providerId="ADAL" clId="{9D79737B-E556-458B-A1B4-402CFBFECC74}" dt="2025-10-26T00:08:02.337" v="513" actId="27636"/>
          <ac:spMkLst>
            <pc:docMk/>
            <pc:sldMk cId="1090926091" sldId="338"/>
            <ac:spMk id="5" creationId="{61BCF6CF-DB1E-D2A0-CA6F-7266910FB7B2}"/>
          </ac:spMkLst>
        </pc:spChg>
      </pc:sldChg>
      <pc:sldChg chg="modSp add mod">
        <pc:chgData name="Bateman, Bev" userId="78a4a1ab-f5ae-471d-a304-cc7fab5b40fa" providerId="ADAL" clId="{9D79737B-E556-458B-A1B4-402CFBFECC74}" dt="2025-10-26T00:08:30.869" v="534" actId="20577"/>
        <pc:sldMkLst>
          <pc:docMk/>
          <pc:sldMk cId="835342392" sldId="339"/>
        </pc:sldMkLst>
        <pc:spChg chg="mod">
          <ac:chgData name="Bateman, Bev" userId="78a4a1ab-f5ae-471d-a304-cc7fab5b40fa" providerId="ADAL" clId="{9D79737B-E556-458B-A1B4-402CFBFECC74}" dt="2025-10-26T00:08:30.869" v="534" actId="20577"/>
          <ac:spMkLst>
            <pc:docMk/>
            <pc:sldMk cId="835342392" sldId="339"/>
            <ac:spMk id="4" creationId="{CA7F0442-C0DA-3769-0438-B752A537755E}"/>
          </ac:spMkLst>
        </pc:spChg>
        <pc:spChg chg="mod">
          <ac:chgData name="Bateman, Bev" userId="78a4a1ab-f5ae-471d-a304-cc7fab5b40fa" providerId="ADAL" clId="{9D79737B-E556-458B-A1B4-402CFBFECC74}" dt="2025-10-26T00:08:07.652" v="515" actId="27636"/>
          <ac:spMkLst>
            <pc:docMk/>
            <pc:sldMk cId="835342392" sldId="339"/>
            <ac:spMk id="5" creationId="{CC220529-E51A-B9B1-C662-A8F3454C959B}"/>
          </ac:spMkLst>
        </pc:spChg>
      </pc:sldChg>
      <pc:sldChg chg="modSp add mod">
        <pc:chgData name="Bateman, Bev" userId="78a4a1ab-f5ae-471d-a304-cc7fab5b40fa" providerId="ADAL" clId="{9D79737B-E556-458B-A1B4-402CFBFECC74}" dt="2025-10-26T00:10:52.540" v="569" actId="20577"/>
        <pc:sldMkLst>
          <pc:docMk/>
          <pc:sldMk cId="669827227" sldId="340"/>
        </pc:sldMkLst>
        <pc:spChg chg="mod">
          <ac:chgData name="Bateman, Bev" userId="78a4a1ab-f5ae-471d-a304-cc7fab5b40fa" providerId="ADAL" clId="{9D79737B-E556-458B-A1B4-402CFBFECC74}" dt="2025-10-26T00:10:52.540" v="569" actId="20577"/>
          <ac:spMkLst>
            <pc:docMk/>
            <pc:sldMk cId="669827227" sldId="340"/>
            <ac:spMk id="4" creationId="{3E05B230-31BA-953D-FC1F-13155CBF7880}"/>
          </ac:spMkLst>
        </pc:spChg>
        <pc:spChg chg="mod">
          <ac:chgData name="Bateman, Bev" userId="78a4a1ab-f5ae-471d-a304-cc7fab5b40fa" providerId="ADAL" clId="{9D79737B-E556-458B-A1B4-402CFBFECC74}" dt="2025-10-26T00:10:45.189" v="557" actId="20577"/>
          <ac:spMkLst>
            <pc:docMk/>
            <pc:sldMk cId="669827227" sldId="340"/>
            <ac:spMk id="5" creationId="{333120F5-7399-21C4-7CA1-92F8FFA0CFE2}"/>
          </ac:spMkLst>
        </pc:spChg>
      </pc:sldChg>
    </pc:docChg>
  </pc:docChgLst>
  <pc:docChgLst>
    <pc:chgData name="Bateman, Bev" userId="78a4a1ab-f5ae-471d-a304-cc7fab5b40fa" providerId="ADAL" clId="{4CAAFCDF-D780-43F9-9435-299B1F34108C}"/>
    <pc:docChg chg="undo custSel addSld delSld modSld sldOrd">
      <pc:chgData name="Bateman, Bev" userId="78a4a1ab-f5ae-471d-a304-cc7fab5b40fa" providerId="ADAL" clId="{4CAAFCDF-D780-43F9-9435-299B1F34108C}" dt="2025-10-22T01:30:02.852" v="9960" actId="20577"/>
      <pc:docMkLst>
        <pc:docMk/>
      </pc:docMkLst>
      <pc:sldChg chg="del">
        <pc:chgData name="Bateman, Bev" userId="78a4a1ab-f5ae-471d-a304-cc7fab5b40fa" providerId="ADAL" clId="{4CAAFCDF-D780-43F9-9435-299B1F34108C}" dt="2025-09-30T01:43:42.743" v="0" actId="47"/>
        <pc:sldMkLst>
          <pc:docMk/>
          <pc:sldMk cId="1669235989" sldId="256"/>
        </pc:sldMkLst>
      </pc:sldChg>
      <pc:sldChg chg="del">
        <pc:chgData name="Bateman, Bev" userId="78a4a1ab-f5ae-471d-a304-cc7fab5b40fa" providerId="ADAL" clId="{4CAAFCDF-D780-43F9-9435-299B1F34108C}" dt="2025-09-30T07:44:29.282" v="8089" actId="47"/>
        <pc:sldMkLst>
          <pc:docMk/>
          <pc:sldMk cId="2563946343" sldId="257"/>
        </pc:sldMkLst>
      </pc:sldChg>
      <pc:sldChg chg="del">
        <pc:chgData name="Bateman, Bev" userId="78a4a1ab-f5ae-471d-a304-cc7fab5b40fa" providerId="ADAL" clId="{4CAAFCDF-D780-43F9-9435-299B1F34108C}" dt="2025-09-30T07:44:30.194" v="8090" actId="47"/>
        <pc:sldMkLst>
          <pc:docMk/>
          <pc:sldMk cId="2251388040" sldId="258"/>
        </pc:sldMkLst>
      </pc:sldChg>
      <pc:sldChg chg="del">
        <pc:chgData name="Bateman, Bev" userId="78a4a1ab-f5ae-471d-a304-cc7fab5b40fa" providerId="ADAL" clId="{4CAAFCDF-D780-43F9-9435-299B1F34108C}" dt="2025-09-30T02:52:38.857" v="7" actId="47"/>
        <pc:sldMkLst>
          <pc:docMk/>
          <pc:sldMk cId="3357052727" sldId="260"/>
        </pc:sldMkLst>
      </pc:sldChg>
      <pc:sldChg chg="modSp mod modClrScheme chgLayout">
        <pc:chgData name="Bateman, Bev" userId="78a4a1ab-f5ae-471d-a304-cc7fab5b40fa" providerId="ADAL" clId="{4CAAFCDF-D780-43F9-9435-299B1F34108C}" dt="2025-09-30T02:53:42.459" v="10" actId="26606"/>
        <pc:sldMkLst>
          <pc:docMk/>
          <pc:sldMk cId="2958736197" sldId="261"/>
        </pc:sldMkLst>
        <pc:spChg chg="mod modVis">
          <ac:chgData name="Bateman, Bev" userId="78a4a1ab-f5ae-471d-a304-cc7fab5b40fa" providerId="ADAL" clId="{4CAAFCDF-D780-43F9-9435-299B1F34108C}" dt="2025-09-30T02:53:42.459" v="10" actId="26606"/>
          <ac:spMkLst>
            <pc:docMk/>
            <pc:sldMk cId="2958736197" sldId="261"/>
            <ac:spMk id="2" creationId="{31E11C0C-A995-FF44-A646-A4051A9FE675}"/>
          </ac:spMkLst>
        </pc:spChg>
        <pc:spChg chg="mod">
          <ac:chgData name="Bateman, Bev" userId="78a4a1ab-f5ae-471d-a304-cc7fab5b40fa" providerId="ADAL" clId="{4CAAFCDF-D780-43F9-9435-299B1F34108C}" dt="2025-09-30T02:53:42.459" v="10" actId="26606"/>
          <ac:spMkLst>
            <pc:docMk/>
            <pc:sldMk cId="2958736197" sldId="261"/>
            <ac:spMk id="4" creationId="{3550CC55-6CB9-4C6F-8D06-AAA55B7BCF28}"/>
          </ac:spMkLst>
        </pc:spChg>
        <pc:spChg chg="mod">
          <ac:chgData name="Bateman, Bev" userId="78a4a1ab-f5ae-471d-a304-cc7fab5b40fa" providerId="ADAL" clId="{4CAAFCDF-D780-43F9-9435-299B1F34108C}" dt="2025-09-30T02:53:42.459" v="10" actId="26606"/>
          <ac:spMkLst>
            <pc:docMk/>
            <pc:sldMk cId="2958736197" sldId="261"/>
            <ac:spMk id="5" creationId="{DBC9CB54-7258-4098-B681-7499198498C0}"/>
          </ac:spMkLst>
        </pc:spChg>
      </pc:sldChg>
      <pc:sldChg chg="modSp mod">
        <pc:chgData name="Bateman, Bev" userId="78a4a1ab-f5ae-471d-a304-cc7fab5b40fa" providerId="ADAL" clId="{4CAAFCDF-D780-43F9-9435-299B1F34108C}" dt="2025-09-30T03:00:48.247" v="340" actId="20577"/>
        <pc:sldMkLst>
          <pc:docMk/>
          <pc:sldMk cId="140627129" sldId="262"/>
        </pc:sldMkLst>
        <pc:spChg chg="mod">
          <ac:chgData name="Bateman, Bev" userId="78a4a1ab-f5ae-471d-a304-cc7fab5b40fa" providerId="ADAL" clId="{4CAAFCDF-D780-43F9-9435-299B1F34108C}" dt="2025-09-30T03:00:48.247" v="340" actId="20577"/>
          <ac:spMkLst>
            <pc:docMk/>
            <pc:sldMk cId="140627129" sldId="262"/>
            <ac:spMk id="4" creationId="{3550CC55-6CB9-4C6F-8D06-AAA55B7BCF28}"/>
          </ac:spMkLst>
        </pc:spChg>
        <pc:spChg chg="mod">
          <ac:chgData name="Bateman, Bev" userId="78a4a1ab-f5ae-471d-a304-cc7fab5b40fa" providerId="ADAL" clId="{4CAAFCDF-D780-43F9-9435-299B1F34108C}" dt="2025-09-30T03:00:30.343" v="326" actId="113"/>
          <ac:spMkLst>
            <pc:docMk/>
            <pc:sldMk cId="140627129" sldId="262"/>
            <ac:spMk id="5" creationId="{DBC9CB54-7258-4098-B681-7499198498C0}"/>
          </ac:spMkLst>
        </pc:spChg>
      </pc:sldChg>
      <pc:sldChg chg="modSp mod ord modClrScheme chgLayout">
        <pc:chgData name="Bateman, Bev" userId="78a4a1ab-f5ae-471d-a304-cc7fab5b40fa" providerId="ADAL" clId="{4CAAFCDF-D780-43F9-9435-299B1F34108C}" dt="2025-09-30T08:26:24.347" v="8578" actId="20577"/>
        <pc:sldMkLst>
          <pc:docMk/>
          <pc:sldMk cId="1155266906" sldId="263"/>
        </pc:sldMkLst>
        <pc:spChg chg="mod modVis">
          <ac:chgData name="Bateman, Bev" userId="78a4a1ab-f5ae-471d-a304-cc7fab5b40fa" providerId="ADAL" clId="{4CAAFCDF-D780-43F9-9435-299B1F34108C}" dt="2025-09-30T08:26:22.644" v="8577" actId="26606"/>
          <ac:spMkLst>
            <pc:docMk/>
            <pc:sldMk cId="1155266906" sldId="263"/>
            <ac:spMk id="2" creationId="{31E11C0C-A995-FF44-A646-A4051A9FE675}"/>
          </ac:spMkLst>
        </pc:spChg>
        <pc:spChg chg="mod">
          <ac:chgData name="Bateman, Bev" userId="78a4a1ab-f5ae-471d-a304-cc7fab5b40fa" providerId="ADAL" clId="{4CAAFCDF-D780-43F9-9435-299B1F34108C}" dt="2025-09-30T08:26:24.347" v="8578" actId="20577"/>
          <ac:spMkLst>
            <pc:docMk/>
            <pc:sldMk cId="1155266906" sldId="263"/>
            <ac:spMk id="4" creationId="{3550CC55-6CB9-4C6F-8D06-AAA55B7BCF28}"/>
          </ac:spMkLst>
        </pc:spChg>
        <pc:spChg chg="mod">
          <ac:chgData name="Bateman, Bev" userId="78a4a1ab-f5ae-471d-a304-cc7fab5b40fa" providerId="ADAL" clId="{4CAAFCDF-D780-43F9-9435-299B1F34108C}" dt="2025-09-30T08:26:22.644" v="8577" actId="26606"/>
          <ac:spMkLst>
            <pc:docMk/>
            <pc:sldMk cId="1155266906" sldId="263"/>
            <ac:spMk id="5" creationId="{DBC9CB54-7258-4098-B681-7499198498C0}"/>
          </ac:spMkLst>
        </pc:spChg>
      </pc:sldChg>
      <pc:sldChg chg="modSp mod ord modClrScheme chgLayout">
        <pc:chgData name="Bateman, Bev" userId="78a4a1ab-f5ae-471d-a304-cc7fab5b40fa" providerId="ADAL" clId="{4CAAFCDF-D780-43F9-9435-299B1F34108C}" dt="2025-09-30T10:10:48.962" v="8636"/>
        <pc:sldMkLst>
          <pc:docMk/>
          <pc:sldMk cId="3611675719" sldId="264"/>
        </pc:sldMkLst>
        <pc:spChg chg="mod modVis">
          <ac:chgData name="Bateman, Bev" userId="78a4a1ab-f5ae-471d-a304-cc7fab5b40fa" providerId="ADAL" clId="{4CAAFCDF-D780-43F9-9435-299B1F34108C}" dt="2025-09-30T08:26:53.013" v="8594" actId="26606"/>
          <ac:spMkLst>
            <pc:docMk/>
            <pc:sldMk cId="3611675719" sldId="264"/>
            <ac:spMk id="2" creationId="{31E11C0C-A995-FF44-A646-A4051A9FE675}"/>
          </ac:spMkLst>
        </pc:spChg>
        <pc:spChg chg="mod">
          <ac:chgData name="Bateman, Bev" userId="78a4a1ab-f5ae-471d-a304-cc7fab5b40fa" providerId="ADAL" clId="{4CAAFCDF-D780-43F9-9435-299B1F34108C}" dt="2025-09-30T08:26:53.013" v="8594" actId="26606"/>
          <ac:spMkLst>
            <pc:docMk/>
            <pc:sldMk cId="3611675719" sldId="264"/>
            <ac:spMk id="4" creationId="{3550CC55-6CB9-4C6F-8D06-AAA55B7BCF28}"/>
          </ac:spMkLst>
        </pc:spChg>
        <pc:spChg chg="mod">
          <ac:chgData name="Bateman, Bev" userId="78a4a1ab-f5ae-471d-a304-cc7fab5b40fa" providerId="ADAL" clId="{4CAAFCDF-D780-43F9-9435-299B1F34108C}" dt="2025-09-30T08:26:53.013" v="8594" actId="26606"/>
          <ac:spMkLst>
            <pc:docMk/>
            <pc:sldMk cId="3611675719" sldId="264"/>
            <ac:spMk id="5" creationId="{DBC9CB54-7258-4098-B681-7499198498C0}"/>
          </ac:spMkLst>
        </pc:spChg>
      </pc:sldChg>
      <pc:sldChg chg="modSp mod">
        <pc:chgData name="Bateman, Bev" userId="78a4a1ab-f5ae-471d-a304-cc7fab5b40fa" providerId="ADAL" clId="{4CAAFCDF-D780-43F9-9435-299B1F34108C}" dt="2025-09-30T03:01:08.385" v="348" actId="20577"/>
        <pc:sldMkLst>
          <pc:docMk/>
          <pc:sldMk cId="676383029" sldId="265"/>
        </pc:sldMkLst>
        <pc:spChg chg="mod">
          <ac:chgData name="Bateman, Bev" userId="78a4a1ab-f5ae-471d-a304-cc7fab5b40fa" providerId="ADAL" clId="{4CAAFCDF-D780-43F9-9435-299B1F34108C}" dt="2025-09-30T03:00:42.127" v="328"/>
          <ac:spMkLst>
            <pc:docMk/>
            <pc:sldMk cId="676383029" sldId="265"/>
            <ac:spMk id="4" creationId="{3550CC55-6CB9-4C6F-8D06-AAA55B7BCF28}"/>
          </ac:spMkLst>
        </pc:spChg>
        <pc:spChg chg="mod">
          <ac:chgData name="Bateman, Bev" userId="78a4a1ab-f5ae-471d-a304-cc7fab5b40fa" providerId="ADAL" clId="{4CAAFCDF-D780-43F9-9435-299B1F34108C}" dt="2025-09-30T03:01:08.385" v="348" actId="20577"/>
          <ac:spMkLst>
            <pc:docMk/>
            <pc:sldMk cId="676383029" sldId="265"/>
            <ac:spMk id="5" creationId="{DBC9CB54-7258-4098-B681-7499198498C0}"/>
          </ac:spMkLst>
        </pc:spChg>
      </pc:sldChg>
      <pc:sldChg chg="modSp mod ord modClrScheme chgLayout">
        <pc:chgData name="Bateman, Bev" userId="78a4a1ab-f5ae-471d-a304-cc7fab5b40fa" providerId="ADAL" clId="{4CAAFCDF-D780-43F9-9435-299B1F34108C}" dt="2025-09-30T10:10:55.167" v="8638"/>
        <pc:sldMkLst>
          <pc:docMk/>
          <pc:sldMk cId="2301246482" sldId="266"/>
        </pc:sldMkLst>
        <pc:spChg chg="mod modVis">
          <ac:chgData name="Bateman, Bev" userId="78a4a1ab-f5ae-471d-a304-cc7fab5b40fa" providerId="ADAL" clId="{4CAAFCDF-D780-43F9-9435-299B1F34108C}" dt="2025-09-30T08:27:26.958" v="8619" actId="26606"/>
          <ac:spMkLst>
            <pc:docMk/>
            <pc:sldMk cId="2301246482" sldId="266"/>
            <ac:spMk id="2" creationId="{31E11C0C-A995-FF44-A646-A4051A9FE675}"/>
          </ac:spMkLst>
        </pc:spChg>
        <pc:spChg chg="mod">
          <ac:chgData name="Bateman, Bev" userId="78a4a1ab-f5ae-471d-a304-cc7fab5b40fa" providerId="ADAL" clId="{4CAAFCDF-D780-43F9-9435-299B1F34108C}" dt="2025-09-30T08:27:26.958" v="8619" actId="26606"/>
          <ac:spMkLst>
            <pc:docMk/>
            <pc:sldMk cId="2301246482" sldId="266"/>
            <ac:spMk id="4" creationId="{3550CC55-6CB9-4C6F-8D06-AAA55B7BCF28}"/>
          </ac:spMkLst>
        </pc:spChg>
        <pc:spChg chg="mod">
          <ac:chgData name="Bateman, Bev" userId="78a4a1ab-f5ae-471d-a304-cc7fab5b40fa" providerId="ADAL" clId="{4CAAFCDF-D780-43F9-9435-299B1F34108C}" dt="2025-09-30T08:27:26.958" v="8619" actId="26606"/>
          <ac:spMkLst>
            <pc:docMk/>
            <pc:sldMk cId="2301246482" sldId="266"/>
            <ac:spMk id="5" creationId="{DBC9CB54-7258-4098-B681-7499198498C0}"/>
          </ac:spMkLst>
        </pc:spChg>
      </pc:sldChg>
      <pc:sldChg chg="modSp mod">
        <pc:chgData name="Bateman, Bev" userId="78a4a1ab-f5ae-471d-a304-cc7fab5b40fa" providerId="ADAL" clId="{4CAAFCDF-D780-43F9-9435-299B1F34108C}" dt="2025-09-30T08:21:49.099" v="8370" actId="20577"/>
        <pc:sldMkLst>
          <pc:docMk/>
          <pc:sldMk cId="3652903412" sldId="267"/>
        </pc:sldMkLst>
        <pc:spChg chg="mod">
          <ac:chgData name="Bateman, Bev" userId="78a4a1ab-f5ae-471d-a304-cc7fab5b40fa" providerId="ADAL" clId="{4CAAFCDF-D780-43F9-9435-299B1F34108C}" dt="2025-09-30T03:05:38.685" v="698"/>
          <ac:spMkLst>
            <pc:docMk/>
            <pc:sldMk cId="3652903412" sldId="267"/>
            <ac:spMk id="4" creationId="{3550CC55-6CB9-4C6F-8D06-AAA55B7BCF28}"/>
          </ac:spMkLst>
        </pc:spChg>
        <pc:spChg chg="mod">
          <ac:chgData name="Bateman, Bev" userId="78a4a1ab-f5ae-471d-a304-cc7fab5b40fa" providerId="ADAL" clId="{4CAAFCDF-D780-43F9-9435-299B1F34108C}" dt="2025-09-30T08:21:49.099" v="8370" actId="20577"/>
          <ac:spMkLst>
            <pc:docMk/>
            <pc:sldMk cId="3652903412" sldId="267"/>
            <ac:spMk id="5" creationId="{DBC9CB54-7258-4098-B681-7499198498C0}"/>
          </ac:spMkLst>
        </pc:spChg>
      </pc:sldChg>
      <pc:sldChg chg="del">
        <pc:chgData name="Bateman, Bev" userId="78a4a1ab-f5ae-471d-a304-cc7fab5b40fa" providerId="ADAL" clId="{4CAAFCDF-D780-43F9-9435-299B1F34108C}" dt="2025-09-30T03:09:40.472" v="942" actId="47"/>
        <pc:sldMkLst>
          <pc:docMk/>
          <pc:sldMk cId="2479725643" sldId="268"/>
        </pc:sldMkLst>
      </pc:sldChg>
      <pc:sldChg chg="modSp mod ord modClrScheme chgLayout">
        <pc:chgData name="Bateman, Bev" userId="78a4a1ab-f5ae-471d-a304-cc7fab5b40fa" providerId="ADAL" clId="{4CAAFCDF-D780-43F9-9435-299B1F34108C}" dt="2025-09-30T10:10:28.580" v="8632"/>
        <pc:sldMkLst>
          <pc:docMk/>
          <pc:sldMk cId="3431460514" sldId="269"/>
        </pc:sldMkLst>
        <pc:spChg chg="mod modVis">
          <ac:chgData name="Bateman, Bev" userId="78a4a1ab-f5ae-471d-a304-cc7fab5b40fa" providerId="ADAL" clId="{4CAAFCDF-D780-43F9-9435-299B1F34108C}" dt="2025-09-30T08:25:48.537" v="8552" actId="26606"/>
          <ac:spMkLst>
            <pc:docMk/>
            <pc:sldMk cId="3431460514" sldId="269"/>
            <ac:spMk id="2" creationId="{31E11C0C-A995-FF44-A646-A4051A9FE675}"/>
          </ac:spMkLst>
        </pc:spChg>
        <pc:spChg chg="mod">
          <ac:chgData name="Bateman, Bev" userId="78a4a1ab-f5ae-471d-a304-cc7fab5b40fa" providerId="ADAL" clId="{4CAAFCDF-D780-43F9-9435-299B1F34108C}" dt="2025-09-30T08:25:48.537" v="8552" actId="26606"/>
          <ac:spMkLst>
            <pc:docMk/>
            <pc:sldMk cId="3431460514" sldId="269"/>
            <ac:spMk id="4" creationId="{3550CC55-6CB9-4C6F-8D06-AAA55B7BCF28}"/>
          </ac:spMkLst>
        </pc:spChg>
        <pc:spChg chg="mod">
          <ac:chgData name="Bateman, Bev" userId="78a4a1ab-f5ae-471d-a304-cc7fab5b40fa" providerId="ADAL" clId="{4CAAFCDF-D780-43F9-9435-299B1F34108C}" dt="2025-09-30T08:25:48.537" v="8552" actId="26606"/>
          <ac:spMkLst>
            <pc:docMk/>
            <pc:sldMk cId="3431460514" sldId="269"/>
            <ac:spMk id="5" creationId="{DBC9CB54-7258-4098-B681-7499198498C0}"/>
          </ac:spMkLst>
        </pc:spChg>
      </pc:sldChg>
      <pc:sldChg chg="modSp mod">
        <pc:chgData name="Bateman, Bev" userId="78a4a1ab-f5ae-471d-a304-cc7fab5b40fa" providerId="ADAL" clId="{4CAAFCDF-D780-43F9-9435-299B1F34108C}" dt="2025-09-30T08:21:43.334" v="8369" actId="20577"/>
        <pc:sldMkLst>
          <pc:docMk/>
          <pc:sldMk cId="3580723558" sldId="270"/>
        </pc:sldMkLst>
        <pc:spChg chg="mod">
          <ac:chgData name="Bateman, Bev" userId="78a4a1ab-f5ae-471d-a304-cc7fab5b40fa" providerId="ADAL" clId="{4CAAFCDF-D780-43F9-9435-299B1F34108C}" dt="2025-09-30T03:11:25.633" v="1045"/>
          <ac:spMkLst>
            <pc:docMk/>
            <pc:sldMk cId="3580723558" sldId="270"/>
            <ac:spMk id="4" creationId="{3550CC55-6CB9-4C6F-8D06-AAA55B7BCF28}"/>
          </ac:spMkLst>
        </pc:spChg>
        <pc:spChg chg="mod">
          <ac:chgData name="Bateman, Bev" userId="78a4a1ab-f5ae-471d-a304-cc7fab5b40fa" providerId="ADAL" clId="{4CAAFCDF-D780-43F9-9435-299B1F34108C}" dt="2025-09-30T08:21:43.334" v="8369" actId="20577"/>
          <ac:spMkLst>
            <pc:docMk/>
            <pc:sldMk cId="3580723558" sldId="270"/>
            <ac:spMk id="5" creationId="{DBC9CB54-7258-4098-B681-7499198498C0}"/>
          </ac:spMkLst>
        </pc:spChg>
      </pc:sldChg>
      <pc:sldChg chg="del">
        <pc:chgData name="Bateman, Bev" userId="78a4a1ab-f5ae-471d-a304-cc7fab5b40fa" providerId="ADAL" clId="{4CAAFCDF-D780-43F9-9435-299B1F34108C}" dt="2025-09-30T03:14:12.049" v="1129" actId="47"/>
        <pc:sldMkLst>
          <pc:docMk/>
          <pc:sldMk cId="1972244200" sldId="271"/>
        </pc:sldMkLst>
      </pc:sldChg>
      <pc:sldChg chg="modSp mod">
        <pc:chgData name="Bateman, Bev" userId="78a4a1ab-f5ae-471d-a304-cc7fab5b40fa" providerId="ADAL" clId="{4CAAFCDF-D780-43F9-9435-299B1F34108C}" dt="2025-09-30T03:15:47.412" v="1268" actId="20577"/>
        <pc:sldMkLst>
          <pc:docMk/>
          <pc:sldMk cId="1495240990" sldId="272"/>
        </pc:sldMkLst>
        <pc:spChg chg="mod">
          <ac:chgData name="Bateman, Bev" userId="78a4a1ab-f5ae-471d-a304-cc7fab5b40fa" providerId="ADAL" clId="{4CAAFCDF-D780-43F9-9435-299B1F34108C}" dt="2025-09-30T03:14:25.032" v="1132"/>
          <ac:spMkLst>
            <pc:docMk/>
            <pc:sldMk cId="1495240990" sldId="272"/>
            <ac:spMk id="4" creationId="{3550CC55-6CB9-4C6F-8D06-AAA55B7BCF28}"/>
          </ac:spMkLst>
        </pc:spChg>
        <pc:spChg chg="mod">
          <ac:chgData name="Bateman, Bev" userId="78a4a1ab-f5ae-471d-a304-cc7fab5b40fa" providerId="ADAL" clId="{4CAAFCDF-D780-43F9-9435-299B1F34108C}" dt="2025-09-30T03:15:47.412" v="1268" actId="20577"/>
          <ac:spMkLst>
            <pc:docMk/>
            <pc:sldMk cId="1495240990" sldId="272"/>
            <ac:spMk id="5" creationId="{DBC9CB54-7258-4098-B681-7499198498C0}"/>
          </ac:spMkLst>
        </pc:spChg>
      </pc:sldChg>
      <pc:sldChg chg="addSp modSp mod modClrScheme chgLayout">
        <pc:chgData name="Bateman, Bev" userId="78a4a1ab-f5ae-471d-a304-cc7fab5b40fa" providerId="ADAL" clId="{4CAAFCDF-D780-43F9-9435-299B1F34108C}" dt="2025-09-30T03:17:27.665" v="1286" actId="26606"/>
        <pc:sldMkLst>
          <pc:docMk/>
          <pc:sldMk cId="2047974898" sldId="273"/>
        </pc:sldMkLst>
        <pc:spChg chg="mod ord modVis">
          <ac:chgData name="Bateman, Bev" userId="78a4a1ab-f5ae-471d-a304-cc7fab5b40fa" providerId="ADAL" clId="{4CAAFCDF-D780-43F9-9435-299B1F34108C}" dt="2025-09-30T03:17:27.665" v="1286" actId="26606"/>
          <ac:spMkLst>
            <pc:docMk/>
            <pc:sldMk cId="2047974898" sldId="273"/>
            <ac:spMk id="2" creationId="{31E11C0C-A995-FF44-A646-A4051A9FE675}"/>
          </ac:spMkLst>
        </pc:spChg>
        <pc:spChg chg="mod">
          <ac:chgData name="Bateman, Bev" userId="78a4a1ab-f5ae-471d-a304-cc7fab5b40fa" providerId="ADAL" clId="{4CAAFCDF-D780-43F9-9435-299B1F34108C}" dt="2025-09-30T03:17:27.665" v="1286" actId="26606"/>
          <ac:spMkLst>
            <pc:docMk/>
            <pc:sldMk cId="2047974898" sldId="273"/>
            <ac:spMk id="4" creationId="{3550CC55-6CB9-4C6F-8D06-AAA55B7BCF28}"/>
          </ac:spMkLst>
        </pc:spChg>
        <pc:spChg chg="mod">
          <ac:chgData name="Bateman, Bev" userId="78a4a1ab-f5ae-471d-a304-cc7fab5b40fa" providerId="ADAL" clId="{4CAAFCDF-D780-43F9-9435-299B1F34108C}" dt="2025-09-30T03:17:27.665" v="1286" actId="26606"/>
          <ac:spMkLst>
            <pc:docMk/>
            <pc:sldMk cId="2047974898" sldId="273"/>
            <ac:spMk id="5" creationId="{DBC9CB54-7258-4098-B681-7499198498C0}"/>
          </ac:spMkLst>
        </pc:spChg>
        <pc:picChg chg="add mod">
          <ac:chgData name="Bateman, Bev" userId="78a4a1ab-f5ae-471d-a304-cc7fab5b40fa" providerId="ADAL" clId="{4CAAFCDF-D780-43F9-9435-299B1F34108C}" dt="2025-09-30T03:17:27.665" v="1286" actId="26606"/>
          <ac:picMkLst>
            <pc:docMk/>
            <pc:sldMk cId="2047974898" sldId="273"/>
            <ac:picMk id="3" creationId="{05ED66FB-2CCA-5C4C-9518-383F38552414}"/>
          </ac:picMkLst>
        </pc:picChg>
      </pc:sldChg>
      <pc:sldChg chg="addSp delSp modSp mod modClrScheme chgLayout">
        <pc:chgData name="Bateman, Bev" userId="78a4a1ab-f5ae-471d-a304-cc7fab5b40fa" providerId="ADAL" clId="{4CAAFCDF-D780-43F9-9435-299B1F34108C}" dt="2025-09-30T03:17:38.406" v="1288"/>
        <pc:sldMkLst>
          <pc:docMk/>
          <pc:sldMk cId="680624456" sldId="274"/>
        </pc:sldMkLst>
        <pc:spChg chg="mod ord modVis">
          <ac:chgData name="Bateman, Bev" userId="78a4a1ab-f5ae-471d-a304-cc7fab5b40fa" providerId="ADAL" clId="{4CAAFCDF-D780-43F9-9435-299B1F34108C}" dt="2025-09-30T03:17:34.833" v="1287" actId="26606"/>
          <ac:spMkLst>
            <pc:docMk/>
            <pc:sldMk cId="680624456" sldId="274"/>
            <ac:spMk id="2" creationId="{31E11C0C-A995-FF44-A646-A4051A9FE675}"/>
          </ac:spMkLst>
        </pc:spChg>
        <pc:spChg chg="mod">
          <ac:chgData name="Bateman, Bev" userId="78a4a1ab-f5ae-471d-a304-cc7fab5b40fa" providerId="ADAL" clId="{4CAAFCDF-D780-43F9-9435-299B1F34108C}" dt="2025-09-30T03:17:38.406" v="1288"/>
          <ac:spMkLst>
            <pc:docMk/>
            <pc:sldMk cId="680624456" sldId="274"/>
            <ac:spMk id="4" creationId="{3550CC55-6CB9-4C6F-8D06-AAA55B7BCF28}"/>
          </ac:spMkLst>
        </pc:spChg>
        <pc:spChg chg="mod">
          <ac:chgData name="Bateman, Bev" userId="78a4a1ab-f5ae-471d-a304-cc7fab5b40fa" providerId="ADAL" clId="{4CAAFCDF-D780-43F9-9435-299B1F34108C}" dt="2025-09-30T03:17:34.833" v="1287" actId="26606"/>
          <ac:spMkLst>
            <pc:docMk/>
            <pc:sldMk cId="680624456" sldId="274"/>
            <ac:spMk id="5" creationId="{DBC9CB54-7258-4098-B681-7499198498C0}"/>
          </ac:spMkLst>
        </pc:spChg>
      </pc:sldChg>
      <pc:sldChg chg="modSp mod">
        <pc:chgData name="Bateman, Bev" userId="78a4a1ab-f5ae-471d-a304-cc7fab5b40fa" providerId="ADAL" clId="{4CAAFCDF-D780-43F9-9435-299B1F34108C}" dt="2025-09-30T08:21:01.199" v="8364" actId="27636"/>
        <pc:sldMkLst>
          <pc:docMk/>
          <pc:sldMk cId="169939941" sldId="275"/>
        </pc:sldMkLst>
        <pc:spChg chg="mod">
          <ac:chgData name="Bateman, Bev" userId="78a4a1ab-f5ae-471d-a304-cc7fab5b40fa" providerId="ADAL" clId="{4CAAFCDF-D780-43F9-9435-299B1F34108C}" dt="2025-09-30T03:29:53.446" v="2402"/>
          <ac:spMkLst>
            <pc:docMk/>
            <pc:sldMk cId="169939941" sldId="275"/>
            <ac:spMk id="4" creationId="{3550CC55-6CB9-4C6F-8D06-AAA55B7BCF28}"/>
          </ac:spMkLst>
        </pc:spChg>
        <pc:spChg chg="mod">
          <ac:chgData name="Bateman, Bev" userId="78a4a1ab-f5ae-471d-a304-cc7fab5b40fa" providerId="ADAL" clId="{4CAAFCDF-D780-43F9-9435-299B1F34108C}" dt="2025-09-30T08:21:01.199" v="8364" actId="27636"/>
          <ac:spMkLst>
            <pc:docMk/>
            <pc:sldMk cId="169939941" sldId="275"/>
            <ac:spMk id="5" creationId="{DBC9CB54-7258-4098-B681-7499198498C0}"/>
          </ac:spMkLst>
        </pc:spChg>
      </pc:sldChg>
      <pc:sldChg chg="del">
        <pc:chgData name="Bateman, Bev" userId="78a4a1ab-f5ae-471d-a304-cc7fab5b40fa" providerId="ADAL" clId="{4CAAFCDF-D780-43F9-9435-299B1F34108C}" dt="2025-09-30T03:30:59.964" v="2446" actId="47"/>
        <pc:sldMkLst>
          <pc:docMk/>
          <pc:sldMk cId="2308223393" sldId="276"/>
        </pc:sldMkLst>
      </pc:sldChg>
      <pc:sldChg chg="del">
        <pc:chgData name="Bateman, Bev" userId="78a4a1ab-f5ae-471d-a304-cc7fab5b40fa" providerId="ADAL" clId="{4CAAFCDF-D780-43F9-9435-299B1F34108C}" dt="2025-09-30T03:31:02.164" v="2447" actId="47"/>
        <pc:sldMkLst>
          <pc:docMk/>
          <pc:sldMk cId="1105907756" sldId="277"/>
        </pc:sldMkLst>
      </pc:sldChg>
      <pc:sldChg chg="addSp delSp modSp mod ord modClrScheme chgLayout">
        <pc:chgData name="Bateman, Bev" userId="78a4a1ab-f5ae-471d-a304-cc7fab5b40fa" providerId="ADAL" clId="{4CAAFCDF-D780-43F9-9435-299B1F34108C}" dt="2025-09-30T08:23:44.903" v="8468" actId="26606"/>
        <pc:sldMkLst>
          <pc:docMk/>
          <pc:sldMk cId="2705363635" sldId="278"/>
        </pc:sldMkLst>
        <pc:spChg chg="mod modVis">
          <ac:chgData name="Bateman, Bev" userId="78a4a1ab-f5ae-471d-a304-cc7fab5b40fa" providerId="ADAL" clId="{4CAAFCDF-D780-43F9-9435-299B1F34108C}" dt="2025-09-30T08:23:44.903" v="8468" actId="26606"/>
          <ac:spMkLst>
            <pc:docMk/>
            <pc:sldMk cId="2705363635" sldId="278"/>
            <ac:spMk id="2" creationId="{31E11C0C-A995-FF44-A646-A4051A9FE675}"/>
          </ac:spMkLst>
        </pc:spChg>
        <pc:spChg chg="mod">
          <ac:chgData name="Bateman, Bev" userId="78a4a1ab-f5ae-471d-a304-cc7fab5b40fa" providerId="ADAL" clId="{4CAAFCDF-D780-43F9-9435-299B1F34108C}" dt="2025-09-30T08:23:44.903" v="8468" actId="26606"/>
          <ac:spMkLst>
            <pc:docMk/>
            <pc:sldMk cId="2705363635" sldId="278"/>
            <ac:spMk id="5" creationId="{DBC9CB54-7258-4098-B681-7499198498C0}"/>
          </ac:spMkLst>
        </pc:spChg>
        <pc:spChg chg="add mod ord">
          <ac:chgData name="Bateman, Bev" userId="78a4a1ab-f5ae-471d-a304-cc7fab5b40fa" providerId="ADAL" clId="{4CAAFCDF-D780-43F9-9435-299B1F34108C}" dt="2025-09-30T08:23:44.903" v="8468" actId="26606"/>
          <ac:spMkLst>
            <pc:docMk/>
            <pc:sldMk cId="2705363635" sldId="278"/>
            <ac:spMk id="6" creationId="{9E626B04-4199-6886-B377-B92C11ED9387}"/>
          </ac:spMkLst>
        </pc:spChg>
      </pc:sldChg>
      <pc:sldChg chg="modSp mod">
        <pc:chgData name="Bateman, Bev" userId="78a4a1ab-f5ae-471d-a304-cc7fab5b40fa" providerId="ADAL" clId="{4CAAFCDF-D780-43F9-9435-299B1F34108C}" dt="2025-09-30T03:33:37.402" v="2809" actId="113"/>
        <pc:sldMkLst>
          <pc:docMk/>
          <pc:sldMk cId="4038867106" sldId="279"/>
        </pc:sldMkLst>
        <pc:spChg chg="mod">
          <ac:chgData name="Bateman, Bev" userId="78a4a1ab-f5ae-471d-a304-cc7fab5b40fa" providerId="ADAL" clId="{4CAAFCDF-D780-43F9-9435-299B1F34108C}" dt="2025-09-30T03:31:28.976" v="2464"/>
          <ac:spMkLst>
            <pc:docMk/>
            <pc:sldMk cId="4038867106" sldId="279"/>
            <ac:spMk id="4" creationId="{3550CC55-6CB9-4C6F-8D06-AAA55B7BCF28}"/>
          </ac:spMkLst>
        </pc:spChg>
        <pc:spChg chg="mod">
          <ac:chgData name="Bateman, Bev" userId="78a4a1ab-f5ae-471d-a304-cc7fab5b40fa" providerId="ADAL" clId="{4CAAFCDF-D780-43F9-9435-299B1F34108C}" dt="2025-09-30T03:33:37.402" v="2809" actId="113"/>
          <ac:spMkLst>
            <pc:docMk/>
            <pc:sldMk cId="4038867106" sldId="279"/>
            <ac:spMk id="5" creationId="{DBC9CB54-7258-4098-B681-7499198498C0}"/>
          </ac:spMkLst>
        </pc:spChg>
      </pc:sldChg>
      <pc:sldChg chg="modSp mod modClrScheme chgLayout">
        <pc:chgData name="Bateman, Bev" userId="78a4a1ab-f5ae-471d-a304-cc7fab5b40fa" providerId="ADAL" clId="{4CAAFCDF-D780-43F9-9435-299B1F34108C}" dt="2025-09-30T03:36:12.988" v="3220" actId="26606"/>
        <pc:sldMkLst>
          <pc:docMk/>
          <pc:sldMk cId="3451318278" sldId="280"/>
        </pc:sldMkLst>
        <pc:spChg chg="mod modVis">
          <ac:chgData name="Bateman, Bev" userId="78a4a1ab-f5ae-471d-a304-cc7fab5b40fa" providerId="ADAL" clId="{4CAAFCDF-D780-43F9-9435-299B1F34108C}" dt="2025-09-30T03:36:12.988" v="3220" actId="26606"/>
          <ac:spMkLst>
            <pc:docMk/>
            <pc:sldMk cId="3451318278" sldId="280"/>
            <ac:spMk id="2" creationId="{31E11C0C-A995-FF44-A646-A4051A9FE675}"/>
          </ac:spMkLst>
        </pc:spChg>
        <pc:spChg chg="mod">
          <ac:chgData name="Bateman, Bev" userId="78a4a1ab-f5ae-471d-a304-cc7fab5b40fa" providerId="ADAL" clId="{4CAAFCDF-D780-43F9-9435-299B1F34108C}" dt="2025-09-30T03:36:12.988" v="3220" actId="26606"/>
          <ac:spMkLst>
            <pc:docMk/>
            <pc:sldMk cId="3451318278" sldId="280"/>
            <ac:spMk id="4" creationId="{3550CC55-6CB9-4C6F-8D06-AAA55B7BCF28}"/>
          </ac:spMkLst>
        </pc:spChg>
        <pc:spChg chg="mod">
          <ac:chgData name="Bateman, Bev" userId="78a4a1ab-f5ae-471d-a304-cc7fab5b40fa" providerId="ADAL" clId="{4CAAFCDF-D780-43F9-9435-299B1F34108C}" dt="2025-09-30T03:36:12.988" v="3220" actId="26606"/>
          <ac:spMkLst>
            <pc:docMk/>
            <pc:sldMk cId="3451318278" sldId="280"/>
            <ac:spMk id="5" creationId="{DBC9CB54-7258-4098-B681-7499198498C0}"/>
          </ac:spMkLst>
        </pc:spChg>
      </pc:sldChg>
      <pc:sldChg chg="modSp mod">
        <pc:chgData name="Bateman, Bev" userId="78a4a1ab-f5ae-471d-a304-cc7fab5b40fa" providerId="ADAL" clId="{4CAAFCDF-D780-43F9-9435-299B1F34108C}" dt="2025-09-30T08:00:02.644" v="8246" actId="20577"/>
        <pc:sldMkLst>
          <pc:docMk/>
          <pc:sldMk cId="85282422" sldId="281"/>
        </pc:sldMkLst>
        <pc:spChg chg="mod">
          <ac:chgData name="Bateman, Bev" userId="78a4a1ab-f5ae-471d-a304-cc7fab5b40fa" providerId="ADAL" clId="{4CAAFCDF-D780-43F9-9435-299B1F34108C}" dt="2025-09-30T03:36:51.896" v="3223"/>
          <ac:spMkLst>
            <pc:docMk/>
            <pc:sldMk cId="85282422" sldId="281"/>
            <ac:spMk id="4" creationId="{3550CC55-6CB9-4C6F-8D06-AAA55B7BCF28}"/>
          </ac:spMkLst>
        </pc:spChg>
        <pc:spChg chg="mod">
          <ac:chgData name="Bateman, Bev" userId="78a4a1ab-f5ae-471d-a304-cc7fab5b40fa" providerId="ADAL" clId="{4CAAFCDF-D780-43F9-9435-299B1F34108C}" dt="2025-09-30T08:00:02.644" v="8246" actId="20577"/>
          <ac:spMkLst>
            <pc:docMk/>
            <pc:sldMk cId="85282422" sldId="281"/>
            <ac:spMk id="5" creationId="{DBC9CB54-7258-4098-B681-7499198498C0}"/>
          </ac:spMkLst>
        </pc:spChg>
      </pc:sldChg>
      <pc:sldChg chg="modSp mod">
        <pc:chgData name="Bateman, Bev" userId="78a4a1ab-f5ae-471d-a304-cc7fab5b40fa" providerId="ADAL" clId="{4CAAFCDF-D780-43F9-9435-299B1F34108C}" dt="2025-09-30T08:00:32.042" v="8250" actId="1036"/>
        <pc:sldMkLst>
          <pc:docMk/>
          <pc:sldMk cId="3500964492" sldId="282"/>
        </pc:sldMkLst>
        <pc:spChg chg="mod">
          <ac:chgData name="Bateman, Bev" userId="78a4a1ab-f5ae-471d-a304-cc7fab5b40fa" providerId="ADAL" clId="{4CAAFCDF-D780-43F9-9435-299B1F34108C}" dt="2025-09-30T03:38:09.541" v="3458"/>
          <ac:spMkLst>
            <pc:docMk/>
            <pc:sldMk cId="3500964492" sldId="282"/>
            <ac:spMk id="4" creationId="{3550CC55-6CB9-4C6F-8D06-AAA55B7BCF28}"/>
          </ac:spMkLst>
        </pc:spChg>
        <pc:spChg chg="mod">
          <ac:chgData name="Bateman, Bev" userId="78a4a1ab-f5ae-471d-a304-cc7fab5b40fa" providerId="ADAL" clId="{4CAAFCDF-D780-43F9-9435-299B1F34108C}" dt="2025-09-30T08:00:32.042" v="8250" actId="1036"/>
          <ac:spMkLst>
            <pc:docMk/>
            <pc:sldMk cId="3500964492" sldId="282"/>
            <ac:spMk id="5" creationId="{DBC9CB54-7258-4098-B681-7499198498C0}"/>
          </ac:spMkLst>
        </pc:spChg>
      </pc:sldChg>
      <pc:sldChg chg="addSp delSp modSp mod modClrScheme chgLayout">
        <pc:chgData name="Bateman, Bev" userId="78a4a1ab-f5ae-471d-a304-cc7fab5b40fa" providerId="ADAL" clId="{4CAAFCDF-D780-43F9-9435-299B1F34108C}" dt="2025-09-30T08:01:14.662" v="8267" actId="1076"/>
        <pc:sldMkLst>
          <pc:docMk/>
          <pc:sldMk cId="3186334332" sldId="283"/>
        </pc:sldMkLst>
        <pc:spChg chg="mod ord">
          <ac:chgData name="Bateman, Bev" userId="78a4a1ab-f5ae-471d-a304-cc7fab5b40fa" providerId="ADAL" clId="{4CAAFCDF-D780-43F9-9435-299B1F34108C}" dt="2025-09-30T03:48:20.058" v="4253" actId="700"/>
          <ac:spMkLst>
            <pc:docMk/>
            <pc:sldMk cId="3186334332" sldId="283"/>
            <ac:spMk id="2" creationId="{31E11C0C-A995-FF44-A646-A4051A9FE675}"/>
          </ac:spMkLst>
        </pc:spChg>
        <pc:spChg chg="add mod ord">
          <ac:chgData name="Bateman, Bev" userId="78a4a1ab-f5ae-471d-a304-cc7fab5b40fa" providerId="ADAL" clId="{4CAAFCDF-D780-43F9-9435-299B1F34108C}" dt="2025-09-30T08:00:43.560" v="8252" actId="1076"/>
          <ac:spMkLst>
            <pc:docMk/>
            <pc:sldMk cId="3186334332" sldId="283"/>
            <ac:spMk id="3" creationId="{7EC147D3-02B1-EA67-EABE-37EE59640220}"/>
          </ac:spMkLst>
        </pc:spChg>
        <pc:spChg chg="mod ord">
          <ac:chgData name="Bateman, Bev" userId="78a4a1ab-f5ae-471d-a304-cc7fab5b40fa" providerId="ADAL" clId="{4CAAFCDF-D780-43F9-9435-299B1F34108C}" dt="2025-09-30T07:59:41.729" v="8245"/>
          <ac:spMkLst>
            <pc:docMk/>
            <pc:sldMk cId="3186334332" sldId="283"/>
            <ac:spMk id="4" creationId="{3550CC55-6CB9-4C6F-8D06-AAA55B7BCF28}"/>
          </ac:spMkLst>
        </pc:spChg>
        <pc:spChg chg="mod ord">
          <ac:chgData name="Bateman, Bev" userId="78a4a1ab-f5ae-471d-a304-cc7fab5b40fa" providerId="ADAL" clId="{4CAAFCDF-D780-43F9-9435-299B1F34108C}" dt="2025-09-30T08:01:08.103" v="8266" actId="1035"/>
          <ac:spMkLst>
            <pc:docMk/>
            <pc:sldMk cId="3186334332" sldId="283"/>
            <ac:spMk id="5" creationId="{DBC9CB54-7258-4098-B681-7499198498C0}"/>
          </ac:spMkLst>
        </pc:spChg>
        <pc:spChg chg="add mod ord">
          <ac:chgData name="Bateman, Bev" userId="78a4a1ab-f5ae-471d-a304-cc7fab5b40fa" providerId="ADAL" clId="{4CAAFCDF-D780-43F9-9435-299B1F34108C}" dt="2025-09-30T08:01:14.662" v="8267" actId="1076"/>
          <ac:spMkLst>
            <pc:docMk/>
            <pc:sldMk cId="3186334332" sldId="283"/>
            <ac:spMk id="7" creationId="{3BA2B890-1C4E-1017-7276-BB04151B8BFA}"/>
          </ac:spMkLst>
        </pc:spChg>
      </pc:sldChg>
      <pc:sldChg chg="addSp delSp modSp mod modClrScheme chgLayout">
        <pc:chgData name="Bateman, Bev" userId="78a4a1ab-f5ae-471d-a304-cc7fab5b40fa" providerId="ADAL" clId="{4CAAFCDF-D780-43F9-9435-299B1F34108C}" dt="2025-09-30T08:05:27.762" v="8280"/>
        <pc:sldMkLst>
          <pc:docMk/>
          <pc:sldMk cId="1233086286" sldId="284"/>
        </pc:sldMkLst>
        <pc:spChg chg="mod ord">
          <ac:chgData name="Bateman, Bev" userId="78a4a1ab-f5ae-471d-a304-cc7fab5b40fa" providerId="ADAL" clId="{4CAAFCDF-D780-43F9-9435-299B1F34108C}" dt="2025-09-30T03:51:15.247" v="4502" actId="700"/>
          <ac:spMkLst>
            <pc:docMk/>
            <pc:sldMk cId="1233086286" sldId="284"/>
            <ac:spMk id="2" creationId="{31E11C0C-A995-FF44-A646-A4051A9FE675}"/>
          </ac:spMkLst>
        </pc:spChg>
        <pc:spChg chg="add mod ord">
          <ac:chgData name="Bateman, Bev" userId="78a4a1ab-f5ae-471d-a304-cc7fab5b40fa" providerId="ADAL" clId="{4CAAFCDF-D780-43F9-9435-299B1F34108C}" dt="2025-09-30T08:05:27.762" v="8280"/>
          <ac:spMkLst>
            <pc:docMk/>
            <pc:sldMk cId="1233086286" sldId="284"/>
            <ac:spMk id="3" creationId="{5334AB9D-DC64-ED07-9E66-98CE34D5ACD2}"/>
          </ac:spMkLst>
        </pc:spChg>
        <pc:spChg chg="mod ord">
          <ac:chgData name="Bateman, Bev" userId="78a4a1ab-f5ae-471d-a304-cc7fab5b40fa" providerId="ADAL" clId="{4CAAFCDF-D780-43F9-9435-299B1F34108C}" dt="2025-09-30T07:51:24.520" v="8115"/>
          <ac:spMkLst>
            <pc:docMk/>
            <pc:sldMk cId="1233086286" sldId="284"/>
            <ac:spMk id="4" creationId="{3550CC55-6CB9-4C6F-8D06-AAA55B7BCF28}"/>
          </ac:spMkLst>
        </pc:spChg>
        <pc:spChg chg="mod ord">
          <ac:chgData name="Bateman, Bev" userId="78a4a1ab-f5ae-471d-a304-cc7fab5b40fa" providerId="ADAL" clId="{4CAAFCDF-D780-43F9-9435-299B1F34108C}" dt="2025-09-30T08:01:47.529" v="8276" actId="1035"/>
          <ac:spMkLst>
            <pc:docMk/>
            <pc:sldMk cId="1233086286" sldId="284"/>
            <ac:spMk id="5" creationId="{DBC9CB54-7258-4098-B681-7499198498C0}"/>
          </ac:spMkLst>
        </pc:spChg>
        <pc:spChg chg="add mod ord">
          <ac:chgData name="Bateman, Bev" userId="78a4a1ab-f5ae-471d-a304-cc7fab5b40fa" providerId="ADAL" clId="{4CAAFCDF-D780-43F9-9435-299B1F34108C}" dt="2025-09-30T08:01:56.439" v="8277" actId="1076"/>
          <ac:spMkLst>
            <pc:docMk/>
            <pc:sldMk cId="1233086286" sldId="284"/>
            <ac:spMk id="7" creationId="{9827F65F-B35B-15A1-98C9-EB5E8872D559}"/>
          </ac:spMkLst>
        </pc:spChg>
      </pc:sldChg>
      <pc:sldChg chg="modSp mod">
        <pc:chgData name="Bateman, Bev" userId="78a4a1ab-f5ae-471d-a304-cc7fab5b40fa" providerId="ADAL" clId="{4CAAFCDF-D780-43F9-9435-299B1F34108C}" dt="2025-09-30T08:09:55.937" v="8298" actId="948"/>
        <pc:sldMkLst>
          <pc:docMk/>
          <pc:sldMk cId="1853051333" sldId="285"/>
        </pc:sldMkLst>
        <pc:spChg chg="mod">
          <ac:chgData name="Bateman, Bev" userId="78a4a1ab-f5ae-471d-a304-cc7fab5b40fa" providerId="ADAL" clId="{4CAAFCDF-D780-43F9-9435-299B1F34108C}" dt="2025-09-30T03:52:07.754" v="4534" actId="255"/>
          <ac:spMkLst>
            <pc:docMk/>
            <pc:sldMk cId="1853051333" sldId="285"/>
            <ac:spMk id="4" creationId="{3550CC55-6CB9-4C6F-8D06-AAA55B7BCF28}"/>
          </ac:spMkLst>
        </pc:spChg>
        <pc:spChg chg="mod">
          <ac:chgData name="Bateman, Bev" userId="78a4a1ab-f5ae-471d-a304-cc7fab5b40fa" providerId="ADAL" clId="{4CAAFCDF-D780-43F9-9435-299B1F34108C}" dt="2025-09-30T08:09:55.937" v="8298" actId="948"/>
          <ac:spMkLst>
            <pc:docMk/>
            <pc:sldMk cId="1853051333" sldId="285"/>
            <ac:spMk id="5" creationId="{DBC9CB54-7258-4098-B681-7499198498C0}"/>
          </ac:spMkLst>
        </pc:spChg>
      </pc:sldChg>
      <pc:sldChg chg="addSp delSp modSp mod modClrScheme chgLayout">
        <pc:chgData name="Bateman, Bev" userId="78a4a1ab-f5ae-471d-a304-cc7fab5b40fa" providerId="ADAL" clId="{4CAAFCDF-D780-43F9-9435-299B1F34108C}" dt="2025-09-30T08:29:52.753" v="8627" actId="1036"/>
        <pc:sldMkLst>
          <pc:docMk/>
          <pc:sldMk cId="906285707" sldId="286"/>
        </pc:sldMkLst>
        <pc:spChg chg="mod ord">
          <ac:chgData name="Bateman, Bev" userId="78a4a1ab-f5ae-471d-a304-cc7fab5b40fa" providerId="ADAL" clId="{4CAAFCDF-D780-43F9-9435-299B1F34108C}" dt="2025-09-30T03:57:53.055" v="5099" actId="700"/>
          <ac:spMkLst>
            <pc:docMk/>
            <pc:sldMk cId="906285707" sldId="286"/>
            <ac:spMk id="2" creationId="{31E11C0C-A995-FF44-A646-A4051A9FE675}"/>
          </ac:spMkLst>
        </pc:spChg>
        <pc:spChg chg="add mod ord">
          <ac:chgData name="Bateman, Bev" userId="78a4a1ab-f5ae-471d-a304-cc7fab5b40fa" providerId="ADAL" clId="{4CAAFCDF-D780-43F9-9435-299B1F34108C}" dt="2025-09-30T08:29:52.753" v="8627" actId="1036"/>
          <ac:spMkLst>
            <pc:docMk/>
            <pc:sldMk cId="906285707" sldId="286"/>
            <ac:spMk id="3" creationId="{F6B7A24E-2753-2D6C-1E77-38ACB5F8E973}"/>
          </ac:spMkLst>
        </pc:spChg>
        <pc:spChg chg="mod ord">
          <ac:chgData name="Bateman, Bev" userId="78a4a1ab-f5ae-471d-a304-cc7fab5b40fa" providerId="ADAL" clId="{4CAAFCDF-D780-43F9-9435-299B1F34108C}" dt="2025-09-30T07:47:25.416" v="8101" actId="255"/>
          <ac:spMkLst>
            <pc:docMk/>
            <pc:sldMk cId="906285707" sldId="286"/>
            <ac:spMk id="4" creationId="{3550CC55-6CB9-4C6F-8D06-AAA55B7BCF28}"/>
          </ac:spMkLst>
        </pc:spChg>
        <pc:spChg chg="add del mod ord">
          <ac:chgData name="Bateman, Bev" userId="78a4a1ab-f5ae-471d-a304-cc7fab5b40fa" providerId="ADAL" clId="{4CAAFCDF-D780-43F9-9435-299B1F34108C}" dt="2025-09-30T07:57:35.453" v="8229" actId="1035"/>
          <ac:spMkLst>
            <pc:docMk/>
            <pc:sldMk cId="906285707" sldId="286"/>
            <ac:spMk id="5" creationId="{DBC9CB54-7258-4098-B681-7499198498C0}"/>
          </ac:spMkLst>
        </pc:spChg>
        <pc:spChg chg="add mod ord">
          <ac:chgData name="Bateman, Bev" userId="78a4a1ab-f5ae-471d-a304-cc7fab5b40fa" providerId="ADAL" clId="{4CAAFCDF-D780-43F9-9435-299B1F34108C}" dt="2025-09-30T07:57:48.637" v="8230" actId="1076"/>
          <ac:spMkLst>
            <pc:docMk/>
            <pc:sldMk cId="906285707" sldId="286"/>
            <ac:spMk id="21" creationId="{518575FF-27D9-2838-6CD1-53B0433EE5A3}"/>
          </ac:spMkLst>
        </pc:spChg>
      </pc:sldChg>
      <pc:sldChg chg="modSp mod">
        <pc:chgData name="Bateman, Bev" userId="78a4a1ab-f5ae-471d-a304-cc7fab5b40fa" providerId="ADAL" clId="{4CAAFCDF-D780-43F9-9435-299B1F34108C}" dt="2025-09-30T08:28:59.002" v="8622" actId="1076"/>
        <pc:sldMkLst>
          <pc:docMk/>
          <pc:sldMk cId="4177805063" sldId="287"/>
        </pc:sldMkLst>
        <pc:spChg chg="mod">
          <ac:chgData name="Bateman, Bev" userId="78a4a1ab-f5ae-471d-a304-cc7fab5b40fa" providerId="ADAL" clId="{4CAAFCDF-D780-43F9-9435-299B1F34108C}" dt="2025-09-30T04:00:04.684" v="5376"/>
          <ac:spMkLst>
            <pc:docMk/>
            <pc:sldMk cId="4177805063" sldId="287"/>
            <ac:spMk id="4" creationId="{3550CC55-6CB9-4C6F-8D06-AAA55B7BCF28}"/>
          </ac:spMkLst>
        </pc:spChg>
        <pc:spChg chg="mod">
          <ac:chgData name="Bateman, Bev" userId="78a4a1ab-f5ae-471d-a304-cc7fab5b40fa" providerId="ADAL" clId="{4CAAFCDF-D780-43F9-9435-299B1F34108C}" dt="2025-09-30T08:28:59.002" v="8622" actId="1076"/>
          <ac:spMkLst>
            <pc:docMk/>
            <pc:sldMk cId="4177805063" sldId="287"/>
            <ac:spMk id="5" creationId="{DBC9CB54-7258-4098-B681-7499198498C0}"/>
          </ac:spMkLst>
        </pc:spChg>
      </pc:sldChg>
      <pc:sldChg chg="addSp modSp mod modClrScheme chgLayout">
        <pc:chgData name="Bateman, Bev" userId="78a4a1ab-f5ae-471d-a304-cc7fab5b40fa" providerId="ADAL" clId="{4CAAFCDF-D780-43F9-9435-299B1F34108C}" dt="2025-09-30T04:03:08.035" v="5727" actId="255"/>
        <pc:sldMkLst>
          <pc:docMk/>
          <pc:sldMk cId="3002745527" sldId="288"/>
        </pc:sldMkLst>
        <pc:spChg chg="mod ord modVis">
          <ac:chgData name="Bateman, Bev" userId="78a4a1ab-f5ae-471d-a304-cc7fab5b40fa" providerId="ADAL" clId="{4CAAFCDF-D780-43F9-9435-299B1F34108C}" dt="2025-09-30T04:03:02.901" v="5726" actId="26606"/>
          <ac:spMkLst>
            <pc:docMk/>
            <pc:sldMk cId="3002745527" sldId="288"/>
            <ac:spMk id="2" creationId="{31E11C0C-A995-FF44-A646-A4051A9FE675}"/>
          </ac:spMkLst>
        </pc:spChg>
        <pc:spChg chg="mod">
          <ac:chgData name="Bateman, Bev" userId="78a4a1ab-f5ae-471d-a304-cc7fab5b40fa" providerId="ADAL" clId="{4CAAFCDF-D780-43F9-9435-299B1F34108C}" dt="2025-09-30T04:03:08.035" v="5727" actId="255"/>
          <ac:spMkLst>
            <pc:docMk/>
            <pc:sldMk cId="3002745527" sldId="288"/>
            <ac:spMk id="4" creationId="{3550CC55-6CB9-4C6F-8D06-AAA55B7BCF28}"/>
          </ac:spMkLst>
        </pc:spChg>
        <pc:spChg chg="mod">
          <ac:chgData name="Bateman, Bev" userId="78a4a1ab-f5ae-471d-a304-cc7fab5b40fa" providerId="ADAL" clId="{4CAAFCDF-D780-43F9-9435-299B1F34108C}" dt="2025-09-30T04:03:02.901" v="5726" actId="26606"/>
          <ac:spMkLst>
            <pc:docMk/>
            <pc:sldMk cId="3002745527" sldId="288"/>
            <ac:spMk id="5" creationId="{DBC9CB54-7258-4098-B681-7499198498C0}"/>
          </ac:spMkLst>
        </pc:spChg>
        <pc:picChg chg="add mod">
          <ac:chgData name="Bateman, Bev" userId="78a4a1ab-f5ae-471d-a304-cc7fab5b40fa" providerId="ADAL" clId="{4CAAFCDF-D780-43F9-9435-299B1F34108C}" dt="2025-09-30T04:03:02.901" v="5726" actId="26606"/>
          <ac:picMkLst>
            <pc:docMk/>
            <pc:sldMk cId="3002745527" sldId="288"/>
            <ac:picMk id="3" creationId="{6FBEE758-2D46-8757-8B5D-FF7F64443C32}"/>
          </ac:picMkLst>
        </pc:picChg>
      </pc:sldChg>
      <pc:sldChg chg="modSp mod modClrScheme chgLayout">
        <pc:chgData name="Bateman, Bev" userId="78a4a1ab-f5ae-471d-a304-cc7fab5b40fa" providerId="ADAL" clId="{4CAAFCDF-D780-43F9-9435-299B1F34108C}" dt="2025-09-30T04:04:11.201" v="5738" actId="20577"/>
        <pc:sldMkLst>
          <pc:docMk/>
          <pc:sldMk cId="2511735768" sldId="289"/>
        </pc:sldMkLst>
        <pc:spChg chg="mod modVis">
          <ac:chgData name="Bateman, Bev" userId="78a4a1ab-f5ae-471d-a304-cc7fab5b40fa" providerId="ADAL" clId="{4CAAFCDF-D780-43F9-9435-299B1F34108C}" dt="2025-09-30T04:04:09.062" v="5737" actId="26606"/>
          <ac:spMkLst>
            <pc:docMk/>
            <pc:sldMk cId="2511735768" sldId="289"/>
            <ac:spMk id="2" creationId="{31E11C0C-A995-FF44-A646-A4051A9FE675}"/>
          </ac:spMkLst>
        </pc:spChg>
        <pc:spChg chg="mod">
          <ac:chgData name="Bateman, Bev" userId="78a4a1ab-f5ae-471d-a304-cc7fab5b40fa" providerId="ADAL" clId="{4CAAFCDF-D780-43F9-9435-299B1F34108C}" dt="2025-09-30T04:04:11.201" v="5738" actId="20577"/>
          <ac:spMkLst>
            <pc:docMk/>
            <pc:sldMk cId="2511735768" sldId="289"/>
            <ac:spMk id="4" creationId="{3550CC55-6CB9-4C6F-8D06-AAA55B7BCF28}"/>
          </ac:spMkLst>
        </pc:spChg>
        <pc:spChg chg="mod">
          <ac:chgData name="Bateman, Bev" userId="78a4a1ab-f5ae-471d-a304-cc7fab5b40fa" providerId="ADAL" clId="{4CAAFCDF-D780-43F9-9435-299B1F34108C}" dt="2025-09-30T04:04:09.062" v="5737" actId="26606"/>
          <ac:spMkLst>
            <pc:docMk/>
            <pc:sldMk cId="2511735768" sldId="289"/>
            <ac:spMk id="5" creationId="{DBC9CB54-7258-4098-B681-7499198498C0}"/>
          </ac:spMkLst>
        </pc:spChg>
      </pc:sldChg>
      <pc:sldChg chg="modSp mod">
        <pc:chgData name="Bateman, Bev" userId="78a4a1ab-f5ae-471d-a304-cc7fab5b40fa" providerId="ADAL" clId="{4CAAFCDF-D780-43F9-9435-299B1F34108C}" dt="2025-09-30T07:58:07.180" v="8232" actId="207"/>
        <pc:sldMkLst>
          <pc:docMk/>
          <pc:sldMk cId="2223220820" sldId="290"/>
        </pc:sldMkLst>
        <pc:spChg chg="mod">
          <ac:chgData name="Bateman, Bev" userId="78a4a1ab-f5ae-471d-a304-cc7fab5b40fa" providerId="ADAL" clId="{4CAAFCDF-D780-43F9-9435-299B1F34108C}" dt="2025-09-30T04:04:47.559" v="5741"/>
          <ac:spMkLst>
            <pc:docMk/>
            <pc:sldMk cId="2223220820" sldId="290"/>
            <ac:spMk id="4" creationId="{3550CC55-6CB9-4C6F-8D06-AAA55B7BCF28}"/>
          </ac:spMkLst>
        </pc:spChg>
        <pc:spChg chg="mod">
          <ac:chgData name="Bateman, Bev" userId="78a4a1ab-f5ae-471d-a304-cc7fab5b40fa" providerId="ADAL" clId="{4CAAFCDF-D780-43F9-9435-299B1F34108C}" dt="2025-09-30T07:58:07.180" v="8232" actId="207"/>
          <ac:spMkLst>
            <pc:docMk/>
            <pc:sldMk cId="2223220820" sldId="290"/>
            <ac:spMk id="5" creationId="{DBC9CB54-7258-4098-B681-7499198498C0}"/>
          </ac:spMkLst>
        </pc:spChg>
      </pc:sldChg>
      <pc:sldChg chg="modSp mod ord">
        <pc:chgData name="Bateman, Bev" userId="78a4a1ab-f5ae-471d-a304-cc7fab5b40fa" providerId="ADAL" clId="{4CAAFCDF-D780-43F9-9435-299B1F34108C}" dt="2025-10-22T01:23:09.732" v="9005"/>
        <pc:sldMkLst>
          <pc:docMk/>
          <pc:sldMk cId="767724833" sldId="291"/>
        </pc:sldMkLst>
        <pc:spChg chg="mod">
          <ac:chgData name="Bateman, Bev" userId="78a4a1ab-f5ae-471d-a304-cc7fab5b40fa" providerId="ADAL" clId="{4CAAFCDF-D780-43F9-9435-299B1F34108C}" dt="2025-09-30T04:11:56.926" v="5867" actId="20577"/>
          <ac:spMkLst>
            <pc:docMk/>
            <pc:sldMk cId="767724833" sldId="291"/>
            <ac:spMk id="4" creationId="{3550CC55-6CB9-4C6F-8D06-AAA55B7BCF28}"/>
          </ac:spMkLst>
        </pc:spChg>
        <pc:spChg chg="mod">
          <ac:chgData name="Bateman, Bev" userId="78a4a1ab-f5ae-471d-a304-cc7fab5b40fa" providerId="ADAL" clId="{4CAAFCDF-D780-43F9-9435-299B1F34108C}" dt="2025-09-30T04:20:16.795" v="6181" actId="20577"/>
          <ac:spMkLst>
            <pc:docMk/>
            <pc:sldMk cId="767724833" sldId="291"/>
            <ac:spMk id="5" creationId="{DBC9CB54-7258-4098-B681-7499198498C0}"/>
          </ac:spMkLst>
        </pc:spChg>
      </pc:sldChg>
      <pc:sldChg chg="modSp mod ord modClrScheme chgLayout">
        <pc:chgData name="Bateman, Bev" userId="78a4a1ab-f5ae-471d-a304-cc7fab5b40fa" providerId="ADAL" clId="{4CAAFCDF-D780-43F9-9435-299B1F34108C}" dt="2025-09-30T08:22:34.527" v="8395" actId="20577"/>
        <pc:sldMkLst>
          <pc:docMk/>
          <pc:sldMk cId="1186210493" sldId="292"/>
        </pc:sldMkLst>
        <pc:spChg chg="mod modVis">
          <ac:chgData name="Bateman, Bev" userId="78a4a1ab-f5ae-471d-a304-cc7fab5b40fa" providerId="ADAL" clId="{4CAAFCDF-D780-43F9-9435-299B1F34108C}" dt="2025-09-30T08:22:32.701" v="8394" actId="26606"/>
          <ac:spMkLst>
            <pc:docMk/>
            <pc:sldMk cId="1186210493" sldId="292"/>
            <ac:spMk id="2" creationId="{31E11C0C-A995-FF44-A646-A4051A9FE675}"/>
          </ac:spMkLst>
        </pc:spChg>
        <pc:spChg chg="mod">
          <ac:chgData name="Bateman, Bev" userId="78a4a1ab-f5ae-471d-a304-cc7fab5b40fa" providerId="ADAL" clId="{4CAAFCDF-D780-43F9-9435-299B1F34108C}" dt="2025-09-30T08:22:34.527" v="8395" actId="20577"/>
          <ac:spMkLst>
            <pc:docMk/>
            <pc:sldMk cId="1186210493" sldId="292"/>
            <ac:spMk id="4" creationId="{3550CC55-6CB9-4C6F-8D06-AAA55B7BCF28}"/>
          </ac:spMkLst>
        </pc:spChg>
        <pc:spChg chg="mod">
          <ac:chgData name="Bateman, Bev" userId="78a4a1ab-f5ae-471d-a304-cc7fab5b40fa" providerId="ADAL" clId="{4CAAFCDF-D780-43F9-9435-299B1F34108C}" dt="2025-09-30T08:22:32.701" v="8394" actId="26606"/>
          <ac:spMkLst>
            <pc:docMk/>
            <pc:sldMk cId="1186210493" sldId="292"/>
            <ac:spMk id="5" creationId="{DBC9CB54-7258-4098-B681-7499198498C0}"/>
          </ac:spMkLst>
        </pc:spChg>
      </pc:sldChg>
      <pc:sldChg chg="del">
        <pc:chgData name="Bateman, Bev" userId="78a4a1ab-f5ae-471d-a304-cc7fab5b40fa" providerId="ADAL" clId="{4CAAFCDF-D780-43F9-9435-299B1F34108C}" dt="2025-09-30T04:20:30.158" v="6182" actId="47"/>
        <pc:sldMkLst>
          <pc:docMk/>
          <pc:sldMk cId="1189828209" sldId="293"/>
        </pc:sldMkLst>
      </pc:sldChg>
      <pc:sldChg chg="modSp mod ord">
        <pc:chgData name="Bateman, Bev" userId="78a4a1ab-f5ae-471d-a304-cc7fab5b40fa" providerId="ADAL" clId="{4CAAFCDF-D780-43F9-9435-299B1F34108C}" dt="2025-10-22T01:23:14.710" v="9007"/>
        <pc:sldMkLst>
          <pc:docMk/>
          <pc:sldMk cId="1686356690" sldId="294"/>
        </pc:sldMkLst>
        <pc:spChg chg="mod">
          <ac:chgData name="Bateman, Bev" userId="78a4a1ab-f5ae-471d-a304-cc7fab5b40fa" providerId="ADAL" clId="{4CAAFCDF-D780-43F9-9435-299B1F34108C}" dt="2025-09-30T04:20:44.320" v="6203" actId="20577"/>
          <ac:spMkLst>
            <pc:docMk/>
            <pc:sldMk cId="1686356690" sldId="294"/>
            <ac:spMk id="4" creationId="{3550CC55-6CB9-4C6F-8D06-AAA55B7BCF28}"/>
          </ac:spMkLst>
        </pc:spChg>
        <pc:spChg chg="mod">
          <ac:chgData name="Bateman, Bev" userId="78a4a1ab-f5ae-471d-a304-cc7fab5b40fa" providerId="ADAL" clId="{4CAAFCDF-D780-43F9-9435-299B1F34108C}" dt="2025-09-30T07:59:10.471" v="8240" actId="20577"/>
          <ac:spMkLst>
            <pc:docMk/>
            <pc:sldMk cId="1686356690" sldId="294"/>
            <ac:spMk id="5" creationId="{DBC9CB54-7258-4098-B681-7499198498C0}"/>
          </ac:spMkLst>
        </pc:spChg>
      </pc:sldChg>
      <pc:sldChg chg="del">
        <pc:chgData name="Bateman, Bev" userId="78a4a1ab-f5ae-471d-a304-cc7fab5b40fa" providerId="ADAL" clId="{4CAAFCDF-D780-43F9-9435-299B1F34108C}" dt="2025-09-30T04:22:18.138" v="6219" actId="47"/>
        <pc:sldMkLst>
          <pc:docMk/>
          <pc:sldMk cId="1441682126" sldId="295"/>
        </pc:sldMkLst>
      </pc:sldChg>
      <pc:sldChg chg="del">
        <pc:chgData name="Bateman, Bev" userId="78a4a1ab-f5ae-471d-a304-cc7fab5b40fa" providerId="ADAL" clId="{4CAAFCDF-D780-43F9-9435-299B1F34108C}" dt="2025-09-30T04:23:28.466" v="6341" actId="47"/>
        <pc:sldMkLst>
          <pc:docMk/>
          <pc:sldMk cId="3909977024" sldId="296"/>
        </pc:sldMkLst>
      </pc:sldChg>
      <pc:sldChg chg="modSp mod ord">
        <pc:chgData name="Bateman, Bev" userId="78a4a1ab-f5ae-471d-a304-cc7fab5b40fa" providerId="ADAL" clId="{4CAAFCDF-D780-43F9-9435-299B1F34108C}" dt="2025-10-22T01:23:19.086" v="9009"/>
        <pc:sldMkLst>
          <pc:docMk/>
          <pc:sldMk cId="2769577189" sldId="297"/>
        </pc:sldMkLst>
        <pc:spChg chg="mod">
          <ac:chgData name="Bateman, Bev" userId="78a4a1ab-f5ae-471d-a304-cc7fab5b40fa" providerId="ADAL" clId="{4CAAFCDF-D780-43F9-9435-299B1F34108C}" dt="2025-09-30T08:20:10.460" v="8350" actId="14100"/>
          <ac:spMkLst>
            <pc:docMk/>
            <pc:sldMk cId="2769577189" sldId="297"/>
            <ac:spMk id="4" creationId="{3550CC55-6CB9-4C6F-8D06-AAA55B7BCF28}"/>
          </ac:spMkLst>
        </pc:spChg>
        <pc:spChg chg="mod">
          <ac:chgData name="Bateman, Bev" userId="78a4a1ab-f5ae-471d-a304-cc7fab5b40fa" providerId="ADAL" clId="{4CAAFCDF-D780-43F9-9435-299B1F34108C}" dt="2025-09-30T04:23:22.863" v="6340" actId="20577"/>
          <ac:spMkLst>
            <pc:docMk/>
            <pc:sldMk cId="2769577189" sldId="297"/>
            <ac:spMk id="5" creationId="{DBC9CB54-7258-4098-B681-7499198498C0}"/>
          </ac:spMkLst>
        </pc:spChg>
      </pc:sldChg>
      <pc:sldChg chg="modSp mod ord">
        <pc:chgData name="Bateman, Bev" userId="78a4a1ab-f5ae-471d-a304-cc7fab5b40fa" providerId="ADAL" clId="{4CAAFCDF-D780-43F9-9435-299B1F34108C}" dt="2025-10-22T01:23:23.836" v="9011"/>
        <pc:sldMkLst>
          <pc:docMk/>
          <pc:sldMk cId="1326486950" sldId="298"/>
        </pc:sldMkLst>
        <pc:spChg chg="mod">
          <ac:chgData name="Bateman, Bev" userId="78a4a1ab-f5ae-471d-a304-cc7fab5b40fa" providerId="ADAL" clId="{4CAAFCDF-D780-43F9-9435-299B1F34108C}" dt="2025-09-30T04:23:40.958" v="6344" actId="255"/>
          <ac:spMkLst>
            <pc:docMk/>
            <pc:sldMk cId="1326486950" sldId="298"/>
            <ac:spMk id="4" creationId="{3550CC55-6CB9-4C6F-8D06-AAA55B7BCF28}"/>
          </ac:spMkLst>
        </pc:spChg>
        <pc:spChg chg="mod">
          <ac:chgData name="Bateman, Bev" userId="78a4a1ab-f5ae-471d-a304-cc7fab5b40fa" providerId="ADAL" clId="{4CAAFCDF-D780-43F9-9435-299B1F34108C}" dt="2025-09-30T07:59:05.418" v="8239" actId="20577"/>
          <ac:spMkLst>
            <pc:docMk/>
            <pc:sldMk cId="1326486950" sldId="298"/>
            <ac:spMk id="5" creationId="{DBC9CB54-7258-4098-B681-7499198498C0}"/>
          </ac:spMkLst>
        </pc:spChg>
      </pc:sldChg>
      <pc:sldChg chg="addSp delSp modSp mod ord modClrScheme chgLayout">
        <pc:chgData name="Bateman, Bev" userId="78a4a1ab-f5ae-471d-a304-cc7fab5b40fa" providerId="ADAL" clId="{4CAAFCDF-D780-43F9-9435-299B1F34108C}" dt="2025-10-22T01:23:33.375" v="9013"/>
        <pc:sldMkLst>
          <pc:docMk/>
          <pc:sldMk cId="1400978782" sldId="299"/>
        </pc:sldMkLst>
        <pc:spChg chg="mod ord">
          <ac:chgData name="Bateman, Bev" userId="78a4a1ab-f5ae-471d-a304-cc7fab5b40fa" providerId="ADAL" clId="{4CAAFCDF-D780-43F9-9435-299B1F34108C}" dt="2025-09-30T07:28:55.870" v="6355" actId="700"/>
          <ac:spMkLst>
            <pc:docMk/>
            <pc:sldMk cId="1400978782" sldId="299"/>
            <ac:spMk id="2" creationId="{31E11C0C-A995-FF44-A646-A4051A9FE675}"/>
          </ac:spMkLst>
        </pc:spChg>
        <pc:spChg chg="add mod ord">
          <ac:chgData name="Bateman, Bev" userId="78a4a1ab-f5ae-471d-a304-cc7fab5b40fa" providerId="ADAL" clId="{4CAAFCDF-D780-43F9-9435-299B1F34108C}" dt="2025-09-30T08:11:20.809" v="8300" actId="1076"/>
          <ac:spMkLst>
            <pc:docMk/>
            <pc:sldMk cId="1400978782" sldId="299"/>
            <ac:spMk id="3" creationId="{D779D9BA-EFF6-35F3-375F-3F7262BBBAE7}"/>
          </ac:spMkLst>
        </pc:spChg>
        <pc:spChg chg="mod ord">
          <ac:chgData name="Bateman, Bev" userId="78a4a1ab-f5ae-471d-a304-cc7fab5b40fa" providerId="ADAL" clId="{4CAAFCDF-D780-43F9-9435-299B1F34108C}" dt="2025-09-30T07:29:13.112" v="6360" actId="255"/>
          <ac:spMkLst>
            <pc:docMk/>
            <pc:sldMk cId="1400978782" sldId="299"/>
            <ac:spMk id="4" creationId="{3550CC55-6CB9-4C6F-8D06-AAA55B7BCF28}"/>
          </ac:spMkLst>
        </pc:spChg>
        <pc:spChg chg="add mod ord">
          <ac:chgData name="Bateman, Bev" userId="78a4a1ab-f5ae-471d-a304-cc7fab5b40fa" providerId="ADAL" clId="{4CAAFCDF-D780-43F9-9435-299B1F34108C}" dt="2025-09-30T08:12:35.607" v="8331" actId="5793"/>
          <ac:spMkLst>
            <pc:docMk/>
            <pc:sldMk cId="1400978782" sldId="299"/>
            <ac:spMk id="6" creationId="{E497804C-6D7C-1C83-8ACB-C755555B7BD8}"/>
          </ac:spMkLst>
        </pc:spChg>
        <pc:spChg chg="add mod ord">
          <ac:chgData name="Bateman, Bev" userId="78a4a1ab-f5ae-471d-a304-cc7fab5b40fa" providerId="ADAL" clId="{4CAAFCDF-D780-43F9-9435-299B1F34108C}" dt="2025-09-30T08:12:44.340" v="8332" actId="1076"/>
          <ac:spMkLst>
            <pc:docMk/>
            <pc:sldMk cId="1400978782" sldId="299"/>
            <ac:spMk id="8" creationId="{1C8F7B98-E046-8AA9-DC90-24470D1A1736}"/>
          </ac:spMkLst>
        </pc:spChg>
      </pc:sldChg>
      <pc:sldChg chg="modSp mod ord">
        <pc:chgData name="Bateman, Bev" userId="78a4a1ab-f5ae-471d-a304-cc7fab5b40fa" providerId="ADAL" clId="{4CAAFCDF-D780-43F9-9435-299B1F34108C}" dt="2025-10-22T01:24:02.978" v="9025"/>
        <pc:sldMkLst>
          <pc:docMk/>
          <pc:sldMk cId="278360955" sldId="300"/>
        </pc:sldMkLst>
        <pc:spChg chg="mod">
          <ac:chgData name="Bateman, Bev" userId="78a4a1ab-f5ae-471d-a304-cc7fab5b40fa" providerId="ADAL" clId="{4CAAFCDF-D780-43F9-9435-299B1F34108C}" dt="2025-09-30T07:39:12.965" v="7928"/>
          <ac:spMkLst>
            <pc:docMk/>
            <pc:sldMk cId="278360955" sldId="300"/>
            <ac:spMk id="4" creationId="{3550CC55-6CB9-4C6F-8D06-AAA55B7BCF28}"/>
          </ac:spMkLst>
        </pc:spChg>
        <pc:spChg chg="mod">
          <ac:chgData name="Bateman, Bev" userId="78a4a1ab-f5ae-471d-a304-cc7fab5b40fa" providerId="ADAL" clId="{4CAAFCDF-D780-43F9-9435-299B1F34108C}" dt="2025-09-30T07:58:33.724" v="8234" actId="20577"/>
          <ac:spMkLst>
            <pc:docMk/>
            <pc:sldMk cId="278360955" sldId="300"/>
            <ac:spMk id="5" creationId="{DBC9CB54-7258-4098-B681-7499198498C0}"/>
          </ac:spMkLst>
        </pc:spChg>
      </pc:sldChg>
      <pc:sldChg chg="modSp mod">
        <pc:chgData name="Bateman, Bev" userId="78a4a1ab-f5ae-471d-a304-cc7fab5b40fa" providerId="ADAL" clId="{4CAAFCDF-D780-43F9-9435-299B1F34108C}" dt="2025-09-30T07:42:20.453" v="8040" actId="20577"/>
        <pc:sldMkLst>
          <pc:docMk/>
          <pc:sldMk cId="1517016061" sldId="301"/>
        </pc:sldMkLst>
        <pc:spChg chg="mod">
          <ac:chgData name="Bateman, Bev" userId="78a4a1ab-f5ae-471d-a304-cc7fab5b40fa" providerId="ADAL" clId="{4CAAFCDF-D780-43F9-9435-299B1F34108C}" dt="2025-09-30T07:40:40.604" v="7982"/>
          <ac:spMkLst>
            <pc:docMk/>
            <pc:sldMk cId="1517016061" sldId="301"/>
            <ac:spMk id="4" creationId="{3550CC55-6CB9-4C6F-8D06-AAA55B7BCF28}"/>
          </ac:spMkLst>
        </pc:spChg>
        <pc:spChg chg="mod">
          <ac:chgData name="Bateman, Bev" userId="78a4a1ab-f5ae-471d-a304-cc7fab5b40fa" providerId="ADAL" clId="{4CAAFCDF-D780-43F9-9435-299B1F34108C}" dt="2025-09-30T07:42:20.453" v="8040" actId="20577"/>
          <ac:spMkLst>
            <pc:docMk/>
            <pc:sldMk cId="1517016061" sldId="301"/>
            <ac:spMk id="5" creationId="{DBC9CB54-7258-4098-B681-7499198498C0}"/>
          </ac:spMkLst>
        </pc:spChg>
      </pc:sldChg>
      <pc:sldChg chg="modSp mod ord">
        <pc:chgData name="Bateman, Bev" userId="78a4a1ab-f5ae-471d-a304-cc7fab5b40fa" providerId="ADAL" clId="{4CAAFCDF-D780-43F9-9435-299B1F34108C}" dt="2025-10-22T01:24:12.887" v="9027"/>
        <pc:sldMkLst>
          <pc:docMk/>
          <pc:sldMk cId="2860847824" sldId="302"/>
        </pc:sldMkLst>
        <pc:spChg chg="mod">
          <ac:chgData name="Bateman, Bev" userId="78a4a1ab-f5ae-471d-a304-cc7fab5b40fa" providerId="ADAL" clId="{4CAAFCDF-D780-43F9-9435-299B1F34108C}" dt="2025-09-30T07:42:52.005" v="8063" actId="20577"/>
          <ac:spMkLst>
            <pc:docMk/>
            <pc:sldMk cId="2860847824" sldId="302"/>
            <ac:spMk id="4" creationId="{3550CC55-6CB9-4C6F-8D06-AAA55B7BCF28}"/>
          </ac:spMkLst>
        </pc:spChg>
        <pc:spChg chg="mod">
          <ac:chgData name="Bateman, Bev" userId="78a4a1ab-f5ae-471d-a304-cc7fab5b40fa" providerId="ADAL" clId="{4CAAFCDF-D780-43F9-9435-299B1F34108C}" dt="2025-09-30T07:58:18.233" v="8233" actId="20577"/>
          <ac:spMkLst>
            <pc:docMk/>
            <pc:sldMk cId="2860847824" sldId="302"/>
            <ac:spMk id="5" creationId="{DBC9CB54-7258-4098-B681-7499198498C0}"/>
          </ac:spMkLst>
        </pc:spChg>
      </pc:sldChg>
      <pc:sldChg chg="addSp modSp mod ord modClrScheme chgLayout">
        <pc:chgData name="Bateman, Bev" userId="78a4a1ab-f5ae-471d-a304-cc7fab5b40fa" providerId="ADAL" clId="{4CAAFCDF-D780-43F9-9435-299B1F34108C}" dt="2025-10-22T01:24:15.199" v="9029"/>
        <pc:sldMkLst>
          <pc:docMk/>
          <pc:sldMk cId="4054184085" sldId="303"/>
        </pc:sldMkLst>
        <pc:spChg chg="mod ord modVis">
          <ac:chgData name="Bateman, Bev" userId="78a4a1ab-f5ae-471d-a304-cc7fab5b40fa" providerId="ADAL" clId="{4CAAFCDF-D780-43F9-9435-299B1F34108C}" dt="2025-09-30T07:44:03.773" v="8083" actId="26606"/>
          <ac:spMkLst>
            <pc:docMk/>
            <pc:sldMk cId="4054184085" sldId="303"/>
            <ac:spMk id="2" creationId="{31E11C0C-A995-FF44-A646-A4051A9FE675}"/>
          </ac:spMkLst>
        </pc:spChg>
        <pc:spChg chg="mod">
          <ac:chgData name="Bateman, Bev" userId="78a4a1ab-f5ae-471d-a304-cc7fab5b40fa" providerId="ADAL" clId="{4CAAFCDF-D780-43F9-9435-299B1F34108C}" dt="2025-09-30T07:44:11.240" v="8086"/>
          <ac:spMkLst>
            <pc:docMk/>
            <pc:sldMk cId="4054184085" sldId="303"/>
            <ac:spMk id="4" creationId="{3550CC55-6CB9-4C6F-8D06-AAA55B7BCF28}"/>
          </ac:spMkLst>
        </pc:spChg>
        <pc:spChg chg="mod">
          <ac:chgData name="Bateman, Bev" userId="78a4a1ab-f5ae-471d-a304-cc7fab5b40fa" providerId="ADAL" clId="{4CAAFCDF-D780-43F9-9435-299B1F34108C}" dt="2025-09-30T07:44:03.773" v="8083" actId="26606"/>
          <ac:spMkLst>
            <pc:docMk/>
            <pc:sldMk cId="4054184085" sldId="303"/>
            <ac:spMk id="5" creationId="{DBC9CB54-7258-4098-B681-7499198498C0}"/>
          </ac:spMkLst>
        </pc:spChg>
        <pc:picChg chg="add mod">
          <ac:chgData name="Bateman, Bev" userId="78a4a1ab-f5ae-471d-a304-cc7fab5b40fa" providerId="ADAL" clId="{4CAAFCDF-D780-43F9-9435-299B1F34108C}" dt="2025-09-30T07:44:03.773" v="8083" actId="26606"/>
          <ac:picMkLst>
            <pc:docMk/>
            <pc:sldMk cId="4054184085" sldId="303"/>
            <ac:picMk id="3" creationId="{4C2DDAA8-40BB-BF0A-3243-D4B6F7BB2878}"/>
          </ac:picMkLst>
        </pc:picChg>
      </pc:sldChg>
      <pc:sldChg chg="del">
        <pc:chgData name="Bateman, Bev" userId="78a4a1ab-f5ae-471d-a304-cc7fab5b40fa" providerId="ADAL" clId="{4CAAFCDF-D780-43F9-9435-299B1F34108C}" dt="2025-09-30T07:44:28.462" v="8088" actId="47"/>
        <pc:sldMkLst>
          <pc:docMk/>
          <pc:sldMk cId="2452231533" sldId="304"/>
        </pc:sldMkLst>
      </pc:sldChg>
      <pc:sldChg chg="modSp mod">
        <pc:chgData name="Bateman, Bev" userId="78a4a1ab-f5ae-471d-a304-cc7fab5b40fa" providerId="ADAL" clId="{4CAAFCDF-D780-43F9-9435-299B1F34108C}" dt="2025-09-30T03:24:39.091" v="2054" actId="113"/>
        <pc:sldMkLst>
          <pc:docMk/>
          <pc:sldMk cId="2753407995" sldId="307"/>
        </pc:sldMkLst>
        <pc:spChg chg="mod">
          <ac:chgData name="Bateman, Bev" userId="78a4a1ab-f5ae-471d-a304-cc7fab5b40fa" providerId="ADAL" clId="{4CAAFCDF-D780-43F9-9435-299B1F34108C}" dt="2025-09-30T03:23:33.270" v="1865" actId="20577"/>
          <ac:spMkLst>
            <pc:docMk/>
            <pc:sldMk cId="2753407995" sldId="307"/>
            <ac:spMk id="4" creationId="{3550CC55-6CB9-4C6F-8D06-AAA55B7BCF28}"/>
          </ac:spMkLst>
        </pc:spChg>
        <pc:spChg chg="mod">
          <ac:chgData name="Bateman, Bev" userId="78a4a1ab-f5ae-471d-a304-cc7fab5b40fa" providerId="ADAL" clId="{4CAAFCDF-D780-43F9-9435-299B1F34108C}" dt="2025-09-30T03:24:39.091" v="2054" actId="113"/>
          <ac:spMkLst>
            <pc:docMk/>
            <pc:sldMk cId="2753407995" sldId="307"/>
            <ac:spMk id="5" creationId="{DBC9CB54-7258-4098-B681-7499198498C0}"/>
          </ac:spMkLst>
        </pc:spChg>
      </pc:sldChg>
      <pc:sldChg chg="modSp mod ord modClrScheme chgLayout">
        <pc:chgData name="Bateman, Bev" userId="78a4a1ab-f5ae-471d-a304-cc7fab5b40fa" providerId="ADAL" clId="{4CAAFCDF-D780-43F9-9435-299B1F34108C}" dt="2025-09-30T08:25:00.166" v="8522" actId="26606"/>
        <pc:sldMkLst>
          <pc:docMk/>
          <pc:sldMk cId="2872867109" sldId="308"/>
        </pc:sldMkLst>
        <pc:spChg chg="mod modVis">
          <ac:chgData name="Bateman, Bev" userId="78a4a1ab-f5ae-471d-a304-cc7fab5b40fa" providerId="ADAL" clId="{4CAAFCDF-D780-43F9-9435-299B1F34108C}" dt="2025-09-30T08:25:00.166" v="8522" actId="26606"/>
          <ac:spMkLst>
            <pc:docMk/>
            <pc:sldMk cId="2872867109" sldId="308"/>
            <ac:spMk id="2" creationId="{31E11C0C-A995-FF44-A646-A4051A9FE675}"/>
          </ac:spMkLst>
        </pc:spChg>
        <pc:spChg chg="mod">
          <ac:chgData name="Bateman, Bev" userId="78a4a1ab-f5ae-471d-a304-cc7fab5b40fa" providerId="ADAL" clId="{4CAAFCDF-D780-43F9-9435-299B1F34108C}" dt="2025-09-30T08:25:00.166" v="8522" actId="26606"/>
          <ac:spMkLst>
            <pc:docMk/>
            <pc:sldMk cId="2872867109" sldId="308"/>
            <ac:spMk id="4" creationId="{3550CC55-6CB9-4C6F-8D06-AAA55B7BCF28}"/>
          </ac:spMkLst>
        </pc:spChg>
        <pc:spChg chg="mod">
          <ac:chgData name="Bateman, Bev" userId="78a4a1ab-f5ae-471d-a304-cc7fab5b40fa" providerId="ADAL" clId="{4CAAFCDF-D780-43F9-9435-299B1F34108C}" dt="2025-09-30T08:25:00.166" v="8522" actId="26606"/>
          <ac:spMkLst>
            <pc:docMk/>
            <pc:sldMk cId="2872867109" sldId="308"/>
            <ac:spMk id="5" creationId="{DBC9CB54-7258-4098-B681-7499198498C0}"/>
          </ac:spMkLst>
        </pc:spChg>
      </pc:sldChg>
      <pc:sldChg chg="modSp mod">
        <pc:chgData name="Bateman, Bev" userId="78a4a1ab-f5ae-471d-a304-cc7fab5b40fa" providerId="ADAL" clId="{4CAAFCDF-D780-43F9-9435-299B1F34108C}" dt="2025-09-30T08:21:30.691" v="8368" actId="20577"/>
        <pc:sldMkLst>
          <pc:docMk/>
          <pc:sldMk cId="1644744360" sldId="309"/>
        </pc:sldMkLst>
        <pc:spChg chg="mod">
          <ac:chgData name="Bateman, Bev" userId="78a4a1ab-f5ae-471d-a304-cc7fab5b40fa" providerId="ADAL" clId="{4CAAFCDF-D780-43F9-9435-299B1F34108C}" dt="2025-09-30T03:25:27.590" v="2090" actId="20577"/>
          <ac:spMkLst>
            <pc:docMk/>
            <pc:sldMk cId="1644744360" sldId="309"/>
            <ac:spMk id="4" creationId="{3550CC55-6CB9-4C6F-8D06-AAA55B7BCF28}"/>
          </ac:spMkLst>
        </pc:spChg>
        <pc:spChg chg="mod">
          <ac:chgData name="Bateman, Bev" userId="78a4a1ab-f5ae-471d-a304-cc7fab5b40fa" providerId="ADAL" clId="{4CAAFCDF-D780-43F9-9435-299B1F34108C}" dt="2025-09-30T08:21:30.691" v="8368" actId="20577"/>
          <ac:spMkLst>
            <pc:docMk/>
            <pc:sldMk cId="1644744360" sldId="309"/>
            <ac:spMk id="5" creationId="{DBC9CB54-7258-4098-B681-7499198498C0}"/>
          </ac:spMkLst>
        </pc:spChg>
      </pc:sldChg>
      <pc:sldChg chg="modSp mod ord modClrScheme chgLayout">
        <pc:chgData name="Bateman, Bev" userId="78a4a1ab-f5ae-471d-a304-cc7fab5b40fa" providerId="ADAL" clId="{4CAAFCDF-D780-43F9-9435-299B1F34108C}" dt="2025-09-30T10:10:39.438" v="8634"/>
        <pc:sldMkLst>
          <pc:docMk/>
          <pc:sldMk cId="2223289385" sldId="310"/>
        </pc:sldMkLst>
        <pc:spChg chg="mod modVis">
          <ac:chgData name="Bateman, Bev" userId="78a4a1ab-f5ae-471d-a304-cc7fab5b40fa" providerId="ADAL" clId="{4CAAFCDF-D780-43F9-9435-299B1F34108C}" dt="2025-09-30T08:24:18.251" v="8496" actId="26606"/>
          <ac:spMkLst>
            <pc:docMk/>
            <pc:sldMk cId="2223289385" sldId="310"/>
            <ac:spMk id="2" creationId="{31E11C0C-A995-FF44-A646-A4051A9FE675}"/>
          </ac:spMkLst>
        </pc:spChg>
        <pc:spChg chg="mod">
          <ac:chgData name="Bateman, Bev" userId="78a4a1ab-f5ae-471d-a304-cc7fab5b40fa" providerId="ADAL" clId="{4CAAFCDF-D780-43F9-9435-299B1F34108C}" dt="2025-09-30T08:24:18.251" v="8496" actId="26606"/>
          <ac:spMkLst>
            <pc:docMk/>
            <pc:sldMk cId="2223289385" sldId="310"/>
            <ac:spMk id="4" creationId="{3550CC55-6CB9-4C6F-8D06-AAA55B7BCF28}"/>
          </ac:spMkLst>
        </pc:spChg>
        <pc:spChg chg="mod">
          <ac:chgData name="Bateman, Bev" userId="78a4a1ab-f5ae-471d-a304-cc7fab5b40fa" providerId="ADAL" clId="{4CAAFCDF-D780-43F9-9435-299B1F34108C}" dt="2025-09-30T08:24:18.251" v="8496" actId="26606"/>
          <ac:spMkLst>
            <pc:docMk/>
            <pc:sldMk cId="2223289385" sldId="310"/>
            <ac:spMk id="5" creationId="{DBC9CB54-7258-4098-B681-7499198498C0}"/>
          </ac:spMkLst>
        </pc:spChg>
      </pc:sldChg>
      <pc:sldChg chg="modSp add mod">
        <pc:chgData name="Bateman, Bev" userId="78a4a1ab-f5ae-471d-a304-cc7fab5b40fa" providerId="ADAL" clId="{4CAAFCDF-D780-43F9-9435-299B1F34108C}" dt="2025-09-30T03:22:52.965" v="1833" actId="255"/>
        <pc:sldMkLst>
          <pc:docMk/>
          <pc:sldMk cId="1703588037" sldId="311"/>
        </pc:sldMkLst>
        <pc:graphicFrameChg chg="mod modGraphic">
          <ac:chgData name="Bateman, Bev" userId="78a4a1ab-f5ae-471d-a304-cc7fab5b40fa" providerId="ADAL" clId="{4CAAFCDF-D780-43F9-9435-299B1F34108C}" dt="2025-09-30T03:22:52.965" v="1833" actId="255"/>
          <ac:graphicFrameMkLst>
            <pc:docMk/>
            <pc:sldMk cId="1703588037" sldId="311"/>
            <ac:graphicFrameMk id="7" creationId="{8585DA1E-7E85-59E1-230C-BAEA603A4FF0}"/>
          </ac:graphicFrameMkLst>
        </pc:graphicFrameChg>
      </pc:sldChg>
      <pc:sldChg chg="modSp add mod ord">
        <pc:chgData name="Bateman, Bev" userId="78a4a1ab-f5ae-471d-a304-cc7fab5b40fa" providerId="ADAL" clId="{4CAAFCDF-D780-43F9-9435-299B1F34108C}" dt="2025-09-30T02:55:49.081" v="110" actId="20577"/>
        <pc:sldMkLst>
          <pc:docMk/>
          <pc:sldMk cId="4072325006" sldId="312"/>
        </pc:sldMkLst>
        <pc:spChg chg="mod">
          <ac:chgData name="Bateman, Bev" userId="78a4a1ab-f5ae-471d-a304-cc7fab5b40fa" providerId="ADAL" clId="{4CAAFCDF-D780-43F9-9435-299B1F34108C}" dt="2025-09-30T02:55:49.081" v="110" actId="20577"/>
          <ac:spMkLst>
            <pc:docMk/>
            <pc:sldMk cId="4072325006" sldId="312"/>
            <ac:spMk id="5" creationId="{05D5C410-8519-C593-A94B-F4D0DAFE6112}"/>
          </ac:spMkLst>
        </pc:spChg>
      </pc:sldChg>
      <pc:sldChg chg="modSp add mod">
        <pc:chgData name="Bateman, Bev" userId="78a4a1ab-f5ae-471d-a304-cc7fab5b40fa" providerId="ADAL" clId="{4CAAFCDF-D780-43F9-9435-299B1F34108C}" dt="2025-09-30T03:04:00.591" v="489" actId="20577"/>
        <pc:sldMkLst>
          <pc:docMk/>
          <pc:sldMk cId="3445916527" sldId="313"/>
        </pc:sldMkLst>
        <pc:spChg chg="mod">
          <ac:chgData name="Bateman, Bev" userId="78a4a1ab-f5ae-471d-a304-cc7fab5b40fa" providerId="ADAL" clId="{4CAAFCDF-D780-43F9-9435-299B1F34108C}" dt="2025-09-30T03:04:00.591" v="489" actId="20577"/>
          <ac:spMkLst>
            <pc:docMk/>
            <pc:sldMk cId="3445916527" sldId="313"/>
            <ac:spMk id="5" creationId="{F37660D7-61AE-F776-5E20-CB1E45460362}"/>
          </ac:spMkLst>
        </pc:spChg>
      </pc:sldChg>
      <pc:sldChg chg="modSp add mod">
        <pc:chgData name="Bateman, Bev" userId="78a4a1ab-f5ae-471d-a304-cc7fab5b40fa" providerId="ADAL" clId="{4CAAFCDF-D780-43F9-9435-299B1F34108C}" dt="2025-09-30T03:05:10.203" v="696" actId="113"/>
        <pc:sldMkLst>
          <pc:docMk/>
          <pc:sldMk cId="362015998" sldId="314"/>
        </pc:sldMkLst>
        <pc:spChg chg="mod">
          <ac:chgData name="Bateman, Bev" userId="78a4a1ab-f5ae-471d-a304-cc7fab5b40fa" providerId="ADAL" clId="{4CAAFCDF-D780-43F9-9435-299B1F34108C}" dt="2025-09-30T03:05:10.203" v="696" actId="113"/>
          <ac:spMkLst>
            <pc:docMk/>
            <pc:sldMk cId="362015998" sldId="314"/>
            <ac:spMk id="5" creationId="{93849DB0-8347-7BA1-46A3-1F1215F18BE0}"/>
          </ac:spMkLst>
        </pc:spChg>
      </pc:sldChg>
      <pc:sldChg chg="modSp add mod">
        <pc:chgData name="Bateman, Bev" userId="78a4a1ab-f5ae-471d-a304-cc7fab5b40fa" providerId="ADAL" clId="{4CAAFCDF-D780-43F9-9435-299B1F34108C}" dt="2025-09-30T08:21:54.368" v="8372" actId="27636"/>
        <pc:sldMkLst>
          <pc:docMk/>
          <pc:sldMk cId="3412136502" sldId="315"/>
        </pc:sldMkLst>
        <pc:spChg chg="mod">
          <ac:chgData name="Bateman, Bev" userId="78a4a1ab-f5ae-471d-a304-cc7fab5b40fa" providerId="ADAL" clId="{4CAAFCDF-D780-43F9-9435-299B1F34108C}" dt="2025-09-30T08:21:54.368" v="8372" actId="27636"/>
          <ac:spMkLst>
            <pc:docMk/>
            <pc:sldMk cId="3412136502" sldId="315"/>
            <ac:spMk id="5" creationId="{E9583042-BE3C-FFEF-D935-CCDCC21BD523}"/>
          </ac:spMkLst>
        </pc:spChg>
      </pc:sldChg>
      <pc:sldChg chg="addSp modSp add mod modClrScheme chgLayout">
        <pc:chgData name="Bateman, Bev" userId="78a4a1ab-f5ae-471d-a304-cc7fab5b40fa" providerId="ADAL" clId="{4CAAFCDF-D780-43F9-9435-299B1F34108C}" dt="2025-09-30T03:16:40.253" v="1279" actId="26606"/>
        <pc:sldMkLst>
          <pc:docMk/>
          <pc:sldMk cId="2018683826" sldId="316"/>
        </pc:sldMkLst>
        <pc:spChg chg="mod ord modVis">
          <ac:chgData name="Bateman, Bev" userId="78a4a1ab-f5ae-471d-a304-cc7fab5b40fa" providerId="ADAL" clId="{4CAAFCDF-D780-43F9-9435-299B1F34108C}" dt="2025-09-30T03:16:40.253" v="1279" actId="26606"/>
          <ac:spMkLst>
            <pc:docMk/>
            <pc:sldMk cId="2018683826" sldId="316"/>
            <ac:spMk id="2" creationId="{3E852F7F-E807-2787-726A-DBC39152958A}"/>
          </ac:spMkLst>
        </pc:spChg>
        <pc:spChg chg="mod">
          <ac:chgData name="Bateman, Bev" userId="78a4a1ab-f5ae-471d-a304-cc7fab5b40fa" providerId="ADAL" clId="{4CAAFCDF-D780-43F9-9435-299B1F34108C}" dt="2025-09-30T03:16:40.253" v="1279" actId="26606"/>
          <ac:spMkLst>
            <pc:docMk/>
            <pc:sldMk cId="2018683826" sldId="316"/>
            <ac:spMk id="4" creationId="{9EF82A96-6DFA-A5CD-6BF4-6102B5BD7785}"/>
          </ac:spMkLst>
        </pc:spChg>
        <pc:spChg chg="mod">
          <ac:chgData name="Bateman, Bev" userId="78a4a1ab-f5ae-471d-a304-cc7fab5b40fa" providerId="ADAL" clId="{4CAAFCDF-D780-43F9-9435-299B1F34108C}" dt="2025-09-30T03:16:40.253" v="1279" actId="26606"/>
          <ac:spMkLst>
            <pc:docMk/>
            <pc:sldMk cId="2018683826" sldId="316"/>
            <ac:spMk id="5" creationId="{CDDB8A67-C57C-EA21-1C48-8244E8169BB2}"/>
          </ac:spMkLst>
        </pc:spChg>
        <pc:picChg chg="add mod">
          <ac:chgData name="Bateman, Bev" userId="78a4a1ab-f5ae-471d-a304-cc7fab5b40fa" providerId="ADAL" clId="{4CAAFCDF-D780-43F9-9435-299B1F34108C}" dt="2025-09-30T03:16:40.253" v="1279" actId="26606"/>
          <ac:picMkLst>
            <pc:docMk/>
            <pc:sldMk cId="2018683826" sldId="316"/>
            <ac:picMk id="3" creationId="{804685A8-FBD2-E4CC-B146-B99371EAF93E}"/>
          </ac:picMkLst>
        </pc:picChg>
      </pc:sldChg>
      <pc:sldChg chg="modSp add mod">
        <pc:chgData name="Bateman, Bev" userId="78a4a1ab-f5ae-471d-a304-cc7fab5b40fa" providerId="ADAL" clId="{4CAAFCDF-D780-43F9-9435-299B1F34108C}" dt="2025-09-30T08:21:24.450" v="8367" actId="20577"/>
        <pc:sldMkLst>
          <pc:docMk/>
          <pc:sldMk cId="537962055" sldId="317"/>
        </pc:sldMkLst>
        <pc:spChg chg="mod">
          <ac:chgData name="Bateman, Bev" userId="78a4a1ab-f5ae-471d-a304-cc7fab5b40fa" providerId="ADAL" clId="{4CAAFCDF-D780-43F9-9435-299B1F34108C}" dt="2025-09-30T08:21:24.450" v="8367" actId="20577"/>
          <ac:spMkLst>
            <pc:docMk/>
            <pc:sldMk cId="537962055" sldId="317"/>
            <ac:spMk id="5" creationId="{603A7AC6-4568-2251-BCE2-9B49878D414F}"/>
          </ac:spMkLst>
        </pc:spChg>
      </pc:sldChg>
      <pc:sldChg chg="modSp add mod">
        <pc:chgData name="Bateman, Bev" userId="78a4a1ab-f5ae-471d-a304-cc7fab5b40fa" providerId="ADAL" clId="{4CAAFCDF-D780-43F9-9435-299B1F34108C}" dt="2025-09-30T08:21:08.262" v="8365" actId="20577"/>
        <pc:sldMkLst>
          <pc:docMk/>
          <pc:sldMk cId="1698828596" sldId="318"/>
        </pc:sldMkLst>
        <pc:spChg chg="mod">
          <ac:chgData name="Bateman, Bev" userId="78a4a1ab-f5ae-471d-a304-cc7fab5b40fa" providerId="ADAL" clId="{4CAAFCDF-D780-43F9-9435-299B1F34108C}" dt="2025-09-30T08:20:49.964" v="8362" actId="20577"/>
          <ac:spMkLst>
            <pc:docMk/>
            <pc:sldMk cId="1698828596" sldId="318"/>
            <ac:spMk id="4" creationId="{6AE7B4C7-1575-969B-78D6-FC83B8F0A1C6}"/>
          </ac:spMkLst>
        </pc:spChg>
        <pc:spChg chg="mod">
          <ac:chgData name="Bateman, Bev" userId="78a4a1ab-f5ae-471d-a304-cc7fab5b40fa" providerId="ADAL" clId="{4CAAFCDF-D780-43F9-9435-299B1F34108C}" dt="2025-09-30T08:21:08.262" v="8365" actId="20577"/>
          <ac:spMkLst>
            <pc:docMk/>
            <pc:sldMk cId="1698828596" sldId="318"/>
            <ac:spMk id="5" creationId="{D8B75424-C2D0-8CE4-0218-D7A335B107D2}"/>
          </ac:spMkLst>
        </pc:spChg>
      </pc:sldChg>
      <pc:sldChg chg="modSp add mod">
        <pc:chgData name="Bateman, Bev" userId="78a4a1ab-f5ae-471d-a304-cc7fab5b40fa" providerId="ADAL" clId="{4CAAFCDF-D780-43F9-9435-299B1F34108C}" dt="2025-09-30T08:21:11.828" v="8366" actId="20577"/>
        <pc:sldMkLst>
          <pc:docMk/>
          <pc:sldMk cId="2307038549" sldId="319"/>
        </pc:sldMkLst>
        <pc:spChg chg="mod">
          <ac:chgData name="Bateman, Bev" userId="78a4a1ab-f5ae-471d-a304-cc7fab5b40fa" providerId="ADAL" clId="{4CAAFCDF-D780-43F9-9435-299B1F34108C}" dt="2025-09-30T03:35:30.923" v="3128" actId="20577"/>
          <ac:spMkLst>
            <pc:docMk/>
            <pc:sldMk cId="2307038549" sldId="319"/>
            <ac:spMk id="4" creationId="{022F23C1-A8ED-B37B-D9E7-7A4C8D7B9A95}"/>
          </ac:spMkLst>
        </pc:spChg>
        <pc:spChg chg="mod">
          <ac:chgData name="Bateman, Bev" userId="78a4a1ab-f5ae-471d-a304-cc7fab5b40fa" providerId="ADAL" clId="{4CAAFCDF-D780-43F9-9435-299B1F34108C}" dt="2025-09-30T08:21:11.828" v="8366" actId="20577"/>
          <ac:spMkLst>
            <pc:docMk/>
            <pc:sldMk cId="2307038549" sldId="319"/>
            <ac:spMk id="5" creationId="{5A27EA8F-04E2-6EA6-12CD-83EA051EF3DA}"/>
          </ac:spMkLst>
        </pc:spChg>
      </pc:sldChg>
      <pc:sldChg chg="modSp add mod">
        <pc:chgData name="Bateman, Bev" userId="78a4a1ab-f5ae-471d-a304-cc7fab5b40fa" providerId="ADAL" clId="{4CAAFCDF-D780-43F9-9435-299B1F34108C}" dt="2025-09-30T07:52:55.745" v="8156" actId="20577"/>
        <pc:sldMkLst>
          <pc:docMk/>
          <pc:sldMk cId="4040151507" sldId="320"/>
        </pc:sldMkLst>
        <pc:spChg chg="mod">
          <ac:chgData name="Bateman, Bev" userId="78a4a1ab-f5ae-471d-a304-cc7fab5b40fa" providerId="ADAL" clId="{4CAAFCDF-D780-43F9-9435-299B1F34108C}" dt="2025-09-30T03:56:09.473" v="5012" actId="20577"/>
          <ac:spMkLst>
            <pc:docMk/>
            <pc:sldMk cId="4040151507" sldId="320"/>
            <ac:spMk id="4" creationId="{D1D54ACB-9E29-A410-C79E-9CED563E6929}"/>
          </ac:spMkLst>
        </pc:spChg>
        <pc:spChg chg="mod">
          <ac:chgData name="Bateman, Bev" userId="78a4a1ab-f5ae-471d-a304-cc7fab5b40fa" providerId="ADAL" clId="{4CAAFCDF-D780-43F9-9435-299B1F34108C}" dt="2025-09-30T07:52:55.745" v="8156" actId="20577"/>
          <ac:spMkLst>
            <pc:docMk/>
            <pc:sldMk cId="4040151507" sldId="320"/>
            <ac:spMk id="5" creationId="{8954E9DF-8C92-D906-8EFA-49960A3979E4}"/>
          </ac:spMkLst>
        </pc:spChg>
      </pc:sldChg>
      <pc:sldChg chg="modSp add mod">
        <pc:chgData name="Bateman, Bev" userId="78a4a1ab-f5ae-471d-a304-cc7fab5b40fa" providerId="ADAL" clId="{4CAAFCDF-D780-43F9-9435-299B1F34108C}" dt="2025-09-30T07:52:58.751" v="8157" actId="20577"/>
        <pc:sldMkLst>
          <pc:docMk/>
          <pc:sldMk cId="3307928210" sldId="321"/>
        </pc:sldMkLst>
        <pc:spChg chg="mod">
          <ac:chgData name="Bateman, Bev" userId="78a4a1ab-f5ae-471d-a304-cc7fab5b40fa" providerId="ADAL" clId="{4CAAFCDF-D780-43F9-9435-299B1F34108C}" dt="2025-09-30T03:54:52.316" v="4903" actId="20577"/>
          <ac:spMkLst>
            <pc:docMk/>
            <pc:sldMk cId="3307928210" sldId="321"/>
            <ac:spMk id="4" creationId="{62380C20-1A29-8557-82E7-29B7AF2FE7E0}"/>
          </ac:spMkLst>
        </pc:spChg>
        <pc:spChg chg="mod">
          <ac:chgData name="Bateman, Bev" userId="78a4a1ab-f5ae-471d-a304-cc7fab5b40fa" providerId="ADAL" clId="{4CAAFCDF-D780-43F9-9435-299B1F34108C}" dt="2025-09-30T07:52:58.751" v="8157" actId="20577"/>
          <ac:spMkLst>
            <pc:docMk/>
            <pc:sldMk cId="3307928210" sldId="321"/>
            <ac:spMk id="5" creationId="{A71B3F9C-90B5-A66E-CAFA-624DE8644C8D}"/>
          </ac:spMkLst>
        </pc:spChg>
      </pc:sldChg>
      <pc:sldChg chg="modSp add mod">
        <pc:chgData name="Bateman, Bev" userId="78a4a1ab-f5ae-471d-a304-cc7fab5b40fa" providerId="ADAL" clId="{4CAAFCDF-D780-43F9-9435-299B1F34108C}" dt="2025-09-30T08:30:21.298" v="8630" actId="1076"/>
        <pc:sldMkLst>
          <pc:docMk/>
          <pc:sldMk cId="4252683176" sldId="322"/>
        </pc:sldMkLst>
        <pc:spChg chg="mod">
          <ac:chgData name="Bateman, Bev" userId="78a4a1ab-f5ae-471d-a304-cc7fab5b40fa" providerId="ADAL" clId="{4CAAFCDF-D780-43F9-9435-299B1F34108C}" dt="2025-09-30T04:01:53.591" v="5639" actId="20577"/>
          <ac:spMkLst>
            <pc:docMk/>
            <pc:sldMk cId="4252683176" sldId="322"/>
            <ac:spMk id="4" creationId="{664476C3-A2C5-5355-24C5-B52FF87F03DC}"/>
          </ac:spMkLst>
        </pc:spChg>
        <pc:spChg chg="mod">
          <ac:chgData name="Bateman, Bev" userId="78a4a1ab-f5ae-471d-a304-cc7fab5b40fa" providerId="ADAL" clId="{4CAAFCDF-D780-43F9-9435-299B1F34108C}" dt="2025-09-30T08:30:21.298" v="8630" actId="1076"/>
          <ac:spMkLst>
            <pc:docMk/>
            <pc:sldMk cId="4252683176" sldId="322"/>
            <ac:spMk id="5" creationId="{337F38B2-F906-E35D-44CE-32F66D2BD119}"/>
          </ac:spMkLst>
        </pc:spChg>
      </pc:sldChg>
      <pc:sldChg chg="addSp modSp add mod modClrScheme chgLayout">
        <pc:chgData name="Bateman, Bev" userId="78a4a1ab-f5ae-471d-a304-cc7fab5b40fa" providerId="ADAL" clId="{4CAAFCDF-D780-43F9-9435-299B1F34108C}" dt="2025-09-30T04:03:27.203" v="5733"/>
        <pc:sldMkLst>
          <pc:docMk/>
          <pc:sldMk cId="46286741" sldId="323"/>
        </pc:sldMkLst>
        <pc:spChg chg="mod ord modVis">
          <ac:chgData name="Bateman, Bev" userId="78a4a1ab-f5ae-471d-a304-cc7fab5b40fa" providerId="ADAL" clId="{4CAAFCDF-D780-43F9-9435-299B1F34108C}" dt="2025-09-30T04:03:17.557" v="5730" actId="26606"/>
          <ac:spMkLst>
            <pc:docMk/>
            <pc:sldMk cId="46286741" sldId="323"/>
            <ac:spMk id="2" creationId="{1D6135E0-0D07-71F3-6B8A-F6F1C752AF91}"/>
          </ac:spMkLst>
        </pc:spChg>
        <pc:spChg chg="mod">
          <ac:chgData name="Bateman, Bev" userId="78a4a1ab-f5ae-471d-a304-cc7fab5b40fa" providerId="ADAL" clId="{4CAAFCDF-D780-43F9-9435-299B1F34108C}" dt="2025-09-30T04:03:27.203" v="5733"/>
          <ac:spMkLst>
            <pc:docMk/>
            <pc:sldMk cId="46286741" sldId="323"/>
            <ac:spMk id="4" creationId="{D7E2AA88-6F7F-EFEA-ABFF-B9F687F2B985}"/>
          </ac:spMkLst>
        </pc:spChg>
        <pc:spChg chg="mod">
          <ac:chgData name="Bateman, Bev" userId="78a4a1ab-f5ae-471d-a304-cc7fab5b40fa" providerId="ADAL" clId="{4CAAFCDF-D780-43F9-9435-299B1F34108C}" dt="2025-09-30T04:03:17.557" v="5730" actId="26606"/>
          <ac:spMkLst>
            <pc:docMk/>
            <pc:sldMk cId="46286741" sldId="323"/>
            <ac:spMk id="5" creationId="{4C858D33-6A47-8BF1-7085-3B2771AE1CD4}"/>
          </ac:spMkLst>
        </pc:spChg>
        <pc:picChg chg="add mod">
          <ac:chgData name="Bateman, Bev" userId="78a4a1ab-f5ae-471d-a304-cc7fab5b40fa" providerId="ADAL" clId="{4CAAFCDF-D780-43F9-9435-299B1F34108C}" dt="2025-09-30T04:03:17.557" v="5730" actId="26606"/>
          <ac:picMkLst>
            <pc:docMk/>
            <pc:sldMk cId="46286741" sldId="323"/>
            <ac:picMk id="3" creationId="{E0FC3836-C30B-5267-8FE1-21D3D83F1F15}"/>
          </ac:picMkLst>
        </pc:picChg>
      </pc:sldChg>
      <pc:sldChg chg="delSp modSp add mod ord modClrScheme chgLayout">
        <pc:chgData name="Bateman, Bev" userId="78a4a1ab-f5ae-471d-a304-cc7fab5b40fa" providerId="ADAL" clId="{4CAAFCDF-D780-43F9-9435-299B1F34108C}" dt="2025-10-22T01:23:35.310" v="9015"/>
        <pc:sldMkLst>
          <pc:docMk/>
          <pc:sldMk cId="133492221" sldId="324"/>
        </pc:sldMkLst>
        <pc:spChg chg="mod ord">
          <ac:chgData name="Bateman, Bev" userId="78a4a1ab-f5ae-471d-a304-cc7fab5b40fa" providerId="ADAL" clId="{4CAAFCDF-D780-43F9-9435-299B1F34108C}" dt="2025-09-30T07:31:49.024" v="6754" actId="700"/>
          <ac:spMkLst>
            <pc:docMk/>
            <pc:sldMk cId="133492221" sldId="324"/>
            <ac:spMk id="2" creationId="{7D7A7317-37C2-7F29-2669-99C0B498DED1}"/>
          </ac:spMkLst>
        </pc:spChg>
        <pc:spChg chg="mod ord">
          <ac:chgData name="Bateman, Bev" userId="78a4a1ab-f5ae-471d-a304-cc7fab5b40fa" providerId="ADAL" clId="{4CAAFCDF-D780-43F9-9435-299B1F34108C}" dt="2025-09-30T07:31:49.024" v="6754" actId="700"/>
          <ac:spMkLst>
            <pc:docMk/>
            <pc:sldMk cId="133492221" sldId="324"/>
            <ac:spMk id="4" creationId="{0EA9ED6B-1EF5-F806-A826-AC9011E38C5A}"/>
          </ac:spMkLst>
        </pc:spChg>
        <pc:spChg chg="mod ord">
          <ac:chgData name="Bateman, Bev" userId="78a4a1ab-f5ae-471d-a304-cc7fab5b40fa" providerId="ADAL" clId="{4CAAFCDF-D780-43F9-9435-299B1F34108C}" dt="2025-09-30T07:58:59.846" v="8238" actId="20577"/>
          <ac:spMkLst>
            <pc:docMk/>
            <pc:sldMk cId="133492221" sldId="324"/>
            <ac:spMk id="6" creationId="{EFF10791-74A8-63E7-B4AC-80FCF189149C}"/>
          </ac:spMkLst>
        </pc:spChg>
      </pc:sldChg>
      <pc:sldChg chg="modSp add mod ord">
        <pc:chgData name="Bateman, Bev" userId="78a4a1ab-f5ae-471d-a304-cc7fab5b40fa" providerId="ADAL" clId="{4CAAFCDF-D780-43F9-9435-299B1F34108C}" dt="2025-10-22T01:23:41.685" v="9017"/>
        <pc:sldMkLst>
          <pc:docMk/>
          <pc:sldMk cId="2315385990" sldId="325"/>
        </pc:sldMkLst>
        <pc:spChg chg="mod">
          <ac:chgData name="Bateman, Bev" userId="78a4a1ab-f5ae-471d-a304-cc7fab5b40fa" providerId="ADAL" clId="{4CAAFCDF-D780-43F9-9435-299B1F34108C}" dt="2025-09-30T07:33:16.301" v="6945" actId="20577"/>
          <ac:spMkLst>
            <pc:docMk/>
            <pc:sldMk cId="2315385990" sldId="325"/>
            <ac:spMk id="4" creationId="{819E53DB-FF75-384D-12E5-6743C80AD8CD}"/>
          </ac:spMkLst>
        </pc:spChg>
        <pc:spChg chg="mod">
          <ac:chgData name="Bateman, Bev" userId="78a4a1ab-f5ae-471d-a304-cc7fab5b40fa" providerId="ADAL" clId="{4CAAFCDF-D780-43F9-9435-299B1F34108C}" dt="2025-09-30T08:18:31.366" v="8349" actId="108"/>
          <ac:spMkLst>
            <pc:docMk/>
            <pc:sldMk cId="2315385990" sldId="325"/>
            <ac:spMk id="6" creationId="{83CC10AD-F991-2406-E7BB-137713C8102B}"/>
          </ac:spMkLst>
        </pc:spChg>
      </pc:sldChg>
      <pc:sldChg chg="modSp add mod ord">
        <pc:chgData name="Bateman, Bev" userId="78a4a1ab-f5ae-471d-a304-cc7fab5b40fa" providerId="ADAL" clId="{4CAAFCDF-D780-43F9-9435-299B1F34108C}" dt="2025-10-22T01:23:44.488" v="9019"/>
        <pc:sldMkLst>
          <pc:docMk/>
          <pc:sldMk cId="2131190826" sldId="326"/>
        </pc:sldMkLst>
        <pc:spChg chg="mod">
          <ac:chgData name="Bateman, Bev" userId="78a4a1ab-f5ae-471d-a304-cc7fab5b40fa" providerId="ADAL" clId="{4CAAFCDF-D780-43F9-9435-299B1F34108C}" dt="2025-09-30T07:35:01.754" v="7215" actId="20577"/>
          <ac:spMkLst>
            <pc:docMk/>
            <pc:sldMk cId="2131190826" sldId="326"/>
            <ac:spMk id="4" creationId="{7DD42348-FA39-877F-C5C9-6D9D54426723}"/>
          </ac:spMkLst>
        </pc:spChg>
        <pc:spChg chg="mod">
          <ac:chgData name="Bateman, Bev" userId="78a4a1ab-f5ae-471d-a304-cc7fab5b40fa" providerId="ADAL" clId="{4CAAFCDF-D780-43F9-9435-299B1F34108C}" dt="2025-09-30T07:58:50.806" v="8236" actId="20577"/>
          <ac:spMkLst>
            <pc:docMk/>
            <pc:sldMk cId="2131190826" sldId="326"/>
            <ac:spMk id="6" creationId="{9C8F178B-0619-D421-0E78-99166781F59A}"/>
          </ac:spMkLst>
        </pc:spChg>
      </pc:sldChg>
      <pc:sldChg chg="modSp add mod ord">
        <pc:chgData name="Bateman, Bev" userId="78a4a1ab-f5ae-471d-a304-cc7fab5b40fa" providerId="ADAL" clId="{4CAAFCDF-D780-43F9-9435-299B1F34108C}" dt="2025-10-22T01:23:49.069" v="9021"/>
        <pc:sldMkLst>
          <pc:docMk/>
          <pc:sldMk cId="390613931" sldId="327"/>
        </pc:sldMkLst>
        <pc:spChg chg="mod">
          <ac:chgData name="Bateman, Bev" userId="78a4a1ab-f5ae-471d-a304-cc7fab5b40fa" providerId="ADAL" clId="{4CAAFCDF-D780-43F9-9435-299B1F34108C}" dt="2025-09-30T07:36:03.239" v="7375" actId="20577"/>
          <ac:spMkLst>
            <pc:docMk/>
            <pc:sldMk cId="390613931" sldId="327"/>
            <ac:spMk id="4" creationId="{F6E93AB9-BF4B-3379-F0C3-4206BC9094D7}"/>
          </ac:spMkLst>
        </pc:spChg>
        <pc:spChg chg="mod">
          <ac:chgData name="Bateman, Bev" userId="78a4a1ab-f5ae-471d-a304-cc7fab5b40fa" providerId="ADAL" clId="{4CAAFCDF-D780-43F9-9435-299B1F34108C}" dt="2025-09-30T07:37:13.662" v="7637" actId="20577"/>
          <ac:spMkLst>
            <pc:docMk/>
            <pc:sldMk cId="390613931" sldId="327"/>
            <ac:spMk id="6" creationId="{5EF67682-8FB5-CC16-4E4F-FB927C47E7AB}"/>
          </ac:spMkLst>
        </pc:spChg>
      </pc:sldChg>
      <pc:sldChg chg="modSp add mod ord">
        <pc:chgData name="Bateman, Bev" userId="78a4a1ab-f5ae-471d-a304-cc7fab5b40fa" providerId="ADAL" clId="{4CAAFCDF-D780-43F9-9435-299B1F34108C}" dt="2025-10-22T01:23:57.031" v="9023"/>
        <pc:sldMkLst>
          <pc:docMk/>
          <pc:sldMk cId="2682102764" sldId="328"/>
        </pc:sldMkLst>
        <pc:spChg chg="mod">
          <ac:chgData name="Bateman, Bev" userId="78a4a1ab-f5ae-471d-a304-cc7fab5b40fa" providerId="ADAL" clId="{4CAAFCDF-D780-43F9-9435-299B1F34108C}" dt="2025-09-30T07:37:29.142" v="7645" actId="20577"/>
          <ac:spMkLst>
            <pc:docMk/>
            <pc:sldMk cId="2682102764" sldId="328"/>
            <ac:spMk id="4" creationId="{9B97E865-6049-6D90-5F18-88499AF256DD}"/>
          </ac:spMkLst>
        </pc:spChg>
        <pc:spChg chg="mod">
          <ac:chgData name="Bateman, Bev" userId="78a4a1ab-f5ae-471d-a304-cc7fab5b40fa" providerId="ADAL" clId="{4CAAFCDF-D780-43F9-9435-299B1F34108C}" dt="2025-09-30T07:58:39.746" v="8235" actId="20577"/>
          <ac:spMkLst>
            <pc:docMk/>
            <pc:sldMk cId="2682102764" sldId="328"/>
            <ac:spMk id="6" creationId="{F1BE6023-D122-FC96-CA0B-44DBC3AF2AFF}"/>
          </ac:spMkLst>
        </pc:spChg>
      </pc:sldChg>
      <pc:sldChg chg="addSp modSp add mod ord modClrScheme chgLayout">
        <pc:chgData name="Bateman, Bev" userId="78a4a1ab-f5ae-471d-a304-cc7fab5b40fa" providerId="ADAL" clId="{4CAAFCDF-D780-43F9-9435-299B1F34108C}" dt="2025-10-22T01:24:16.605" v="9031"/>
        <pc:sldMkLst>
          <pc:docMk/>
          <pc:sldMk cId="4042717370" sldId="329"/>
        </pc:sldMkLst>
        <pc:spChg chg="mod ord modVis">
          <ac:chgData name="Bateman, Bev" userId="78a4a1ab-f5ae-471d-a304-cc7fab5b40fa" providerId="ADAL" clId="{4CAAFCDF-D780-43F9-9435-299B1F34108C}" dt="2025-09-30T07:43:40.853" v="8075" actId="26606"/>
          <ac:spMkLst>
            <pc:docMk/>
            <pc:sldMk cId="4042717370" sldId="329"/>
            <ac:spMk id="2" creationId="{93BE21C6-939F-61B0-E709-846B88C3E3B9}"/>
          </ac:spMkLst>
        </pc:spChg>
        <pc:spChg chg="mod">
          <ac:chgData name="Bateman, Bev" userId="78a4a1ab-f5ae-471d-a304-cc7fab5b40fa" providerId="ADAL" clId="{4CAAFCDF-D780-43F9-9435-299B1F34108C}" dt="2025-09-30T07:43:48.571" v="8078"/>
          <ac:spMkLst>
            <pc:docMk/>
            <pc:sldMk cId="4042717370" sldId="329"/>
            <ac:spMk id="4" creationId="{E0F4EEF7-21D3-8953-EA8B-4007714D4697}"/>
          </ac:spMkLst>
        </pc:spChg>
        <pc:spChg chg="mod">
          <ac:chgData name="Bateman, Bev" userId="78a4a1ab-f5ae-471d-a304-cc7fab5b40fa" providerId="ADAL" clId="{4CAAFCDF-D780-43F9-9435-299B1F34108C}" dt="2025-09-30T07:43:40.853" v="8075" actId="26606"/>
          <ac:spMkLst>
            <pc:docMk/>
            <pc:sldMk cId="4042717370" sldId="329"/>
            <ac:spMk id="5" creationId="{118B746D-C16D-CC2C-C8B0-E08CED03BC3C}"/>
          </ac:spMkLst>
        </pc:spChg>
        <pc:picChg chg="add mod">
          <ac:chgData name="Bateman, Bev" userId="78a4a1ab-f5ae-471d-a304-cc7fab5b40fa" providerId="ADAL" clId="{4CAAFCDF-D780-43F9-9435-299B1F34108C}" dt="2025-09-30T07:43:40.853" v="8075" actId="26606"/>
          <ac:picMkLst>
            <pc:docMk/>
            <pc:sldMk cId="4042717370" sldId="329"/>
            <ac:picMk id="3" creationId="{F583D9B6-27B6-EC3F-701C-84E292DDE23F}"/>
          </ac:picMkLst>
        </pc:picChg>
      </pc:sldChg>
      <pc:sldChg chg="add">
        <pc:chgData name="Bateman, Bev" userId="78a4a1ab-f5ae-471d-a304-cc7fab5b40fa" providerId="ADAL" clId="{4CAAFCDF-D780-43F9-9435-299B1F34108C}" dt="2025-09-30T07:44:26.152" v="8087"/>
        <pc:sldMkLst>
          <pc:docMk/>
          <pc:sldMk cId="688823644" sldId="330"/>
        </pc:sldMkLst>
      </pc:sldChg>
      <pc:sldChg chg="modSp add mod">
        <pc:chgData name="Bateman, Bev" userId="78a4a1ab-f5ae-471d-a304-cc7fab5b40fa" providerId="ADAL" clId="{4CAAFCDF-D780-43F9-9435-299B1F34108C}" dt="2025-09-30T10:12:32.567" v="8910" actId="20577"/>
        <pc:sldMkLst>
          <pc:docMk/>
          <pc:sldMk cId="1005893340" sldId="331"/>
        </pc:sldMkLst>
        <pc:spChg chg="mod">
          <ac:chgData name="Bateman, Bev" userId="78a4a1ab-f5ae-471d-a304-cc7fab5b40fa" providerId="ADAL" clId="{4CAAFCDF-D780-43F9-9435-299B1F34108C}" dt="2025-09-30T10:12:32.567" v="8910" actId="20577"/>
          <ac:spMkLst>
            <pc:docMk/>
            <pc:sldMk cId="1005893340" sldId="331"/>
            <ac:spMk id="5" creationId="{23F1A803-DFD5-07C8-A0A2-F2B8F5B0D906}"/>
          </ac:spMkLst>
        </pc:spChg>
      </pc:sldChg>
      <pc:sldChg chg="modSp add mod ord">
        <pc:chgData name="Bateman, Bev" userId="78a4a1ab-f5ae-471d-a304-cc7fab5b40fa" providerId="ADAL" clId="{4CAAFCDF-D780-43F9-9435-299B1F34108C}" dt="2025-10-22T01:23:00.125" v="9003"/>
        <pc:sldMkLst>
          <pc:docMk/>
          <pc:sldMk cId="418679983" sldId="332"/>
        </pc:sldMkLst>
        <pc:spChg chg="mod">
          <ac:chgData name="Bateman, Bev" userId="78a4a1ab-f5ae-471d-a304-cc7fab5b40fa" providerId="ADAL" clId="{4CAAFCDF-D780-43F9-9435-299B1F34108C}" dt="2025-10-22T01:22:11.059" v="8912" actId="20577"/>
          <ac:spMkLst>
            <pc:docMk/>
            <pc:sldMk cId="418679983" sldId="332"/>
            <ac:spMk id="4" creationId="{AA7447BB-D424-1EC6-AAB2-935B9B08ED99}"/>
          </ac:spMkLst>
        </pc:spChg>
        <pc:spChg chg="mod">
          <ac:chgData name="Bateman, Bev" userId="78a4a1ab-f5ae-471d-a304-cc7fab5b40fa" providerId="ADAL" clId="{4CAAFCDF-D780-43F9-9435-299B1F34108C}" dt="2025-10-22T01:22:37.852" v="9001" actId="20577"/>
          <ac:spMkLst>
            <pc:docMk/>
            <pc:sldMk cId="418679983" sldId="332"/>
            <ac:spMk id="5" creationId="{60816D08-1B14-8C06-E9FA-19030CB70970}"/>
          </ac:spMkLst>
        </pc:spChg>
      </pc:sldChg>
      <pc:sldChg chg="modSp add mod ord">
        <pc:chgData name="Bateman, Bev" userId="78a4a1ab-f5ae-471d-a304-cc7fab5b40fa" providerId="ADAL" clId="{4CAAFCDF-D780-43F9-9435-299B1F34108C}" dt="2025-10-22T01:25:35.675" v="9246" actId="20577"/>
        <pc:sldMkLst>
          <pc:docMk/>
          <pc:sldMk cId="835299121" sldId="333"/>
        </pc:sldMkLst>
        <pc:spChg chg="mod">
          <ac:chgData name="Bateman, Bev" userId="78a4a1ab-f5ae-471d-a304-cc7fab5b40fa" providerId="ADAL" clId="{4CAAFCDF-D780-43F9-9435-299B1F34108C}" dt="2025-10-22T01:24:47.828" v="9078" actId="20577"/>
          <ac:spMkLst>
            <pc:docMk/>
            <pc:sldMk cId="835299121" sldId="333"/>
            <ac:spMk id="4" creationId="{C47B5EBF-B648-274D-392E-57E6C1FAFFAE}"/>
          </ac:spMkLst>
        </pc:spChg>
        <pc:spChg chg="mod">
          <ac:chgData name="Bateman, Bev" userId="78a4a1ab-f5ae-471d-a304-cc7fab5b40fa" providerId="ADAL" clId="{4CAAFCDF-D780-43F9-9435-299B1F34108C}" dt="2025-10-22T01:25:35.675" v="9246" actId="20577"/>
          <ac:spMkLst>
            <pc:docMk/>
            <pc:sldMk cId="835299121" sldId="333"/>
            <ac:spMk id="5" creationId="{B365972D-AB24-FE21-0B6F-CFE81531164F}"/>
          </ac:spMkLst>
        </pc:spChg>
      </pc:sldChg>
      <pc:sldChg chg="modSp add mod">
        <pc:chgData name="Bateman, Bev" userId="78a4a1ab-f5ae-471d-a304-cc7fab5b40fa" providerId="ADAL" clId="{4CAAFCDF-D780-43F9-9435-299B1F34108C}" dt="2025-10-22T01:26:55.359" v="9390" actId="20577"/>
        <pc:sldMkLst>
          <pc:docMk/>
          <pc:sldMk cId="3280806662" sldId="334"/>
        </pc:sldMkLst>
        <pc:spChg chg="mod">
          <ac:chgData name="Bateman, Bev" userId="78a4a1ab-f5ae-471d-a304-cc7fab5b40fa" providerId="ADAL" clId="{4CAAFCDF-D780-43F9-9435-299B1F34108C}" dt="2025-10-22T01:25:48.941" v="9263" actId="20577"/>
          <ac:spMkLst>
            <pc:docMk/>
            <pc:sldMk cId="3280806662" sldId="334"/>
            <ac:spMk id="4" creationId="{D66E5040-4107-4C15-6990-263A11604BF0}"/>
          </ac:spMkLst>
        </pc:spChg>
        <pc:spChg chg="mod">
          <ac:chgData name="Bateman, Bev" userId="78a4a1ab-f5ae-471d-a304-cc7fab5b40fa" providerId="ADAL" clId="{4CAAFCDF-D780-43F9-9435-299B1F34108C}" dt="2025-10-22T01:26:55.359" v="9390" actId="20577"/>
          <ac:spMkLst>
            <pc:docMk/>
            <pc:sldMk cId="3280806662" sldId="334"/>
            <ac:spMk id="5" creationId="{B3A71DF1-B8DA-D00B-21B0-BA3B8802D06C}"/>
          </ac:spMkLst>
        </pc:spChg>
      </pc:sldChg>
      <pc:sldChg chg="modSp add mod">
        <pc:chgData name="Bateman, Bev" userId="78a4a1ab-f5ae-471d-a304-cc7fab5b40fa" providerId="ADAL" clId="{4CAAFCDF-D780-43F9-9435-299B1F34108C}" dt="2025-10-22T01:28:58.373" v="9779" actId="20577"/>
        <pc:sldMkLst>
          <pc:docMk/>
          <pc:sldMk cId="1811282055" sldId="335"/>
        </pc:sldMkLst>
        <pc:spChg chg="mod">
          <ac:chgData name="Bateman, Bev" userId="78a4a1ab-f5ae-471d-a304-cc7fab5b40fa" providerId="ADAL" clId="{4CAAFCDF-D780-43F9-9435-299B1F34108C}" dt="2025-10-22T01:27:25.158" v="9438" actId="20577"/>
          <ac:spMkLst>
            <pc:docMk/>
            <pc:sldMk cId="1811282055" sldId="335"/>
            <ac:spMk id="4" creationId="{28D2F652-315E-D548-A6BF-D029E7C71F09}"/>
          </ac:spMkLst>
        </pc:spChg>
        <pc:spChg chg="mod">
          <ac:chgData name="Bateman, Bev" userId="78a4a1ab-f5ae-471d-a304-cc7fab5b40fa" providerId="ADAL" clId="{4CAAFCDF-D780-43F9-9435-299B1F34108C}" dt="2025-10-22T01:28:58.373" v="9779" actId="20577"/>
          <ac:spMkLst>
            <pc:docMk/>
            <pc:sldMk cId="1811282055" sldId="335"/>
            <ac:spMk id="5" creationId="{EB870CD8-A3D3-54F7-28E3-5980A80763EB}"/>
          </ac:spMkLst>
        </pc:spChg>
      </pc:sldChg>
      <pc:sldChg chg="modSp add mod">
        <pc:chgData name="Bateman, Bev" userId="78a4a1ab-f5ae-471d-a304-cc7fab5b40fa" providerId="ADAL" clId="{4CAAFCDF-D780-43F9-9435-299B1F34108C}" dt="2025-10-22T01:30:02.852" v="9960" actId="20577"/>
        <pc:sldMkLst>
          <pc:docMk/>
          <pc:sldMk cId="2079067147" sldId="336"/>
        </pc:sldMkLst>
        <pc:spChg chg="mod">
          <ac:chgData name="Bateman, Bev" userId="78a4a1ab-f5ae-471d-a304-cc7fab5b40fa" providerId="ADAL" clId="{4CAAFCDF-D780-43F9-9435-299B1F34108C}" dt="2025-10-22T01:29:14.802" v="9802" actId="20577"/>
          <ac:spMkLst>
            <pc:docMk/>
            <pc:sldMk cId="2079067147" sldId="336"/>
            <ac:spMk id="4" creationId="{A2CA1223-271E-DC07-5F04-F1D811956153}"/>
          </ac:spMkLst>
        </pc:spChg>
        <pc:spChg chg="mod">
          <ac:chgData name="Bateman, Bev" userId="78a4a1ab-f5ae-471d-a304-cc7fab5b40fa" providerId="ADAL" clId="{4CAAFCDF-D780-43F9-9435-299B1F34108C}" dt="2025-10-22T01:30:02.852" v="9960" actId="20577"/>
          <ac:spMkLst>
            <pc:docMk/>
            <pc:sldMk cId="2079067147" sldId="336"/>
            <ac:spMk id="5" creationId="{424D8762-A698-7B51-B77F-F7379EC14662}"/>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FBD5B9-73B6-4116-A3C4-FC4815B8CE57}" type="doc">
      <dgm:prSet loTypeId="urn:microsoft.com/office/officeart/2016/7/layout/BasicLinearProcessNumbered" loCatId="process" qsTypeId="urn:microsoft.com/office/officeart/2005/8/quickstyle/simple2" qsCatId="simple" csTypeId="urn:microsoft.com/office/officeart/2005/8/colors/accent2_2" csCatId="accent2" phldr="1"/>
      <dgm:spPr/>
      <dgm:t>
        <a:bodyPr/>
        <a:lstStyle/>
        <a:p>
          <a:endParaRPr lang="en-US"/>
        </a:p>
      </dgm:t>
    </dgm:pt>
    <dgm:pt modelId="{2BA7F860-66D9-460F-BE75-DCD8C1BAA449}">
      <dgm:prSet custT="1"/>
      <dgm:spPr/>
      <dgm:t>
        <a:bodyPr/>
        <a:lstStyle/>
        <a:p>
          <a:r>
            <a:rPr lang="en-US" sz="1800" dirty="0"/>
            <a:t>Analyze the roles and responsibilities of the faith community nurse in health promotion.</a:t>
          </a:r>
        </a:p>
      </dgm:t>
    </dgm:pt>
    <dgm:pt modelId="{F6E441A7-3387-4B5C-86CE-BE8FB737A512}" type="parTrans" cxnId="{9B10EA22-F584-44F8-BCBA-42CA9662F34D}">
      <dgm:prSet/>
      <dgm:spPr/>
      <dgm:t>
        <a:bodyPr/>
        <a:lstStyle/>
        <a:p>
          <a:endParaRPr lang="en-US"/>
        </a:p>
      </dgm:t>
    </dgm:pt>
    <dgm:pt modelId="{720CA9DD-70D8-4E50-BE49-DE20AAF3D09F}" type="sibTrans" cxnId="{9B10EA22-F584-44F8-BCBA-42CA9662F34D}">
      <dgm:prSet phldrT="1" phldr="0"/>
      <dgm:spPr/>
      <dgm:t>
        <a:bodyPr/>
        <a:lstStyle/>
        <a:p>
          <a:r>
            <a:rPr lang="en-US"/>
            <a:t>1</a:t>
          </a:r>
          <a:endParaRPr lang="en-US" dirty="0"/>
        </a:p>
      </dgm:t>
    </dgm:pt>
    <dgm:pt modelId="{4B94F292-A30A-4A1E-8074-EA12BB00A2F7}">
      <dgm:prSet custT="1"/>
      <dgm:spPr/>
      <dgm:t>
        <a:bodyPr/>
        <a:lstStyle/>
        <a:p>
          <a:r>
            <a:rPr lang="en-US" sz="1800" dirty="0"/>
            <a:t>Design and integrate a self-care plan as an instrument of faith community nursing practice to promote the health of self and others.</a:t>
          </a:r>
        </a:p>
        <a:p>
          <a:endParaRPr lang="en-US" sz="1100" dirty="0"/>
        </a:p>
      </dgm:t>
    </dgm:pt>
    <dgm:pt modelId="{125578F6-98CE-4848-ABCE-9BCD70AAE7B0}" type="parTrans" cxnId="{51940867-5766-4D44-A5F1-D2C747A6EB53}">
      <dgm:prSet/>
      <dgm:spPr/>
      <dgm:t>
        <a:bodyPr/>
        <a:lstStyle/>
        <a:p>
          <a:endParaRPr lang="en-US"/>
        </a:p>
      </dgm:t>
    </dgm:pt>
    <dgm:pt modelId="{4926CA69-002B-4E5D-B88D-2AA2D85CC6D8}" type="sibTrans" cxnId="{51940867-5766-4D44-A5F1-D2C747A6EB53}">
      <dgm:prSet phldrT="2" phldr="0"/>
      <dgm:spPr/>
      <dgm:t>
        <a:bodyPr/>
        <a:lstStyle/>
        <a:p>
          <a:r>
            <a:rPr lang="en-US"/>
            <a:t>2</a:t>
          </a:r>
        </a:p>
      </dgm:t>
    </dgm:pt>
    <dgm:pt modelId="{26F1F73F-FB99-4785-BB03-9A82B84D4B22}">
      <dgm:prSet custT="1"/>
      <dgm:spPr/>
      <dgm:t>
        <a:bodyPr/>
        <a:lstStyle/>
        <a:p>
          <a:r>
            <a:rPr lang="en-US" sz="1800" dirty="0"/>
            <a:t>Use selected professional standards as a guide for developing health promotion programs.</a:t>
          </a:r>
        </a:p>
        <a:p>
          <a:endParaRPr lang="en-US" sz="1100" dirty="0"/>
        </a:p>
      </dgm:t>
    </dgm:pt>
    <dgm:pt modelId="{D524D3EA-066B-414A-8366-03DA80D01998}" type="parTrans" cxnId="{95B9FA57-42E7-484B-B4B6-244220A66BBC}">
      <dgm:prSet/>
      <dgm:spPr/>
      <dgm:t>
        <a:bodyPr/>
        <a:lstStyle/>
        <a:p>
          <a:endParaRPr lang="en-US"/>
        </a:p>
      </dgm:t>
    </dgm:pt>
    <dgm:pt modelId="{857749A2-91D3-49F6-8F45-618F02DC0A97}" type="sibTrans" cxnId="{95B9FA57-42E7-484B-B4B6-244220A66BBC}">
      <dgm:prSet phldrT="3" phldr="0"/>
      <dgm:spPr/>
      <dgm:t>
        <a:bodyPr/>
        <a:lstStyle/>
        <a:p>
          <a:r>
            <a:rPr lang="en-US"/>
            <a:t>3</a:t>
          </a:r>
        </a:p>
      </dgm:t>
    </dgm:pt>
    <dgm:pt modelId="{DB202D7F-6BE8-4DEB-8193-40A9E20C7B7C}">
      <dgm:prSet custT="1"/>
      <dgm:spPr/>
      <dgm:t>
        <a:bodyPr/>
        <a:lstStyle/>
        <a:p>
          <a:r>
            <a:rPr lang="en-US" sz="1800" dirty="0"/>
            <a:t>Provide health teaching for groups and individuals according to needs assessment.</a:t>
          </a:r>
        </a:p>
        <a:p>
          <a:endParaRPr lang="en-US" sz="1200" dirty="0"/>
        </a:p>
      </dgm:t>
    </dgm:pt>
    <dgm:pt modelId="{197711D3-8C60-40D6-A17B-22BA3DDFEDA7}" type="parTrans" cxnId="{6B142BD3-CB19-4360-9E63-30AB867DCE5C}">
      <dgm:prSet/>
      <dgm:spPr/>
      <dgm:t>
        <a:bodyPr/>
        <a:lstStyle/>
        <a:p>
          <a:endParaRPr lang="en-US"/>
        </a:p>
      </dgm:t>
    </dgm:pt>
    <dgm:pt modelId="{72B3B391-E7AD-49DD-A2C1-85E08EDACCE1}" type="sibTrans" cxnId="{6B142BD3-CB19-4360-9E63-30AB867DCE5C}">
      <dgm:prSet phldrT="4" phldr="0"/>
      <dgm:spPr/>
      <dgm:t>
        <a:bodyPr/>
        <a:lstStyle/>
        <a:p>
          <a:r>
            <a:rPr lang="en-US"/>
            <a:t>4</a:t>
          </a:r>
        </a:p>
      </dgm:t>
    </dgm:pt>
    <dgm:pt modelId="{6D68A104-DE17-49D6-B027-E347221F87C9}">
      <dgm:prSet custT="1"/>
      <dgm:spPr/>
      <dgm:t>
        <a:bodyPr/>
        <a:lstStyle/>
        <a:p>
          <a:r>
            <a:rPr lang="en-US" sz="1800" dirty="0"/>
            <a:t>Identify community and individual levels of social determinants of healthcare barriers. </a:t>
          </a:r>
        </a:p>
      </dgm:t>
    </dgm:pt>
    <dgm:pt modelId="{DB2535F1-ED69-43EA-91BF-8320E6FF4243}" type="parTrans" cxnId="{E9CA4BB3-2ABA-4082-9047-48D45389B314}">
      <dgm:prSet/>
      <dgm:spPr/>
      <dgm:t>
        <a:bodyPr/>
        <a:lstStyle/>
        <a:p>
          <a:endParaRPr lang="en-US"/>
        </a:p>
      </dgm:t>
    </dgm:pt>
    <dgm:pt modelId="{51A53E3D-F4E2-4E92-AA87-E05A56BDF521}" type="sibTrans" cxnId="{E9CA4BB3-2ABA-4082-9047-48D45389B314}">
      <dgm:prSet phldrT="5" phldr="0"/>
      <dgm:spPr/>
      <dgm:t>
        <a:bodyPr/>
        <a:lstStyle/>
        <a:p>
          <a:r>
            <a:rPr lang="en-US"/>
            <a:t>5</a:t>
          </a:r>
        </a:p>
      </dgm:t>
    </dgm:pt>
    <dgm:pt modelId="{2E13BC3D-29B5-4121-9085-454BAEA1F587}" type="pres">
      <dgm:prSet presAssocID="{C2FBD5B9-73B6-4116-A3C4-FC4815B8CE57}" presName="Name0" presStyleCnt="0">
        <dgm:presLayoutVars>
          <dgm:animLvl val="lvl"/>
          <dgm:resizeHandles val="exact"/>
        </dgm:presLayoutVars>
      </dgm:prSet>
      <dgm:spPr/>
    </dgm:pt>
    <dgm:pt modelId="{87EABB39-41F0-4577-9488-08082287EFA6}" type="pres">
      <dgm:prSet presAssocID="{2BA7F860-66D9-460F-BE75-DCD8C1BAA449}" presName="compositeNode" presStyleCnt="0">
        <dgm:presLayoutVars>
          <dgm:bulletEnabled val="1"/>
        </dgm:presLayoutVars>
      </dgm:prSet>
      <dgm:spPr/>
    </dgm:pt>
    <dgm:pt modelId="{035F8DE7-A83A-4A7A-ACE5-0E4868618496}" type="pres">
      <dgm:prSet presAssocID="{2BA7F860-66D9-460F-BE75-DCD8C1BAA449}" presName="bgRect" presStyleLbl="bgAccFollowNode1" presStyleIdx="0" presStyleCnt="5" custScaleY="159717"/>
      <dgm:spPr/>
    </dgm:pt>
    <dgm:pt modelId="{1840AADA-D962-44F9-959E-CCCCCAFBCAEF}" type="pres">
      <dgm:prSet presAssocID="{720CA9DD-70D8-4E50-BE49-DE20AAF3D09F}" presName="sibTransNodeCircle" presStyleLbl="alignNode1" presStyleIdx="0" presStyleCnt="10" custLinFactNeighborX="-2361" custLinFactNeighborY="-54547">
        <dgm:presLayoutVars>
          <dgm:chMax val="0"/>
          <dgm:bulletEnabled/>
        </dgm:presLayoutVars>
      </dgm:prSet>
      <dgm:spPr/>
    </dgm:pt>
    <dgm:pt modelId="{E2BE119F-3D75-4DCF-B451-4F18EF54790E}" type="pres">
      <dgm:prSet presAssocID="{2BA7F860-66D9-460F-BE75-DCD8C1BAA449}" presName="bottomLine" presStyleLbl="alignNode1" presStyleIdx="1" presStyleCnt="10" custLinFactY="571215967" custLinFactNeighborY="571300000">
        <dgm:presLayoutVars/>
      </dgm:prSet>
      <dgm:spPr/>
    </dgm:pt>
    <dgm:pt modelId="{78301EFB-E320-48F8-B98F-FB0FC4A2463C}" type="pres">
      <dgm:prSet presAssocID="{2BA7F860-66D9-460F-BE75-DCD8C1BAA449}" presName="nodeText" presStyleLbl="bgAccFollowNode1" presStyleIdx="0" presStyleCnt="5">
        <dgm:presLayoutVars>
          <dgm:bulletEnabled val="1"/>
        </dgm:presLayoutVars>
      </dgm:prSet>
      <dgm:spPr/>
    </dgm:pt>
    <dgm:pt modelId="{9D76A8F8-1DC6-4C78-A622-5348E4DF0C75}" type="pres">
      <dgm:prSet presAssocID="{720CA9DD-70D8-4E50-BE49-DE20AAF3D09F}" presName="sibTrans" presStyleCnt="0"/>
      <dgm:spPr/>
    </dgm:pt>
    <dgm:pt modelId="{EE728CF2-D010-4D82-B8CF-835C0003CF31}" type="pres">
      <dgm:prSet presAssocID="{4B94F292-A30A-4A1E-8074-EA12BB00A2F7}" presName="compositeNode" presStyleCnt="0">
        <dgm:presLayoutVars>
          <dgm:bulletEnabled val="1"/>
        </dgm:presLayoutVars>
      </dgm:prSet>
      <dgm:spPr/>
    </dgm:pt>
    <dgm:pt modelId="{46B8AD4C-D92E-4228-BABB-866F5F9D63C8}" type="pres">
      <dgm:prSet presAssocID="{4B94F292-A30A-4A1E-8074-EA12BB00A2F7}" presName="bgRect" presStyleLbl="bgAccFollowNode1" presStyleIdx="1" presStyleCnt="5" custScaleY="159717"/>
      <dgm:spPr/>
    </dgm:pt>
    <dgm:pt modelId="{23C5CE39-6E6A-42BE-B027-9B717B079431}" type="pres">
      <dgm:prSet presAssocID="{4926CA69-002B-4E5D-B88D-2AA2D85CC6D8}" presName="sibTransNodeCircle" presStyleLbl="alignNode1" presStyleIdx="2" presStyleCnt="10" custLinFactNeighborX="4241" custLinFactNeighborY="-54547">
        <dgm:presLayoutVars>
          <dgm:chMax val="0"/>
          <dgm:bulletEnabled/>
        </dgm:presLayoutVars>
      </dgm:prSet>
      <dgm:spPr/>
    </dgm:pt>
    <dgm:pt modelId="{B0692E97-CCDA-4A11-98C7-258C307B3D96}" type="pres">
      <dgm:prSet presAssocID="{4B94F292-A30A-4A1E-8074-EA12BB00A2F7}" presName="bottomLine" presStyleLbl="alignNode1" presStyleIdx="3" presStyleCnt="10" custLinFactY="1275132704" custLinFactNeighborY="1275200000">
        <dgm:presLayoutVars/>
      </dgm:prSet>
      <dgm:spPr/>
    </dgm:pt>
    <dgm:pt modelId="{87CCAB4F-91A7-45B4-A449-7904C4D7DE05}" type="pres">
      <dgm:prSet presAssocID="{4B94F292-A30A-4A1E-8074-EA12BB00A2F7}" presName="nodeText" presStyleLbl="bgAccFollowNode1" presStyleIdx="1" presStyleCnt="5">
        <dgm:presLayoutVars>
          <dgm:bulletEnabled val="1"/>
        </dgm:presLayoutVars>
      </dgm:prSet>
      <dgm:spPr/>
    </dgm:pt>
    <dgm:pt modelId="{3397E473-EB89-4D6B-9827-91045F555536}" type="pres">
      <dgm:prSet presAssocID="{4926CA69-002B-4E5D-B88D-2AA2D85CC6D8}" presName="sibTrans" presStyleCnt="0"/>
      <dgm:spPr/>
    </dgm:pt>
    <dgm:pt modelId="{299FB7A1-C3BC-40FD-9900-995DED5E311D}" type="pres">
      <dgm:prSet presAssocID="{26F1F73F-FB99-4785-BB03-9A82B84D4B22}" presName="compositeNode" presStyleCnt="0">
        <dgm:presLayoutVars>
          <dgm:bulletEnabled val="1"/>
        </dgm:presLayoutVars>
      </dgm:prSet>
      <dgm:spPr/>
    </dgm:pt>
    <dgm:pt modelId="{62197418-33E2-40ED-9347-BDFB2271A8BC}" type="pres">
      <dgm:prSet presAssocID="{26F1F73F-FB99-4785-BB03-9A82B84D4B22}" presName="bgRect" presStyleLbl="bgAccFollowNode1" presStyleIdx="2" presStyleCnt="5" custScaleY="159717"/>
      <dgm:spPr/>
    </dgm:pt>
    <dgm:pt modelId="{52415C9D-BC27-4D5B-98DF-FE7AFD0E11C2}" type="pres">
      <dgm:prSet presAssocID="{857749A2-91D3-49F6-8F45-618F02DC0A97}" presName="sibTransNodeCircle" presStyleLbl="alignNode1" presStyleIdx="4" presStyleCnt="10" custLinFactNeighborY="-54547">
        <dgm:presLayoutVars>
          <dgm:chMax val="0"/>
          <dgm:bulletEnabled/>
        </dgm:presLayoutVars>
      </dgm:prSet>
      <dgm:spPr/>
    </dgm:pt>
    <dgm:pt modelId="{DEE00CAE-D535-471B-9AF1-FC0C5A5EEBD4}" type="pres">
      <dgm:prSet presAssocID="{26F1F73F-FB99-4785-BB03-9A82B84D4B22}" presName="bottomLine" presStyleLbl="alignNode1" presStyleIdx="5" presStyleCnt="10" custLinFactY="571215967" custLinFactNeighborY="571300000">
        <dgm:presLayoutVars/>
      </dgm:prSet>
      <dgm:spPr/>
    </dgm:pt>
    <dgm:pt modelId="{093C7568-1BA4-4EE6-9BAC-1FA94E49F709}" type="pres">
      <dgm:prSet presAssocID="{26F1F73F-FB99-4785-BB03-9A82B84D4B22}" presName="nodeText" presStyleLbl="bgAccFollowNode1" presStyleIdx="2" presStyleCnt="5">
        <dgm:presLayoutVars>
          <dgm:bulletEnabled val="1"/>
        </dgm:presLayoutVars>
      </dgm:prSet>
      <dgm:spPr/>
    </dgm:pt>
    <dgm:pt modelId="{4C1775D0-6D06-4759-959D-09B02A863525}" type="pres">
      <dgm:prSet presAssocID="{857749A2-91D3-49F6-8F45-618F02DC0A97}" presName="sibTrans" presStyleCnt="0"/>
      <dgm:spPr/>
    </dgm:pt>
    <dgm:pt modelId="{3D98C439-E0E8-4661-8474-62F817B0EEBA}" type="pres">
      <dgm:prSet presAssocID="{DB202D7F-6BE8-4DEB-8193-40A9E20C7B7C}" presName="compositeNode" presStyleCnt="0">
        <dgm:presLayoutVars>
          <dgm:bulletEnabled val="1"/>
        </dgm:presLayoutVars>
      </dgm:prSet>
      <dgm:spPr/>
    </dgm:pt>
    <dgm:pt modelId="{0F14956A-FA48-46E7-B0BB-1297077A1572}" type="pres">
      <dgm:prSet presAssocID="{DB202D7F-6BE8-4DEB-8193-40A9E20C7B7C}" presName="bgRect" presStyleLbl="bgAccFollowNode1" presStyleIdx="3" presStyleCnt="5" custScaleY="159717"/>
      <dgm:spPr/>
    </dgm:pt>
    <dgm:pt modelId="{64D49A98-6176-4C0D-8E75-34F356ED7819}" type="pres">
      <dgm:prSet presAssocID="{72B3B391-E7AD-49DD-A2C1-85E08EDACCE1}" presName="sibTransNodeCircle" presStyleLbl="alignNode1" presStyleIdx="6" presStyleCnt="10" custLinFactNeighborY="-54547">
        <dgm:presLayoutVars>
          <dgm:chMax val="0"/>
          <dgm:bulletEnabled/>
        </dgm:presLayoutVars>
      </dgm:prSet>
      <dgm:spPr/>
    </dgm:pt>
    <dgm:pt modelId="{508DCCA0-ED86-4A07-A947-B0397713A138}" type="pres">
      <dgm:prSet presAssocID="{DB202D7F-6BE8-4DEB-8193-40A9E20C7B7C}" presName="bottomLine" presStyleLbl="alignNode1" presStyleIdx="7" presStyleCnt="10" custLinFactY="571215967" custLinFactNeighborY="571300000">
        <dgm:presLayoutVars/>
      </dgm:prSet>
      <dgm:spPr/>
    </dgm:pt>
    <dgm:pt modelId="{A6CD1D81-FA0A-434B-8D9F-DDE201135932}" type="pres">
      <dgm:prSet presAssocID="{DB202D7F-6BE8-4DEB-8193-40A9E20C7B7C}" presName="nodeText" presStyleLbl="bgAccFollowNode1" presStyleIdx="3" presStyleCnt="5">
        <dgm:presLayoutVars>
          <dgm:bulletEnabled val="1"/>
        </dgm:presLayoutVars>
      </dgm:prSet>
      <dgm:spPr/>
    </dgm:pt>
    <dgm:pt modelId="{D88915C4-94D4-4949-BECA-F5C02E46ADCF}" type="pres">
      <dgm:prSet presAssocID="{72B3B391-E7AD-49DD-A2C1-85E08EDACCE1}" presName="sibTrans" presStyleCnt="0"/>
      <dgm:spPr/>
    </dgm:pt>
    <dgm:pt modelId="{26B27661-222E-4BCB-BC1B-1001B697E0D4}" type="pres">
      <dgm:prSet presAssocID="{6D68A104-DE17-49D6-B027-E347221F87C9}" presName="compositeNode" presStyleCnt="0">
        <dgm:presLayoutVars>
          <dgm:bulletEnabled val="1"/>
        </dgm:presLayoutVars>
      </dgm:prSet>
      <dgm:spPr/>
    </dgm:pt>
    <dgm:pt modelId="{7CF769F5-BFD8-4106-B832-FECF4024B6BF}" type="pres">
      <dgm:prSet presAssocID="{6D68A104-DE17-49D6-B027-E347221F87C9}" presName="bgRect" presStyleLbl="bgAccFollowNode1" presStyleIdx="4" presStyleCnt="5" custScaleY="159717"/>
      <dgm:spPr/>
    </dgm:pt>
    <dgm:pt modelId="{732F53F7-1AA3-4069-BAC2-7ED34E568ADC}" type="pres">
      <dgm:prSet presAssocID="{51A53E3D-F4E2-4E92-AA87-E05A56BDF521}" presName="sibTransNodeCircle" presStyleLbl="alignNode1" presStyleIdx="8" presStyleCnt="10" custLinFactNeighborY="-54547">
        <dgm:presLayoutVars>
          <dgm:chMax val="0"/>
          <dgm:bulletEnabled/>
        </dgm:presLayoutVars>
      </dgm:prSet>
      <dgm:spPr/>
    </dgm:pt>
    <dgm:pt modelId="{6051ADF7-6984-4D6F-8328-8666238CB79F}" type="pres">
      <dgm:prSet presAssocID="{6D68A104-DE17-49D6-B027-E347221F87C9}" presName="bottomLine" presStyleLbl="alignNode1" presStyleIdx="9" presStyleCnt="10" custLinFactY="570300000" custLinFactNeighborY="570332704">
        <dgm:presLayoutVars/>
      </dgm:prSet>
      <dgm:spPr/>
    </dgm:pt>
    <dgm:pt modelId="{D9298B2E-286E-4F55-9F2A-3B069F9019C8}" type="pres">
      <dgm:prSet presAssocID="{6D68A104-DE17-49D6-B027-E347221F87C9}" presName="nodeText" presStyleLbl="bgAccFollowNode1" presStyleIdx="4" presStyleCnt="5">
        <dgm:presLayoutVars>
          <dgm:bulletEnabled val="1"/>
        </dgm:presLayoutVars>
      </dgm:prSet>
      <dgm:spPr/>
    </dgm:pt>
  </dgm:ptLst>
  <dgm:cxnLst>
    <dgm:cxn modelId="{4024E405-D792-4569-BA62-2DA5A2043268}" type="presOf" srcId="{720CA9DD-70D8-4E50-BE49-DE20AAF3D09F}" destId="{1840AADA-D962-44F9-959E-CCCCCAFBCAEF}" srcOrd="0" destOrd="0" presId="urn:microsoft.com/office/officeart/2016/7/layout/BasicLinearProcessNumbered"/>
    <dgm:cxn modelId="{9B10EA22-F584-44F8-BCBA-42CA9662F34D}" srcId="{C2FBD5B9-73B6-4116-A3C4-FC4815B8CE57}" destId="{2BA7F860-66D9-460F-BE75-DCD8C1BAA449}" srcOrd="0" destOrd="0" parTransId="{F6E441A7-3387-4B5C-86CE-BE8FB737A512}" sibTransId="{720CA9DD-70D8-4E50-BE49-DE20AAF3D09F}"/>
    <dgm:cxn modelId="{64BFD62A-A4F4-411B-BF83-2633BBA794B2}" type="presOf" srcId="{51A53E3D-F4E2-4E92-AA87-E05A56BDF521}" destId="{732F53F7-1AA3-4069-BAC2-7ED34E568ADC}" srcOrd="0" destOrd="0" presId="urn:microsoft.com/office/officeart/2016/7/layout/BasicLinearProcessNumbered"/>
    <dgm:cxn modelId="{0F516138-F994-4A41-B1AF-F71AF0AA45A4}" type="presOf" srcId="{4B94F292-A30A-4A1E-8074-EA12BB00A2F7}" destId="{87CCAB4F-91A7-45B4-A449-7904C4D7DE05}" srcOrd="1" destOrd="0" presId="urn:microsoft.com/office/officeart/2016/7/layout/BasicLinearProcessNumbered"/>
    <dgm:cxn modelId="{6851CB3F-3CD3-492F-B941-73434A59ED3A}" type="presOf" srcId="{4926CA69-002B-4E5D-B88D-2AA2D85CC6D8}" destId="{23C5CE39-6E6A-42BE-B027-9B717B079431}" srcOrd="0" destOrd="0" presId="urn:microsoft.com/office/officeart/2016/7/layout/BasicLinearProcessNumbered"/>
    <dgm:cxn modelId="{A8E80D46-97BA-4066-9507-E77385B3F96F}" type="presOf" srcId="{DB202D7F-6BE8-4DEB-8193-40A9E20C7B7C}" destId="{A6CD1D81-FA0A-434B-8D9F-DDE201135932}" srcOrd="1" destOrd="0" presId="urn:microsoft.com/office/officeart/2016/7/layout/BasicLinearProcessNumbered"/>
    <dgm:cxn modelId="{51940867-5766-4D44-A5F1-D2C747A6EB53}" srcId="{C2FBD5B9-73B6-4116-A3C4-FC4815B8CE57}" destId="{4B94F292-A30A-4A1E-8074-EA12BB00A2F7}" srcOrd="1" destOrd="0" parTransId="{125578F6-98CE-4848-ABCE-9BCD70AAE7B0}" sibTransId="{4926CA69-002B-4E5D-B88D-2AA2D85CC6D8}"/>
    <dgm:cxn modelId="{08C22475-4763-4645-8C98-146A98D26E66}" type="presOf" srcId="{6D68A104-DE17-49D6-B027-E347221F87C9}" destId="{D9298B2E-286E-4F55-9F2A-3B069F9019C8}" srcOrd="1" destOrd="0" presId="urn:microsoft.com/office/officeart/2016/7/layout/BasicLinearProcessNumbered"/>
    <dgm:cxn modelId="{95B9FA57-42E7-484B-B4B6-244220A66BBC}" srcId="{C2FBD5B9-73B6-4116-A3C4-FC4815B8CE57}" destId="{26F1F73F-FB99-4785-BB03-9A82B84D4B22}" srcOrd="2" destOrd="0" parTransId="{D524D3EA-066B-414A-8366-03DA80D01998}" sibTransId="{857749A2-91D3-49F6-8F45-618F02DC0A97}"/>
    <dgm:cxn modelId="{990D8783-628D-401F-9F3E-380FD2C1662C}" type="presOf" srcId="{26F1F73F-FB99-4785-BB03-9A82B84D4B22}" destId="{093C7568-1BA4-4EE6-9BAC-1FA94E49F709}" srcOrd="1" destOrd="0" presId="urn:microsoft.com/office/officeart/2016/7/layout/BasicLinearProcessNumbered"/>
    <dgm:cxn modelId="{1F88E994-5E64-4930-B3F0-82EF2F448402}" type="presOf" srcId="{72B3B391-E7AD-49DD-A2C1-85E08EDACCE1}" destId="{64D49A98-6176-4C0D-8E75-34F356ED7819}" srcOrd="0" destOrd="0" presId="urn:microsoft.com/office/officeart/2016/7/layout/BasicLinearProcessNumbered"/>
    <dgm:cxn modelId="{E9CA4BB3-2ABA-4082-9047-48D45389B314}" srcId="{C2FBD5B9-73B6-4116-A3C4-FC4815B8CE57}" destId="{6D68A104-DE17-49D6-B027-E347221F87C9}" srcOrd="4" destOrd="0" parTransId="{DB2535F1-ED69-43EA-91BF-8320E6FF4243}" sibTransId="{51A53E3D-F4E2-4E92-AA87-E05A56BDF521}"/>
    <dgm:cxn modelId="{093B27B6-1D96-43FC-A137-39DBC0F13603}" type="presOf" srcId="{2BA7F860-66D9-460F-BE75-DCD8C1BAA449}" destId="{78301EFB-E320-48F8-B98F-FB0FC4A2463C}" srcOrd="1" destOrd="0" presId="urn:microsoft.com/office/officeart/2016/7/layout/BasicLinearProcessNumbered"/>
    <dgm:cxn modelId="{324AA5C7-E1EC-489F-92CB-AF6E31F90C2D}" type="presOf" srcId="{4B94F292-A30A-4A1E-8074-EA12BB00A2F7}" destId="{46B8AD4C-D92E-4228-BABB-866F5F9D63C8}" srcOrd="0" destOrd="0" presId="urn:microsoft.com/office/officeart/2016/7/layout/BasicLinearProcessNumbered"/>
    <dgm:cxn modelId="{8EC387CD-7B29-4BEB-B0E6-31B78F997C71}" type="presOf" srcId="{6D68A104-DE17-49D6-B027-E347221F87C9}" destId="{7CF769F5-BFD8-4106-B832-FECF4024B6BF}" srcOrd="0" destOrd="0" presId="urn:microsoft.com/office/officeart/2016/7/layout/BasicLinearProcessNumbered"/>
    <dgm:cxn modelId="{6B142BD3-CB19-4360-9E63-30AB867DCE5C}" srcId="{C2FBD5B9-73B6-4116-A3C4-FC4815B8CE57}" destId="{DB202D7F-6BE8-4DEB-8193-40A9E20C7B7C}" srcOrd="3" destOrd="0" parTransId="{197711D3-8C60-40D6-A17B-22BA3DDFEDA7}" sibTransId="{72B3B391-E7AD-49DD-A2C1-85E08EDACCE1}"/>
    <dgm:cxn modelId="{A248BFE0-9ED0-4880-BAAB-BBB4DEF14C8A}" type="presOf" srcId="{2BA7F860-66D9-460F-BE75-DCD8C1BAA449}" destId="{035F8DE7-A83A-4A7A-ACE5-0E4868618496}" srcOrd="0" destOrd="0" presId="urn:microsoft.com/office/officeart/2016/7/layout/BasicLinearProcessNumbered"/>
    <dgm:cxn modelId="{1343ACE2-888B-46D5-B78F-6958976CE97B}" type="presOf" srcId="{DB202D7F-6BE8-4DEB-8193-40A9E20C7B7C}" destId="{0F14956A-FA48-46E7-B0BB-1297077A1572}" srcOrd="0" destOrd="0" presId="urn:microsoft.com/office/officeart/2016/7/layout/BasicLinearProcessNumbered"/>
    <dgm:cxn modelId="{00F9ECEA-34C1-4B15-A6C5-BB871DC57371}" type="presOf" srcId="{C2FBD5B9-73B6-4116-A3C4-FC4815B8CE57}" destId="{2E13BC3D-29B5-4121-9085-454BAEA1F587}" srcOrd="0" destOrd="0" presId="urn:microsoft.com/office/officeart/2016/7/layout/BasicLinearProcessNumbered"/>
    <dgm:cxn modelId="{CE0C32F8-5814-4C38-9C66-9C59D9C6343D}" type="presOf" srcId="{26F1F73F-FB99-4785-BB03-9A82B84D4B22}" destId="{62197418-33E2-40ED-9347-BDFB2271A8BC}" srcOrd="0" destOrd="0" presId="urn:microsoft.com/office/officeart/2016/7/layout/BasicLinearProcessNumbered"/>
    <dgm:cxn modelId="{617BBBFE-6EFF-4344-8B71-FDDD58D306F0}" type="presOf" srcId="{857749A2-91D3-49F6-8F45-618F02DC0A97}" destId="{52415C9D-BC27-4D5B-98DF-FE7AFD0E11C2}" srcOrd="0" destOrd="0" presId="urn:microsoft.com/office/officeart/2016/7/layout/BasicLinearProcessNumbered"/>
    <dgm:cxn modelId="{3973C744-66CB-4A56-982B-3AEFD5821C78}" type="presParOf" srcId="{2E13BC3D-29B5-4121-9085-454BAEA1F587}" destId="{87EABB39-41F0-4577-9488-08082287EFA6}" srcOrd="0" destOrd="0" presId="urn:microsoft.com/office/officeart/2016/7/layout/BasicLinearProcessNumbered"/>
    <dgm:cxn modelId="{E5825235-361F-4B5D-859A-A34ACB6EA5B3}" type="presParOf" srcId="{87EABB39-41F0-4577-9488-08082287EFA6}" destId="{035F8DE7-A83A-4A7A-ACE5-0E4868618496}" srcOrd="0" destOrd="0" presId="urn:microsoft.com/office/officeart/2016/7/layout/BasicLinearProcessNumbered"/>
    <dgm:cxn modelId="{E487A61C-0AD3-43F2-9EF7-BE4026F07F94}" type="presParOf" srcId="{87EABB39-41F0-4577-9488-08082287EFA6}" destId="{1840AADA-D962-44F9-959E-CCCCCAFBCAEF}" srcOrd="1" destOrd="0" presId="urn:microsoft.com/office/officeart/2016/7/layout/BasicLinearProcessNumbered"/>
    <dgm:cxn modelId="{E3CB13CE-4E39-4415-936E-E9D112CA7DB7}" type="presParOf" srcId="{87EABB39-41F0-4577-9488-08082287EFA6}" destId="{E2BE119F-3D75-4DCF-B451-4F18EF54790E}" srcOrd="2" destOrd="0" presId="urn:microsoft.com/office/officeart/2016/7/layout/BasicLinearProcessNumbered"/>
    <dgm:cxn modelId="{6BB8F4A8-30DF-478B-BF52-BEB44504D0EF}" type="presParOf" srcId="{87EABB39-41F0-4577-9488-08082287EFA6}" destId="{78301EFB-E320-48F8-B98F-FB0FC4A2463C}" srcOrd="3" destOrd="0" presId="urn:microsoft.com/office/officeart/2016/7/layout/BasicLinearProcessNumbered"/>
    <dgm:cxn modelId="{490581E6-3406-4C75-8E07-35758976B88C}" type="presParOf" srcId="{2E13BC3D-29B5-4121-9085-454BAEA1F587}" destId="{9D76A8F8-1DC6-4C78-A622-5348E4DF0C75}" srcOrd="1" destOrd="0" presId="urn:microsoft.com/office/officeart/2016/7/layout/BasicLinearProcessNumbered"/>
    <dgm:cxn modelId="{83FE2D4F-5AA0-4F4E-93D2-0C51E1F1E32C}" type="presParOf" srcId="{2E13BC3D-29B5-4121-9085-454BAEA1F587}" destId="{EE728CF2-D010-4D82-B8CF-835C0003CF31}" srcOrd="2" destOrd="0" presId="urn:microsoft.com/office/officeart/2016/7/layout/BasicLinearProcessNumbered"/>
    <dgm:cxn modelId="{751E6F5D-3938-4DCA-8896-DE885B79DDA1}" type="presParOf" srcId="{EE728CF2-D010-4D82-B8CF-835C0003CF31}" destId="{46B8AD4C-D92E-4228-BABB-866F5F9D63C8}" srcOrd="0" destOrd="0" presId="urn:microsoft.com/office/officeart/2016/7/layout/BasicLinearProcessNumbered"/>
    <dgm:cxn modelId="{F8915150-3707-4905-B46C-700893766F2C}" type="presParOf" srcId="{EE728CF2-D010-4D82-B8CF-835C0003CF31}" destId="{23C5CE39-6E6A-42BE-B027-9B717B079431}" srcOrd="1" destOrd="0" presId="urn:microsoft.com/office/officeart/2016/7/layout/BasicLinearProcessNumbered"/>
    <dgm:cxn modelId="{0E325CEF-B2BB-419D-AE16-08CFA7AC51C8}" type="presParOf" srcId="{EE728CF2-D010-4D82-B8CF-835C0003CF31}" destId="{B0692E97-CCDA-4A11-98C7-258C307B3D96}" srcOrd="2" destOrd="0" presId="urn:microsoft.com/office/officeart/2016/7/layout/BasicLinearProcessNumbered"/>
    <dgm:cxn modelId="{640AC28D-80BA-4742-8664-FA07328F41E9}" type="presParOf" srcId="{EE728CF2-D010-4D82-B8CF-835C0003CF31}" destId="{87CCAB4F-91A7-45B4-A449-7904C4D7DE05}" srcOrd="3" destOrd="0" presId="urn:microsoft.com/office/officeart/2016/7/layout/BasicLinearProcessNumbered"/>
    <dgm:cxn modelId="{8C86B0D2-9E3B-41E3-AE98-6BF0A489F44B}" type="presParOf" srcId="{2E13BC3D-29B5-4121-9085-454BAEA1F587}" destId="{3397E473-EB89-4D6B-9827-91045F555536}" srcOrd="3" destOrd="0" presId="urn:microsoft.com/office/officeart/2016/7/layout/BasicLinearProcessNumbered"/>
    <dgm:cxn modelId="{5659A010-4504-455A-9390-6D9A53A9BE47}" type="presParOf" srcId="{2E13BC3D-29B5-4121-9085-454BAEA1F587}" destId="{299FB7A1-C3BC-40FD-9900-995DED5E311D}" srcOrd="4" destOrd="0" presId="urn:microsoft.com/office/officeart/2016/7/layout/BasicLinearProcessNumbered"/>
    <dgm:cxn modelId="{B25ED9C7-EEB8-46DB-88F0-976DE725C2C6}" type="presParOf" srcId="{299FB7A1-C3BC-40FD-9900-995DED5E311D}" destId="{62197418-33E2-40ED-9347-BDFB2271A8BC}" srcOrd="0" destOrd="0" presId="urn:microsoft.com/office/officeart/2016/7/layout/BasicLinearProcessNumbered"/>
    <dgm:cxn modelId="{3441C763-8CAF-4D58-8A57-1EF8981021F2}" type="presParOf" srcId="{299FB7A1-C3BC-40FD-9900-995DED5E311D}" destId="{52415C9D-BC27-4D5B-98DF-FE7AFD0E11C2}" srcOrd="1" destOrd="0" presId="urn:microsoft.com/office/officeart/2016/7/layout/BasicLinearProcessNumbered"/>
    <dgm:cxn modelId="{EF9178EE-27B2-4243-BACD-4F0F25C17246}" type="presParOf" srcId="{299FB7A1-C3BC-40FD-9900-995DED5E311D}" destId="{DEE00CAE-D535-471B-9AF1-FC0C5A5EEBD4}" srcOrd="2" destOrd="0" presId="urn:microsoft.com/office/officeart/2016/7/layout/BasicLinearProcessNumbered"/>
    <dgm:cxn modelId="{FCCBAE0E-48B9-467B-9F73-A22A0AF30A14}" type="presParOf" srcId="{299FB7A1-C3BC-40FD-9900-995DED5E311D}" destId="{093C7568-1BA4-4EE6-9BAC-1FA94E49F709}" srcOrd="3" destOrd="0" presId="urn:microsoft.com/office/officeart/2016/7/layout/BasicLinearProcessNumbered"/>
    <dgm:cxn modelId="{38EEE256-BB89-470D-9841-0CAECEB97289}" type="presParOf" srcId="{2E13BC3D-29B5-4121-9085-454BAEA1F587}" destId="{4C1775D0-6D06-4759-959D-09B02A863525}" srcOrd="5" destOrd="0" presId="urn:microsoft.com/office/officeart/2016/7/layout/BasicLinearProcessNumbered"/>
    <dgm:cxn modelId="{1BA8302A-4CD5-43B5-8BD2-B34D99876760}" type="presParOf" srcId="{2E13BC3D-29B5-4121-9085-454BAEA1F587}" destId="{3D98C439-E0E8-4661-8474-62F817B0EEBA}" srcOrd="6" destOrd="0" presId="urn:microsoft.com/office/officeart/2016/7/layout/BasicLinearProcessNumbered"/>
    <dgm:cxn modelId="{C3E17C70-ECA2-4FB9-9A01-8FBABE333C95}" type="presParOf" srcId="{3D98C439-E0E8-4661-8474-62F817B0EEBA}" destId="{0F14956A-FA48-46E7-B0BB-1297077A1572}" srcOrd="0" destOrd="0" presId="urn:microsoft.com/office/officeart/2016/7/layout/BasicLinearProcessNumbered"/>
    <dgm:cxn modelId="{63F3CEE8-7D5F-4278-9738-13983788EECC}" type="presParOf" srcId="{3D98C439-E0E8-4661-8474-62F817B0EEBA}" destId="{64D49A98-6176-4C0D-8E75-34F356ED7819}" srcOrd="1" destOrd="0" presId="urn:microsoft.com/office/officeart/2016/7/layout/BasicLinearProcessNumbered"/>
    <dgm:cxn modelId="{8191A39C-F71D-490D-87EE-7BA8C1714B41}" type="presParOf" srcId="{3D98C439-E0E8-4661-8474-62F817B0EEBA}" destId="{508DCCA0-ED86-4A07-A947-B0397713A138}" srcOrd="2" destOrd="0" presId="urn:microsoft.com/office/officeart/2016/7/layout/BasicLinearProcessNumbered"/>
    <dgm:cxn modelId="{7DA46A23-6F19-4360-A61B-07413FEBE2E4}" type="presParOf" srcId="{3D98C439-E0E8-4661-8474-62F817B0EEBA}" destId="{A6CD1D81-FA0A-434B-8D9F-DDE201135932}" srcOrd="3" destOrd="0" presId="urn:microsoft.com/office/officeart/2016/7/layout/BasicLinearProcessNumbered"/>
    <dgm:cxn modelId="{F9F4334C-F5B0-4BAB-BC2F-AF57D289AB97}" type="presParOf" srcId="{2E13BC3D-29B5-4121-9085-454BAEA1F587}" destId="{D88915C4-94D4-4949-BECA-F5C02E46ADCF}" srcOrd="7" destOrd="0" presId="urn:microsoft.com/office/officeart/2016/7/layout/BasicLinearProcessNumbered"/>
    <dgm:cxn modelId="{E1FE357F-8143-4B00-8230-E66B374270BF}" type="presParOf" srcId="{2E13BC3D-29B5-4121-9085-454BAEA1F587}" destId="{26B27661-222E-4BCB-BC1B-1001B697E0D4}" srcOrd="8" destOrd="0" presId="urn:microsoft.com/office/officeart/2016/7/layout/BasicLinearProcessNumbered"/>
    <dgm:cxn modelId="{7DE41E81-96AE-4AE6-B185-ED3B2CE00A03}" type="presParOf" srcId="{26B27661-222E-4BCB-BC1B-1001B697E0D4}" destId="{7CF769F5-BFD8-4106-B832-FECF4024B6BF}" srcOrd="0" destOrd="0" presId="urn:microsoft.com/office/officeart/2016/7/layout/BasicLinearProcessNumbered"/>
    <dgm:cxn modelId="{B1F27458-5A90-46BD-B9B9-D06CEB328C55}" type="presParOf" srcId="{26B27661-222E-4BCB-BC1B-1001B697E0D4}" destId="{732F53F7-1AA3-4069-BAC2-7ED34E568ADC}" srcOrd="1" destOrd="0" presId="urn:microsoft.com/office/officeart/2016/7/layout/BasicLinearProcessNumbered"/>
    <dgm:cxn modelId="{0B74FCE5-53D4-4428-9681-B27C27D56F20}" type="presParOf" srcId="{26B27661-222E-4BCB-BC1B-1001B697E0D4}" destId="{6051ADF7-6984-4D6F-8328-8666238CB79F}" srcOrd="2" destOrd="0" presId="urn:microsoft.com/office/officeart/2016/7/layout/BasicLinearProcessNumbered"/>
    <dgm:cxn modelId="{42ECE2E9-9AC9-4897-80F4-3F2A7396F1E1}" type="presParOf" srcId="{26B27661-222E-4BCB-BC1B-1001B697E0D4}" destId="{D9298B2E-286E-4F55-9F2A-3B069F9019C8}"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5F8DE7-A83A-4A7A-ACE5-0E4868618496}">
      <dsp:nvSpPr>
        <dsp:cNvPr id="0" name=""/>
        <dsp:cNvSpPr/>
      </dsp:nvSpPr>
      <dsp:spPr>
        <a:xfrm>
          <a:off x="3594" y="1"/>
          <a:ext cx="1946002" cy="4351334"/>
        </a:xfrm>
        <a:prstGeom prst="rect">
          <a:avLst/>
        </a:prstGeom>
        <a:solidFill>
          <a:schemeClr val="accent2">
            <a:alpha val="90000"/>
            <a:tint val="40000"/>
            <a:hueOff val="0"/>
            <a:satOff val="0"/>
            <a:lumOff val="0"/>
            <a:alphaOff val="0"/>
          </a:schemeClr>
        </a:solidFill>
        <a:ln w="1905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l" defTabSz="800100">
            <a:lnSpc>
              <a:spcPct val="90000"/>
            </a:lnSpc>
            <a:spcBef>
              <a:spcPct val="0"/>
            </a:spcBef>
            <a:spcAft>
              <a:spcPct val="35000"/>
            </a:spcAft>
            <a:buNone/>
          </a:pPr>
          <a:r>
            <a:rPr lang="en-US" sz="1800" kern="1200" dirty="0"/>
            <a:t>Analyze the roles and responsibilities of the faith community nurse in health promotion.</a:t>
          </a:r>
        </a:p>
      </dsp:txBody>
      <dsp:txXfrm>
        <a:off x="3594" y="1653508"/>
        <a:ext cx="1946002" cy="2610800"/>
      </dsp:txXfrm>
    </dsp:sp>
    <dsp:sp modelId="{1840AADA-D962-44F9-959E-CCCCCAFBCAEF}">
      <dsp:nvSpPr>
        <dsp:cNvPr id="0" name=""/>
        <dsp:cNvSpPr/>
      </dsp:nvSpPr>
      <dsp:spPr>
        <a:xfrm>
          <a:off x="548637" y="640083"/>
          <a:ext cx="817320" cy="817320"/>
        </a:xfrm>
        <a:prstGeom prst="ellips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1</a:t>
          </a:r>
          <a:endParaRPr lang="en-US" sz="3900" kern="1200" dirty="0"/>
        </a:p>
      </dsp:txBody>
      <dsp:txXfrm>
        <a:off x="668331" y="759777"/>
        <a:ext cx="577932" cy="577932"/>
      </dsp:txXfrm>
    </dsp:sp>
    <dsp:sp modelId="{E2BE119F-3D75-4DCF-B451-4F18EF54790E}">
      <dsp:nvSpPr>
        <dsp:cNvPr id="0" name=""/>
        <dsp:cNvSpPr/>
      </dsp:nvSpPr>
      <dsp:spPr>
        <a:xfrm>
          <a:off x="3594" y="4351266"/>
          <a:ext cx="1946002" cy="72"/>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46B8AD4C-D92E-4228-BABB-866F5F9D63C8}">
      <dsp:nvSpPr>
        <dsp:cNvPr id="0" name=""/>
        <dsp:cNvSpPr/>
      </dsp:nvSpPr>
      <dsp:spPr>
        <a:xfrm>
          <a:off x="2144196" y="1"/>
          <a:ext cx="1946002" cy="4351334"/>
        </a:xfrm>
        <a:prstGeom prst="rect">
          <a:avLst/>
        </a:prstGeom>
        <a:solidFill>
          <a:schemeClr val="accent2">
            <a:alpha val="90000"/>
            <a:tint val="40000"/>
            <a:hueOff val="0"/>
            <a:satOff val="0"/>
            <a:lumOff val="0"/>
            <a:alphaOff val="0"/>
          </a:schemeClr>
        </a:solidFill>
        <a:ln w="1905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l" defTabSz="800100">
            <a:lnSpc>
              <a:spcPct val="90000"/>
            </a:lnSpc>
            <a:spcBef>
              <a:spcPct val="0"/>
            </a:spcBef>
            <a:spcAft>
              <a:spcPct val="35000"/>
            </a:spcAft>
            <a:buNone/>
          </a:pPr>
          <a:r>
            <a:rPr lang="en-US" sz="1800" kern="1200" dirty="0"/>
            <a:t>Design and integrate a self-care plan as an instrument of faith community nursing practice to promote the health of self and others.</a:t>
          </a:r>
        </a:p>
        <a:p>
          <a:pPr marL="0" lvl="0" indent="0" algn="l" defTabSz="800100">
            <a:lnSpc>
              <a:spcPct val="90000"/>
            </a:lnSpc>
            <a:spcBef>
              <a:spcPct val="0"/>
            </a:spcBef>
            <a:spcAft>
              <a:spcPct val="35000"/>
            </a:spcAft>
            <a:buNone/>
          </a:pPr>
          <a:endParaRPr lang="en-US" sz="1100" kern="1200" dirty="0"/>
        </a:p>
      </dsp:txBody>
      <dsp:txXfrm>
        <a:off x="2144196" y="1653508"/>
        <a:ext cx="1946002" cy="2610800"/>
      </dsp:txXfrm>
    </dsp:sp>
    <dsp:sp modelId="{23C5CE39-6E6A-42BE-B027-9B717B079431}">
      <dsp:nvSpPr>
        <dsp:cNvPr id="0" name=""/>
        <dsp:cNvSpPr/>
      </dsp:nvSpPr>
      <dsp:spPr>
        <a:xfrm>
          <a:off x="2743199" y="640083"/>
          <a:ext cx="817320" cy="817320"/>
        </a:xfrm>
        <a:prstGeom prst="ellips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2</a:t>
          </a:r>
        </a:p>
      </dsp:txBody>
      <dsp:txXfrm>
        <a:off x="2862893" y="759777"/>
        <a:ext cx="577932" cy="577932"/>
      </dsp:txXfrm>
    </dsp:sp>
    <dsp:sp modelId="{B0692E97-CCDA-4A11-98C7-258C307B3D96}">
      <dsp:nvSpPr>
        <dsp:cNvPr id="0" name=""/>
        <dsp:cNvSpPr/>
      </dsp:nvSpPr>
      <dsp:spPr>
        <a:xfrm>
          <a:off x="2144196" y="4351266"/>
          <a:ext cx="1946002" cy="72"/>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2197418-33E2-40ED-9347-BDFB2271A8BC}">
      <dsp:nvSpPr>
        <dsp:cNvPr id="0" name=""/>
        <dsp:cNvSpPr/>
      </dsp:nvSpPr>
      <dsp:spPr>
        <a:xfrm>
          <a:off x="4284798" y="1"/>
          <a:ext cx="1946002" cy="4351334"/>
        </a:xfrm>
        <a:prstGeom prst="rect">
          <a:avLst/>
        </a:prstGeom>
        <a:solidFill>
          <a:schemeClr val="accent2">
            <a:alpha val="90000"/>
            <a:tint val="40000"/>
            <a:hueOff val="0"/>
            <a:satOff val="0"/>
            <a:lumOff val="0"/>
            <a:alphaOff val="0"/>
          </a:schemeClr>
        </a:solidFill>
        <a:ln w="1905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l" defTabSz="800100">
            <a:lnSpc>
              <a:spcPct val="90000"/>
            </a:lnSpc>
            <a:spcBef>
              <a:spcPct val="0"/>
            </a:spcBef>
            <a:spcAft>
              <a:spcPct val="35000"/>
            </a:spcAft>
            <a:buNone/>
          </a:pPr>
          <a:r>
            <a:rPr lang="en-US" sz="1800" kern="1200" dirty="0"/>
            <a:t>Use selected professional standards as a guide for developing health promotion programs.</a:t>
          </a:r>
        </a:p>
        <a:p>
          <a:pPr marL="0" lvl="0" indent="0" algn="l" defTabSz="800100">
            <a:lnSpc>
              <a:spcPct val="90000"/>
            </a:lnSpc>
            <a:spcBef>
              <a:spcPct val="0"/>
            </a:spcBef>
            <a:spcAft>
              <a:spcPct val="35000"/>
            </a:spcAft>
            <a:buNone/>
          </a:pPr>
          <a:endParaRPr lang="en-US" sz="1100" kern="1200" dirty="0"/>
        </a:p>
      </dsp:txBody>
      <dsp:txXfrm>
        <a:off x="4284798" y="1653508"/>
        <a:ext cx="1946002" cy="2610800"/>
      </dsp:txXfrm>
    </dsp:sp>
    <dsp:sp modelId="{52415C9D-BC27-4D5B-98DF-FE7AFD0E11C2}">
      <dsp:nvSpPr>
        <dsp:cNvPr id="0" name=""/>
        <dsp:cNvSpPr/>
      </dsp:nvSpPr>
      <dsp:spPr>
        <a:xfrm>
          <a:off x="4849139" y="640083"/>
          <a:ext cx="817320" cy="817320"/>
        </a:xfrm>
        <a:prstGeom prst="ellips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3</a:t>
          </a:r>
        </a:p>
      </dsp:txBody>
      <dsp:txXfrm>
        <a:off x="4968833" y="759777"/>
        <a:ext cx="577932" cy="577932"/>
      </dsp:txXfrm>
    </dsp:sp>
    <dsp:sp modelId="{DEE00CAE-D535-471B-9AF1-FC0C5A5EEBD4}">
      <dsp:nvSpPr>
        <dsp:cNvPr id="0" name=""/>
        <dsp:cNvSpPr/>
      </dsp:nvSpPr>
      <dsp:spPr>
        <a:xfrm>
          <a:off x="4284798" y="4351266"/>
          <a:ext cx="1946002" cy="72"/>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0F14956A-FA48-46E7-B0BB-1297077A1572}">
      <dsp:nvSpPr>
        <dsp:cNvPr id="0" name=""/>
        <dsp:cNvSpPr/>
      </dsp:nvSpPr>
      <dsp:spPr>
        <a:xfrm>
          <a:off x="6425401" y="1"/>
          <a:ext cx="1946002" cy="4351334"/>
        </a:xfrm>
        <a:prstGeom prst="rect">
          <a:avLst/>
        </a:prstGeom>
        <a:solidFill>
          <a:schemeClr val="accent2">
            <a:alpha val="90000"/>
            <a:tint val="40000"/>
            <a:hueOff val="0"/>
            <a:satOff val="0"/>
            <a:lumOff val="0"/>
            <a:alphaOff val="0"/>
          </a:schemeClr>
        </a:solidFill>
        <a:ln w="1905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l" defTabSz="800100">
            <a:lnSpc>
              <a:spcPct val="90000"/>
            </a:lnSpc>
            <a:spcBef>
              <a:spcPct val="0"/>
            </a:spcBef>
            <a:spcAft>
              <a:spcPct val="35000"/>
            </a:spcAft>
            <a:buNone/>
          </a:pPr>
          <a:r>
            <a:rPr lang="en-US" sz="1800" kern="1200" dirty="0"/>
            <a:t>Provide health teaching for groups and individuals according to needs assessment.</a:t>
          </a:r>
        </a:p>
        <a:p>
          <a:pPr marL="0" lvl="0" indent="0" algn="l" defTabSz="800100">
            <a:lnSpc>
              <a:spcPct val="90000"/>
            </a:lnSpc>
            <a:spcBef>
              <a:spcPct val="0"/>
            </a:spcBef>
            <a:spcAft>
              <a:spcPct val="35000"/>
            </a:spcAft>
            <a:buNone/>
          </a:pPr>
          <a:endParaRPr lang="en-US" sz="1200" kern="1200" dirty="0"/>
        </a:p>
      </dsp:txBody>
      <dsp:txXfrm>
        <a:off x="6425401" y="1653508"/>
        <a:ext cx="1946002" cy="2610800"/>
      </dsp:txXfrm>
    </dsp:sp>
    <dsp:sp modelId="{64D49A98-6176-4C0D-8E75-34F356ED7819}">
      <dsp:nvSpPr>
        <dsp:cNvPr id="0" name=""/>
        <dsp:cNvSpPr/>
      </dsp:nvSpPr>
      <dsp:spPr>
        <a:xfrm>
          <a:off x="6989741" y="640083"/>
          <a:ext cx="817320" cy="817320"/>
        </a:xfrm>
        <a:prstGeom prst="ellips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4</a:t>
          </a:r>
        </a:p>
      </dsp:txBody>
      <dsp:txXfrm>
        <a:off x="7109435" y="759777"/>
        <a:ext cx="577932" cy="577932"/>
      </dsp:txXfrm>
    </dsp:sp>
    <dsp:sp modelId="{508DCCA0-ED86-4A07-A947-B0397713A138}">
      <dsp:nvSpPr>
        <dsp:cNvPr id="0" name=""/>
        <dsp:cNvSpPr/>
      </dsp:nvSpPr>
      <dsp:spPr>
        <a:xfrm>
          <a:off x="6425401" y="4351266"/>
          <a:ext cx="1946002" cy="72"/>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7CF769F5-BFD8-4106-B832-FECF4024B6BF}">
      <dsp:nvSpPr>
        <dsp:cNvPr id="0" name=""/>
        <dsp:cNvSpPr/>
      </dsp:nvSpPr>
      <dsp:spPr>
        <a:xfrm>
          <a:off x="8566003" y="1"/>
          <a:ext cx="1946002" cy="4351334"/>
        </a:xfrm>
        <a:prstGeom prst="rect">
          <a:avLst/>
        </a:prstGeom>
        <a:solidFill>
          <a:schemeClr val="accent2">
            <a:alpha val="90000"/>
            <a:tint val="40000"/>
            <a:hueOff val="0"/>
            <a:satOff val="0"/>
            <a:lumOff val="0"/>
            <a:alphaOff val="0"/>
          </a:schemeClr>
        </a:solidFill>
        <a:ln w="1905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l" defTabSz="800100">
            <a:lnSpc>
              <a:spcPct val="90000"/>
            </a:lnSpc>
            <a:spcBef>
              <a:spcPct val="0"/>
            </a:spcBef>
            <a:spcAft>
              <a:spcPct val="35000"/>
            </a:spcAft>
            <a:buNone/>
          </a:pPr>
          <a:r>
            <a:rPr lang="en-US" sz="1800" kern="1200" dirty="0"/>
            <a:t>Identify community and individual levels of social determinants of healthcare barriers. </a:t>
          </a:r>
        </a:p>
      </dsp:txBody>
      <dsp:txXfrm>
        <a:off x="8566003" y="1653508"/>
        <a:ext cx="1946002" cy="2610800"/>
      </dsp:txXfrm>
    </dsp:sp>
    <dsp:sp modelId="{732F53F7-1AA3-4069-BAC2-7ED34E568ADC}">
      <dsp:nvSpPr>
        <dsp:cNvPr id="0" name=""/>
        <dsp:cNvSpPr/>
      </dsp:nvSpPr>
      <dsp:spPr>
        <a:xfrm>
          <a:off x="9130344" y="640083"/>
          <a:ext cx="817320" cy="817320"/>
        </a:xfrm>
        <a:prstGeom prst="ellips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5</a:t>
          </a:r>
        </a:p>
      </dsp:txBody>
      <dsp:txXfrm>
        <a:off x="9250038" y="759777"/>
        <a:ext cx="577932" cy="577932"/>
      </dsp:txXfrm>
    </dsp:sp>
    <dsp:sp modelId="{6051ADF7-6984-4D6F-8328-8666238CB79F}">
      <dsp:nvSpPr>
        <dsp:cNvPr id="0" name=""/>
        <dsp:cNvSpPr/>
      </dsp:nvSpPr>
      <dsp:spPr>
        <a:xfrm>
          <a:off x="8566003" y="4351266"/>
          <a:ext cx="1946002" cy="72"/>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A stained glass window with text&#10;&#10;Description automatically generated">
            <a:extLst>
              <a:ext uri="{FF2B5EF4-FFF2-40B4-BE49-F238E27FC236}">
                <a16:creationId xmlns:a16="http://schemas.microsoft.com/office/drawing/2014/main" id="{8469A50E-E8DA-5A43-13C4-BCB267C89676}"/>
              </a:ext>
            </a:extLst>
          </p:cNvPr>
          <p:cNvPicPr>
            <a:picLocks noChangeAspect="1"/>
          </p:cNvPicPr>
          <p:nvPr userDrawn="1"/>
        </p:nvPicPr>
        <p:blipFill>
          <a:blip r:embed="rId2">
            <a:alphaModFix amt="5000"/>
            <a:extLst>
              <a:ext uri="{28A0092B-C50C-407E-A947-70E740481C1C}">
                <a14:useLocalDpi xmlns:a14="http://schemas.microsoft.com/office/drawing/2010/main" val="0"/>
              </a:ext>
            </a:extLst>
          </a:blip>
          <a:stretch>
            <a:fillRect/>
          </a:stretch>
        </p:blipFill>
        <p:spPr>
          <a:xfrm>
            <a:off x="3168650" y="372385"/>
            <a:ext cx="4876800" cy="5696192"/>
          </a:xfrm>
          <a:prstGeom prst="rect">
            <a:avLst/>
          </a:prstGeom>
        </p:spPr>
      </p:pic>
      <p:sp>
        <p:nvSpPr>
          <p:cNvPr id="2" name="Title 1">
            <a:extLst>
              <a:ext uri="{FF2B5EF4-FFF2-40B4-BE49-F238E27FC236}">
                <a16:creationId xmlns:a16="http://schemas.microsoft.com/office/drawing/2014/main" id="{2128B90A-4D22-8B60-3047-98DEB9E6D4A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BE672AF-BB4D-5B94-E873-DF1DBD3F0252}"/>
              </a:ext>
            </a:extLst>
          </p:cNvPr>
          <p:cNvSpPr>
            <a:spLocks noGrp="1"/>
          </p:cNvSpPr>
          <p:nvPr>
            <p:ph type="subTitle" idx="1"/>
          </p:nvPr>
        </p:nvSpPr>
        <p:spPr>
          <a:xfrm>
            <a:off x="1524000" y="3602038"/>
            <a:ext cx="9144000" cy="1655762"/>
          </a:xfrm>
        </p:spPr>
        <p:txBody>
          <a:bodyPr>
            <a:normAutofit/>
          </a:bodyPr>
          <a:lstStyle>
            <a:lvl1pPr marL="0" indent="0" algn="ctr">
              <a:buNone/>
              <a:defRPr sz="3200">
                <a:solidFill>
                  <a:srgbClr val="215F9A"/>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1CFDF2D-263F-CBDA-BA50-FF7E52A4158B}"/>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5" name="Footer Placeholder 4">
            <a:extLst>
              <a:ext uri="{FF2B5EF4-FFF2-40B4-BE49-F238E27FC236}">
                <a16:creationId xmlns:a16="http://schemas.microsoft.com/office/drawing/2014/main" id="{E88EB79E-1AD1-B052-245B-6C432955DB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A4DDDE-69D5-538F-B0AF-46B4E6A824E1}"/>
              </a:ext>
            </a:extLst>
          </p:cNvPr>
          <p:cNvSpPr>
            <a:spLocks noGrp="1"/>
          </p:cNvSpPr>
          <p:nvPr>
            <p:ph type="sldNum" sz="quarter" idx="12"/>
          </p:nvPr>
        </p:nvSpPr>
        <p:spPr/>
        <p:txBody>
          <a:bodyPr/>
          <a:lstStyle/>
          <a:p>
            <a:fld id="{AE228950-0E85-476D-8876-2777341195BB}" type="slidenum">
              <a:rPr lang="en-US" smtClean="0"/>
              <a:t>‹#›</a:t>
            </a:fld>
            <a:endParaRPr lang="en-US"/>
          </a:p>
        </p:txBody>
      </p:sp>
    </p:spTree>
    <p:extLst>
      <p:ext uri="{BB962C8B-B14F-4D97-AF65-F5344CB8AC3E}">
        <p14:creationId xmlns:p14="http://schemas.microsoft.com/office/powerpoint/2010/main" val="1239308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57EB4-8274-F389-5E6A-6016A8A58CD4}"/>
              </a:ext>
            </a:extLst>
          </p:cNvPr>
          <p:cNvSpPr>
            <a:spLocks noGrp="1"/>
          </p:cNvSpPr>
          <p:nvPr>
            <p:ph type="title"/>
          </p:nvPr>
        </p:nvSpPr>
        <p:spPr/>
        <p:txBody>
          <a:bodyPr/>
          <a:lstStyle>
            <a:lvl1pPr>
              <a:defRPr>
                <a:solidFill>
                  <a:srgbClr val="00A9A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FF22E0FD-3A04-143A-74E8-A6B6EA18CFF3}"/>
              </a:ext>
            </a:extLst>
          </p:cNvPr>
          <p:cNvSpPr>
            <a:spLocks noGrp="1"/>
          </p:cNvSpPr>
          <p:nvPr>
            <p:ph idx="1"/>
          </p:nvPr>
        </p:nvSpPr>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A1748F-AFFC-5FBC-C070-17A649A75721}"/>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5" name="Footer Placeholder 4">
            <a:extLst>
              <a:ext uri="{FF2B5EF4-FFF2-40B4-BE49-F238E27FC236}">
                <a16:creationId xmlns:a16="http://schemas.microsoft.com/office/drawing/2014/main" id="{53EDA8CA-0D53-F91F-709F-594ED11948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72BA9D-0FBE-E21C-CD7A-9B50B349F5F3}"/>
              </a:ext>
            </a:extLst>
          </p:cNvPr>
          <p:cNvSpPr>
            <a:spLocks noGrp="1"/>
          </p:cNvSpPr>
          <p:nvPr>
            <p:ph type="sldNum" sz="quarter" idx="12"/>
          </p:nvPr>
        </p:nvSpPr>
        <p:spPr>
          <a:xfrm>
            <a:off x="8610601" y="6356350"/>
            <a:ext cx="1981200" cy="365125"/>
          </a:xfrm>
        </p:spPr>
        <p:txBody>
          <a:bodyPr/>
          <a:lstStyle/>
          <a:p>
            <a:fld id="{AE228950-0E85-476D-8876-2777341195BB}" type="slidenum">
              <a:rPr lang="en-US" smtClean="0"/>
              <a:t>‹#›</a:t>
            </a:fld>
            <a:endParaRPr lang="en-US"/>
          </a:p>
        </p:txBody>
      </p:sp>
      <p:pic>
        <p:nvPicPr>
          <p:cNvPr id="8" name="Picture 7" descr="A stained glass window with text&#10;&#10;Description automatically generated">
            <a:extLst>
              <a:ext uri="{FF2B5EF4-FFF2-40B4-BE49-F238E27FC236}">
                <a16:creationId xmlns:a16="http://schemas.microsoft.com/office/drawing/2014/main" id="{DE7EFD57-83D4-31D7-53B0-339B2D7D150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39279" y="5248275"/>
            <a:ext cx="1261281" cy="1473200"/>
          </a:xfrm>
          <a:prstGeom prst="rect">
            <a:avLst/>
          </a:prstGeom>
        </p:spPr>
      </p:pic>
      <p:sp>
        <p:nvSpPr>
          <p:cNvPr id="9" name="Rectangle 8">
            <a:extLst>
              <a:ext uri="{FF2B5EF4-FFF2-40B4-BE49-F238E27FC236}">
                <a16:creationId xmlns:a16="http://schemas.microsoft.com/office/drawing/2014/main" id="{65B70881-2B67-3714-516A-E620209388D0}"/>
              </a:ext>
            </a:extLst>
          </p:cNvPr>
          <p:cNvSpPr/>
          <p:nvPr userDrawn="1"/>
        </p:nvSpPr>
        <p:spPr>
          <a:xfrm>
            <a:off x="0" y="0"/>
            <a:ext cx="514350" cy="6858000"/>
          </a:xfrm>
          <a:prstGeom prst="rect">
            <a:avLst/>
          </a:prstGeom>
          <a:solidFill>
            <a:srgbClr val="215F9A">
              <a:alpha val="45098"/>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C5ED40C-E6F9-C8D2-93BE-DB599A4054B7}"/>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050067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A stained glass window with text&#10;&#10;Description automatically generated">
            <a:extLst>
              <a:ext uri="{FF2B5EF4-FFF2-40B4-BE49-F238E27FC236}">
                <a16:creationId xmlns:a16="http://schemas.microsoft.com/office/drawing/2014/main" id="{72FA5AAB-C49A-24EE-5805-BB0D1CB6EF4F}"/>
              </a:ext>
            </a:extLst>
          </p:cNvPr>
          <p:cNvPicPr>
            <a:picLocks noChangeAspect="1"/>
          </p:cNvPicPr>
          <p:nvPr userDrawn="1"/>
        </p:nvPicPr>
        <p:blipFill>
          <a:blip r:embed="rId2">
            <a:alphaModFix amt="5000"/>
            <a:extLst>
              <a:ext uri="{28A0092B-C50C-407E-A947-70E740481C1C}">
                <a14:useLocalDpi xmlns:a14="http://schemas.microsoft.com/office/drawing/2010/main" val="0"/>
              </a:ext>
            </a:extLst>
          </a:blip>
          <a:stretch>
            <a:fillRect/>
          </a:stretch>
        </p:blipFill>
        <p:spPr>
          <a:xfrm>
            <a:off x="3168650" y="372385"/>
            <a:ext cx="4876800" cy="5696192"/>
          </a:xfrm>
          <a:prstGeom prst="rect">
            <a:avLst/>
          </a:prstGeom>
        </p:spPr>
      </p:pic>
      <p:sp>
        <p:nvSpPr>
          <p:cNvPr id="2" name="Title 1">
            <a:extLst>
              <a:ext uri="{FF2B5EF4-FFF2-40B4-BE49-F238E27FC236}">
                <a16:creationId xmlns:a16="http://schemas.microsoft.com/office/drawing/2014/main" id="{70647CEA-CCBC-85C8-769F-6EB1E817FE1A}"/>
              </a:ext>
            </a:extLst>
          </p:cNvPr>
          <p:cNvSpPr>
            <a:spLocks noGrp="1"/>
          </p:cNvSpPr>
          <p:nvPr>
            <p:ph type="title"/>
          </p:nvPr>
        </p:nvSpPr>
        <p:spPr>
          <a:xfrm>
            <a:off x="831850" y="1709738"/>
            <a:ext cx="10515600" cy="2852737"/>
          </a:xfrm>
        </p:spPr>
        <p:txBody>
          <a:bodyPr anchor="b"/>
          <a:lstStyle>
            <a:lvl1pPr>
              <a:defRPr sz="6000">
                <a:solidFill>
                  <a:srgbClr val="00A9A2"/>
                </a:solidFill>
              </a:defRPr>
            </a:lvl1pPr>
          </a:lstStyle>
          <a:p>
            <a:r>
              <a:rPr lang="en-US"/>
              <a:t>Click to edit Master title style</a:t>
            </a:r>
          </a:p>
        </p:txBody>
      </p:sp>
      <p:sp>
        <p:nvSpPr>
          <p:cNvPr id="3" name="Text Placeholder 2">
            <a:extLst>
              <a:ext uri="{FF2B5EF4-FFF2-40B4-BE49-F238E27FC236}">
                <a16:creationId xmlns:a16="http://schemas.microsoft.com/office/drawing/2014/main" id="{C35389DB-D65C-526B-69F1-A74BA8F43DE0}"/>
              </a:ext>
            </a:extLst>
          </p:cNvPr>
          <p:cNvSpPr>
            <a:spLocks noGrp="1"/>
          </p:cNvSpPr>
          <p:nvPr>
            <p:ph type="body" idx="1"/>
          </p:nvPr>
        </p:nvSpPr>
        <p:spPr>
          <a:xfrm>
            <a:off x="831850" y="4589463"/>
            <a:ext cx="10515600" cy="1500187"/>
          </a:xfrm>
        </p:spPr>
        <p:txBody>
          <a:bodyPr>
            <a:normAutofit/>
          </a:bodyPr>
          <a:lstStyle>
            <a:lvl1pPr marL="0" indent="0">
              <a:buNone/>
              <a:defRPr sz="2800">
                <a:solidFill>
                  <a:srgbClr val="215F9A"/>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3E3BE5-3F07-AD73-4E5E-F37E4C05E9A7}"/>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5" name="Footer Placeholder 4">
            <a:extLst>
              <a:ext uri="{FF2B5EF4-FFF2-40B4-BE49-F238E27FC236}">
                <a16:creationId xmlns:a16="http://schemas.microsoft.com/office/drawing/2014/main" id="{FC736906-3AC4-3CBB-1F98-C86AC6539D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3FB382-6624-07D2-8368-F8F77F7CC4E0}"/>
              </a:ext>
            </a:extLst>
          </p:cNvPr>
          <p:cNvSpPr>
            <a:spLocks noGrp="1"/>
          </p:cNvSpPr>
          <p:nvPr>
            <p:ph type="sldNum" sz="quarter" idx="12"/>
          </p:nvPr>
        </p:nvSpPr>
        <p:spPr/>
        <p:txBody>
          <a:bodyPr/>
          <a:lstStyle/>
          <a:p>
            <a:fld id="{AE228950-0E85-476D-8876-2777341195BB}" type="slidenum">
              <a:rPr lang="en-US" smtClean="0"/>
              <a:t>‹#›</a:t>
            </a:fld>
            <a:endParaRPr lang="en-US"/>
          </a:p>
        </p:txBody>
      </p:sp>
    </p:spTree>
    <p:extLst>
      <p:ext uri="{BB962C8B-B14F-4D97-AF65-F5344CB8AC3E}">
        <p14:creationId xmlns:p14="http://schemas.microsoft.com/office/powerpoint/2010/main" val="1108008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89F44-B6D1-8544-68B7-A872C16D09CE}"/>
              </a:ext>
            </a:extLst>
          </p:cNvPr>
          <p:cNvSpPr>
            <a:spLocks noGrp="1"/>
          </p:cNvSpPr>
          <p:nvPr>
            <p:ph type="title"/>
          </p:nvPr>
        </p:nvSpPr>
        <p:spPr/>
        <p:txBody>
          <a:bodyPr/>
          <a:lstStyle>
            <a:lvl1pPr>
              <a:defRPr>
                <a:solidFill>
                  <a:srgbClr val="00A9A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457EA03A-3391-2CE7-D730-334F5E931359}"/>
              </a:ext>
            </a:extLst>
          </p:cNvPr>
          <p:cNvSpPr>
            <a:spLocks noGrp="1"/>
          </p:cNvSpPr>
          <p:nvPr>
            <p:ph sz="half" idx="1"/>
          </p:nvPr>
        </p:nvSpPr>
        <p:spPr>
          <a:xfrm>
            <a:off x="838200" y="1825625"/>
            <a:ext cx="5181600" cy="435133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CAB949F-B28A-9264-B8EC-031E6DC968FF}"/>
              </a:ext>
            </a:extLst>
          </p:cNvPr>
          <p:cNvSpPr>
            <a:spLocks noGrp="1"/>
          </p:cNvSpPr>
          <p:nvPr>
            <p:ph sz="half" idx="2"/>
          </p:nvPr>
        </p:nvSpPr>
        <p:spPr>
          <a:xfrm>
            <a:off x="6172200" y="1825625"/>
            <a:ext cx="5181600" cy="435133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ABAAFB8-A51A-F1CB-253C-31E1280EBED6}"/>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6" name="Footer Placeholder 5">
            <a:extLst>
              <a:ext uri="{FF2B5EF4-FFF2-40B4-BE49-F238E27FC236}">
                <a16:creationId xmlns:a16="http://schemas.microsoft.com/office/drawing/2014/main" id="{C6560F56-B312-0F8B-E579-4699BBAD604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020F34A-E942-9980-2019-C5918B4A5104}"/>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8" name="Rectangle 7">
            <a:extLst>
              <a:ext uri="{FF2B5EF4-FFF2-40B4-BE49-F238E27FC236}">
                <a16:creationId xmlns:a16="http://schemas.microsoft.com/office/drawing/2014/main" id="{EC73267D-C5AE-9761-7C78-53D5A4FEAC92}"/>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FB6A8C8-8A76-EE5C-9FAB-FDB47ACF0439}"/>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9608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B201A-8BEC-3603-F348-CA5D5169BAB3}"/>
              </a:ext>
            </a:extLst>
          </p:cNvPr>
          <p:cNvSpPr>
            <a:spLocks noGrp="1"/>
          </p:cNvSpPr>
          <p:nvPr>
            <p:ph type="title"/>
          </p:nvPr>
        </p:nvSpPr>
        <p:spPr>
          <a:xfrm>
            <a:off x="839788" y="365125"/>
            <a:ext cx="10515600" cy="1325563"/>
          </a:xfrm>
        </p:spPr>
        <p:txBody>
          <a:bodyPr/>
          <a:lstStyle>
            <a:lvl1pPr>
              <a:defRPr>
                <a:solidFill>
                  <a:srgbClr val="00A9A2"/>
                </a:solidFill>
              </a:defRPr>
            </a:lvl1pPr>
          </a:lstStyle>
          <a:p>
            <a:r>
              <a:rPr lang="en-US"/>
              <a:t>Click to edit Master title style</a:t>
            </a:r>
          </a:p>
        </p:txBody>
      </p:sp>
      <p:sp>
        <p:nvSpPr>
          <p:cNvPr id="3" name="Text Placeholder 2">
            <a:extLst>
              <a:ext uri="{FF2B5EF4-FFF2-40B4-BE49-F238E27FC236}">
                <a16:creationId xmlns:a16="http://schemas.microsoft.com/office/drawing/2014/main" id="{5E772CB7-54F2-96B7-F81B-C3E349E64D90}"/>
              </a:ext>
            </a:extLst>
          </p:cNvPr>
          <p:cNvSpPr>
            <a:spLocks noGrp="1"/>
          </p:cNvSpPr>
          <p:nvPr>
            <p:ph type="body" idx="1"/>
          </p:nvPr>
        </p:nvSpPr>
        <p:spPr>
          <a:xfrm>
            <a:off x="839788" y="1681163"/>
            <a:ext cx="5157787" cy="823912"/>
          </a:xfrm>
        </p:spPr>
        <p:txBody>
          <a:bodyPr anchor="b">
            <a:normAutofit/>
          </a:bodyPr>
          <a:lstStyle>
            <a:lvl1pPr marL="0" indent="0">
              <a:buNone/>
              <a:defRPr sz="2800" b="1">
                <a:solidFill>
                  <a:srgbClr val="215F9A"/>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728ECBF-97B9-BC61-4ECE-312CC1AE249F}"/>
              </a:ext>
            </a:extLst>
          </p:cNvPr>
          <p:cNvSpPr>
            <a:spLocks noGrp="1"/>
          </p:cNvSpPr>
          <p:nvPr>
            <p:ph sz="half" idx="2"/>
          </p:nvPr>
        </p:nvSpPr>
        <p:spPr>
          <a:xfrm>
            <a:off x="839788" y="2505075"/>
            <a:ext cx="5157787" cy="368458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FECFAE4-E407-25D9-B60E-93DF16EB5378}"/>
              </a:ext>
            </a:extLst>
          </p:cNvPr>
          <p:cNvSpPr>
            <a:spLocks noGrp="1"/>
          </p:cNvSpPr>
          <p:nvPr>
            <p:ph type="body" sz="quarter" idx="3"/>
          </p:nvPr>
        </p:nvSpPr>
        <p:spPr>
          <a:xfrm>
            <a:off x="6172200" y="1681163"/>
            <a:ext cx="5183188" cy="823912"/>
          </a:xfrm>
        </p:spPr>
        <p:txBody>
          <a:bodyPr anchor="b">
            <a:normAutofit/>
          </a:bodyPr>
          <a:lstStyle>
            <a:lvl1pPr marL="0" indent="0">
              <a:buNone/>
              <a:defRPr sz="2800" b="1">
                <a:solidFill>
                  <a:srgbClr val="215F9A"/>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1985CB2-5ED4-7517-266E-13E562F3846D}"/>
              </a:ext>
            </a:extLst>
          </p:cNvPr>
          <p:cNvSpPr>
            <a:spLocks noGrp="1"/>
          </p:cNvSpPr>
          <p:nvPr>
            <p:ph sz="quarter" idx="4"/>
          </p:nvPr>
        </p:nvSpPr>
        <p:spPr>
          <a:xfrm>
            <a:off x="6172200" y="2505075"/>
            <a:ext cx="5183188" cy="368458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AC92916-6ED3-6B46-1B84-579C4DC2C068}"/>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8" name="Footer Placeholder 7">
            <a:extLst>
              <a:ext uri="{FF2B5EF4-FFF2-40B4-BE49-F238E27FC236}">
                <a16:creationId xmlns:a16="http://schemas.microsoft.com/office/drawing/2014/main" id="{5F7DFE36-08E7-4120-20E6-87441847095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BD5EFEF-AF1A-FACC-71D2-F9877ECA1210}"/>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10" name="Rectangle 9">
            <a:extLst>
              <a:ext uri="{FF2B5EF4-FFF2-40B4-BE49-F238E27FC236}">
                <a16:creationId xmlns:a16="http://schemas.microsoft.com/office/drawing/2014/main" id="{685E037D-5DFF-A4D6-BE22-AA8E8ADECBD3}"/>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4A4782B-ADBE-2B4D-719C-CFC73DF5C473}"/>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0161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BDFE1-75BC-8BD6-54AE-4977705CF710}"/>
              </a:ext>
            </a:extLst>
          </p:cNvPr>
          <p:cNvSpPr>
            <a:spLocks noGrp="1"/>
          </p:cNvSpPr>
          <p:nvPr>
            <p:ph type="title"/>
          </p:nvPr>
        </p:nvSpPr>
        <p:spPr/>
        <p:txBody>
          <a:bodyPr/>
          <a:lstStyle>
            <a:lvl1pPr>
              <a:defRPr>
                <a:solidFill>
                  <a:srgbClr val="00A9A2"/>
                </a:solidFill>
              </a:defRPr>
            </a:lvl1pPr>
          </a:lstStyle>
          <a:p>
            <a:r>
              <a:rPr lang="en-US"/>
              <a:t>Click to edit Master title style</a:t>
            </a:r>
          </a:p>
        </p:txBody>
      </p:sp>
      <p:sp>
        <p:nvSpPr>
          <p:cNvPr id="3" name="Date Placeholder 2">
            <a:extLst>
              <a:ext uri="{FF2B5EF4-FFF2-40B4-BE49-F238E27FC236}">
                <a16:creationId xmlns:a16="http://schemas.microsoft.com/office/drawing/2014/main" id="{074FDEC0-FF32-2743-833F-C0B7A0E975B2}"/>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4" name="Footer Placeholder 3">
            <a:extLst>
              <a:ext uri="{FF2B5EF4-FFF2-40B4-BE49-F238E27FC236}">
                <a16:creationId xmlns:a16="http://schemas.microsoft.com/office/drawing/2014/main" id="{7D32EA48-69FB-2237-216F-9215D5D0ABC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43EE36-EC03-E904-96E2-C4286659C64C}"/>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6" name="Rectangle 5">
            <a:extLst>
              <a:ext uri="{FF2B5EF4-FFF2-40B4-BE49-F238E27FC236}">
                <a16:creationId xmlns:a16="http://schemas.microsoft.com/office/drawing/2014/main" id="{91862F37-C05E-5BF5-EDC0-8A4F5E917586}"/>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FA1DF04-783D-8359-1448-2CDFC7E8363F}"/>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31964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3A2CE6-A69E-CCCA-DF66-4FD1FFEAAD9F}"/>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3" name="Footer Placeholder 2">
            <a:extLst>
              <a:ext uri="{FF2B5EF4-FFF2-40B4-BE49-F238E27FC236}">
                <a16:creationId xmlns:a16="http://schemas.microsoft.com/office/drawing/2014/main" id="{07BC3A84-0208-0B3B-689E-AAF80DE8EC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2D1C485-DDAE-AB1C-4636-ADC0D7C4F4AF}"/>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5" name="Rectangle 4">
            <a:extLst>
              <a:ext uri="{FF2B5EF4-FFF2-40B4-BE49-F238E27FC236}">
                <a16:creationId xmlns:a16="http://schemas.microsoft.com/office/drawing/2014/main" id="{40790040-9BC8-E946-FE37-C02EAE69FE50}"/>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EC329B-C99E-5D7B-1F29-A4F0EFF4E1E6}"/>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0918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79380-DE9C-8CCD-4DA1-F05586C0F14F}"/>
              </a:ext>
            </a:extLst>
          </p:cNvPr>
          <p:cNvSpPr>
            <a:spLocks noGrp="1"/>
          </p:cNvSpPr>
          <p:nvPr>
            <p:ph type="title"/>
          </p:nvPr>
        </p:nvSpPr>
        <p:spPr>
          <a:xfrm>
            <a:off x="839788" y="457200"/>
            <a:ext cx="3932237" cy="1600200"/>
          </a:xfrm>
        </p:spPr>
        <p:txBody>
          <a:bodyPr anchor="b"/>
          <a:lstStyle>
            <a:lvl1pPr>
              <a:defRPr sz="3200">
                <a:solidFill>
                  <a:srgbClr val="00A9A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607D30B2-55DE-C504-9E3A-3BD62A2029C8}"/>
              </a:ext>
            </a:extLst>
          </p:cNvPr>
          <p:cNvSpPr>
            <a:spLocks noGrp="1"/>
          </p:cNvSpPr>
          <p:nvPr>
            <p:ph idx="1"/>
          </p:nvPr>
        </p:nvSpPr>
        <p:spPr>
          <a:xfrm>
            <a:off x="5183188" y="987425"/>
            <a:ext cx="6172200" cy="4873625"/>
          </a:xfrm>
        </p:spPr>
        <p:txBody>
          <a:bodyPr/>
          <a:lstStyle>
            <a:lvl1pPr>
              <a:defRPr sz="3200">
                <a:solidFill>
                  <a:srgbClr val="00A9A2"/>
                </a:solidFill>
              </a:defRPr>
            </a:lvl1pPr>
            <a:lvl2pPr>
              <a:defRPr sz="2800"/>
            </a:lvl2pPr>
            <a:lvl3pPr>
              <a:defRPr sz="2400"/>
            </a:lvl3pPr>
            <a:lvl4pPr>
              <a:defRPr sz="2400"/>
            </a:lvl4pPr>
            <a:lvl5pPr>
              <a:defRPr sz="2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2450FA9-07D6-166A-39B7-F8124FC5F701}"/>
              </a:ext>
            </a:extLst>
          </p:cNvPr>
          <p:cNvSpPr>
            <a:spLocks noGrp="1"/>
          </p:cNvSpPr>
          <p:nvPr>
            <p:ph type="body" sz="half" idx="2"/>
          </p:nvPr>
        </p:nvSpPr>
        <p:spPr>
          <a:xfrm>
            <a:off x="839788" y="2057400"/>
            <a:ext cx="3932237" cy="3811588"/>
          </a:xfrm>
        </p:spPr>
        <p:txBody>
          <a:bodyPr>
            <a:normAutofit/>
          </a:bodyPr>
          <a:lstStyle>
            <a:lvl1pPr marL="0" indent="0">
              <a:buNone/>
              <a:defRPr sz="2400">
                <a:solidFill>
                  <a:srgbClr val="215F9A"/>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681E4D-E08B-F878-733E-C77BE40B84F3}"/>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6" name="Footer Placeholder 5">
            <a:extLst>
              <a:ext uri="{FF2B5EF4-FFF2-40B4-BE49-F238E27FC236}">
                <a16:creationId xmlns:a16="http://schemas.microsoft.com/office/drawing/2014/main" id="{9B365FB8-647B-4D32-2262-8D13CB1AD4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C14A60-B17B-CC83-1A18-ABD7AC66D68B}"/>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8" name="Rectangle 7">
            <a:extLst>
              <a:ext uri="{FF2B5EF4-FFF2-40B4-BE49-F238E27FC236}">
                <a16:creationId xmlns:a16="http://schemas.microsoft.com/office/drawing/2014/main" id="{31A3E2FD-63E9-94FE-1739-7DFFDCA12182}"/>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703937D-E1CD-84E3-B4DD-63E96CE2638E}"/>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6542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CDF55-BA57-E5DC-80D0-3DE06102D1F2}"/>
              </a:ext>
            </a:extLst>
          </p:cNvPr>
          <p:cNvSpPr>
            <a:spLocks noGrp="1"/>
          </p:cNvSpPr>
          <p:nvPr>
            <p:ph type="title"/>
          </p:nvPr>
        </p:nvSpPr>
        <p:spPr>
          <a:xfrm>
            <a:off x="839788" y="457200"/>
            <a:ext cx="3932237" cy="1600200"/>
          </a:xfrm>
        </p:spPr>
        <p:txBody>
          <a:bodyPr anchor="b"/>
          <a:lstStyle>
            <a:lvl1pPr>
              <a:defRPr sz="3200">
                <a:solidFill>
                  <a:srgbClr val="00A9A2"/>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9AE88713-97F1-093C-46EC-6BBE819CCD1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43050D8-5397-E71A-BF43-2EF01C376BBD}"/>
              </a:ext>
            </a:extLst>
          </p:cNvPr>
          <p:cNvSpPr>
            <a:spLocks noGrp="1"/>
          </p:cNvSpPr>
          <p:nvPr>
            <p:ph type="body" sz="half" idx="2"/>
          </p:nvPr>
        </p:nvSpPr>
        <p:spPr>
          <a:xfrm>
            <a:off x="839788" y="2057400"/>
            <a:ext cx="3932237" cy="3811588"/>
          </a:xfrm>
        </p:spPr>
        <p:txBody>
          <a:bodyPr>
            <a:normAutofit/>
          </a:bodyPr>
          <a:lstStyle>
            <a:lvl1pPr marL="0" indent="0">
              <a:buNone/>
              <a:defRPr sz="2400">
                <a:solidFill>
                  <a:srgbClr val="215F9A"/>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F4A7C7-D3BC-CB13-9F52-0FED231D0FCD}"/>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6" name="Footer Placeholder 5">
            <a:extLst>
              <a:ext uri="{FF2B5EF4-FFF2-40B4-BE49-F238E27FC236}">
                <a16:creationId xmlns:a16="http://schemas.microsoft.com/office/drawing/2014/main" id="{65881323-2052-4C0B-7913-50DA1C6A927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8C19BE0-827B-CD1C-40FE-08F4D9D7DA31}"/>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8" name="Rectangle 7">
            <a:extLst>
              <a:ext uri="{FF2B5EF4-FFF2-40B4-BE49-F238E27FC236}">
                <a16:creationId xmlns:a16="http://schemas.microsoft.com/office/drawing/2014/main" id="{77EE8703-C482-9A21-673E-78D731CFAABA}"/>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3749FE7-F790-1538-D21B-1D66AEA12D69}"/>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2600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le Slide">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156CE3B-4443-4245-9388-645771802984}"/>
              </a:ext>
            </a:extLst>
          </p:cNvPr>
          <p:cNvSpPr/>
          <p:nvPr userDrawn="1"/>
        </p:nvSpPr>
        <p:spPr>
          <a:xfrm flipH="1">
            <a:off x="-3" y="4108348"/>
            <a:ext cx="12192001" cy="2772877"/>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95862E9-536E-4626-8C0C-6FAA6AE303A2}"/>
              </a:ext>
            </a:extLst>
          </p:cNvPr>
          <p:cNvSpPr/>
          <p:nvPr userDrawn="1"/>
        </p:nvSpPr>
        <p:spPr>
          <a:xfrm>
            <a:off x="-2" y="0"/>
            <a:ext cx="12192000" cy="41083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4" name="Date Placeholder 3">
            <a:extLst>
              <a:ext uri="{FF2B5EF4-FFF2-40B4-BE49-F238E27FC236}">
                <a16:creationId xmlns:a16="http://schemas.microsoft.com/office/drawing/2014/main" id="{6A319F45-EB56-4FA5-808F-BB728E7C2028}"/>
              </a:ext>
            </a:extLst>
          </p:cNvPr>
          <p:cNvSpPr>
            <a:spLocks noGrp="1"/>
          </p:cNvSpPr>
          <p:nvPr>
            <p:ph type="dt" sz="half" idx="10"/>
          </p:nvPr>
        </p:nvSpPr>
        <p:spPr/>
        <p:txBody>
          <a:bodyPr/>
          <a:lstStyle/>
          <a:p>
            <a:fld id="{E9C81213-1F96-E346-BD7E-3C55A8DAD8B0}" type="datetime1">
              <a:rPr lang="en-US" smtClean="0"/>
              <a:t>10/25/2025</a:t>
            </a:fld>
            <a:endParaRPr lang="en-US"/>
          </a:p>
        </p:txBody>
      </p:sp>
      <p:sp>
        <p:nvSpPr>
          <p:cNvPr id="5" name="Footer Placeholder 4">
            <a:extLst>
              <a:ext uri="{FF2B5EF4-FFF2-40B4-BE49-F238E27FC236}">
                <a16:creationId xmlns:a16="http://schemas.microsoft.com/office/drawing/2014/main" id="{0AB7CB3A-28E9-4AEA-B6B8-C04BD861827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C5F722E-367B-4CF9-89DC-0DE0C438B550}"/>
              </a:ext>
            </a:extLst>
          </p:cNvPr>
          <p:cNvSpPr>
            <a:spLocks noGrp="1"/>
          </p:cNvSpPr>
          <p:nvPr>
            <p:ph type="sldNum" sz="quarter" idx="12"/>
          </p:nvPr>
        </p:nvSpPr>
        <p:spPr/>
        <p:txBody>
          <a:bodyPr/>
          <a:lstStyle/>
          <a:p>
            <a:fld id="{0B2384F0-66C6-4BCA-8B76-EE0A04A347B9}" type="slidenum">
              <a:rPr lang="en-US" smtClean="0"/>
              <a:t>‹#›</a:t>
            </a:fld>
            <a:endParaRPr lang="en-US"/>
          </a:p>
        </p:txBody>
      </p:sp>
      <p:pic>
        <p:nvPicPr>
          <p:cNvPr id="8" name="Picture 7" descr="A sign on a window&#10;&#10;Description automatically generated">
            <a:extLst>
              <a:ext uri="{FF2B5EF4-FFF2-40B4-BE49-F238E27FC236}">
                <a16:creationId xmlns:a16="http://schemas.microsoft.com/office/drawing/2014/main" id="{C01689B2-989C-40CB-A763-1976CC488E1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79274" y="676059"/>
            <a:ext cx="2755166" cy="3217549"/>
          </a:xfrm>
          <a:prstGeom prst="rect">
            <a:avLst/>
          </a:prstGeom>
        </p:spPr>
      </p:pic>
      <p:sp>
        <p:nvSpPr>
          <p:cNvPr id="9" name="Title 1">
            <a:extLst>
              <a:ext uri="{FF2B5EF4-FFF2-40B4-BE49-F238E27FC236}">
                <a16:creationId xmlns:a16="http://schemas.microsoft.com/office/drawing/2014/main" id="{D3CF7990-5974-46B6-A516-7B7BCDCFF7D1}"/>
              </a:ext>
            </a:extLst>
          </p:cNvPr>
          <p:cNvSpPr>
            <a:spLocks noGrp="1"/>
          </p:cNvSpPr>
          <p:nvPr>
            <p:ph type="ctrTitle" hasCustomPrompt="1"/>
          </p:nvPr>
        </p:nvSpPr>
        <p:spPr>
          <a:xfrm>
            <a:off x="466928" y="4108348"/>
            <a:ext cx="11099260" cy="1956441"/>
          </a:xfrm>
        </p:spPr>
        <p:txBody>
          <a:bodyPr anchor="b">
            <a:normAutofit/>
          </a:bodyPr>
          <a:lstStyle>
            <a:lvl1pPr algn="ctr">
              <a:defRPr sz="7200" b="1">
                <a:solidFill>
                  <a:schemeClr val="bg1"/>
                </a:solidFill>
              </a:defRPr>
            </a:lvl1pPr>
          </a:lstStyle>
          <a:p>
            <a:r>
              <a:rPr lang="en-US" dirty="0"/>
              <a:t>Module Title Here</a:t>
            </a:r>
          </a:p>
        </p:txBody>
      </p:sp>
    </p:spTree>
    <p:extLst>
      <p:ext uri="{BB962C8B-B14F-4D97-AF65-F5344CB8AC3E}">
        <p14:creationId xmlns:p14="http://schemas.microsoft.com/office/powerpoint/2010/main" val="3675257166"/>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1784D8-B7BF-7715-D011-755248852D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833240D-B491-079A-F566-20DE919E3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10AC80-8581-C188-24D5-DC99B8FF96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7B1FFB7-8429-4628-9E52-F6ECCFB9BBA8}" type="datetimeFigureOut">
              <a:rPr lang="en-US" smtClean="0"/>
              <a:t>10/25/2025</a:t>
            </a:fld>
            <a:endParaRPr lang="en-US"/>
          </a:p>
        </p:txBody>
      </p:sp>
      <p:sp>
        <p:nvSpPr>
          <p:cNvPr id="5" name="Footer Placeholder 4">
            <a:extLst>
              <a:ext uri="{FF2B5EF4-FFF2-40B4-BE49-F238E27FC236}">
                <a16:creationId xmlns:a16="http://schemas.microsoft.com/office/drawing/2014/main" id="{ABDE6D1F-2DD7-C86D-230F-37693ADF59E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7A8882C2-4551-F705-DB8D-0C52EE66D880}"/>
              </a:ext>
            </a:extLst>
          </p:cNvPr>
          <p:cNvSpPr>
            <a:spLocks noGrp="1"/>
          </p:cNvSpPr>
          <p:nvPr>
            <p:ph type="sldNum" sz="quarter" idx="4"/>
          </p:nvPr>
        </p:nvSpPr>
        <p:spPr>
          <a:xfrm>
            <a:off x="8610600" y="6356350"/>
            <a:ext cx="2043545"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E228950-0E85-476D-8876-2777341195BB}" type="slidenum">
              <a:rPr lang="en-US" smtClean="0"/>
              <a:t>‹#›</a:t>
            </a:fld>
            <a:endParaRPr lang="en-US"/>
          </a:p>
        </p:txBody>
      </p:sp>
      <p:sp>
        <p:nvSpPr>
          <p:cNvPr id="7" name="Rectangle 6">
            <a:extLst>
              <a:ext uri="{FF2B5EF4-FFF2-40B4-BE49-F238E27FC236}">
                <a16:creationId xmlns:a16="http://schemas.microsoft.com/office/drawing/2014/main" id="{69484530-0690-06CA-F0E1-FFD1FE1B9635}"/>
              </a:ext>
            </a:extLst>
          </p:cNvPr>
          <p:cNvSpPr/>
          <p:nvPr userDrawn="1"/>
        </p:nvSpPr>
        <p:spPr>
          <a:xfrm>
            <a:off x="0" y="0"/>
            <a:ext cx="514350" cy="6858000"/>
          </a:xfrm>
          <a:prstGeom prst="rect">
            <a:avLst/>
          </a:prstGeom>
          <a:solidFill>
            <a:srgbClr val="215F9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D32CCC2-4C18-EA26-75D4-8E068864F5EB}"/>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stained glass window with text&#10;&#10;Description automatically generated">
            <a:extLst>
              <a:ext uri="{FF2B5EF4-FFF2-40B4-BE49-F238E27FC236}">
                <a16:creationId xmlns:a16="http://schemas.microsoft.com/office/drawing/2014/main" id="{5E977648-6887-9E8D-46BB-3263FBA5D01A}"/>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10639279" y="5248275"/>
            <a:ext cx="1261281" cy="1473200"/>
          </a:xfrm>
          <a:prstGeom prst="rect">
            <a:avLst/>
          </a:prstGeom>
        </p:spPr>
      </p:pic>
    </p:spTree>
    <p:extLst>
      <p:ext uri="{BB962C8B-B14F-4D97-AF65-F5344CB8AC3E}">
        <p14:creationId xmlns:p14="http://schemas.microsoft.com/office/powerpoint/2010/main" val="4013777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rgbClr val="00A9A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49463-3AF2-422A-A03A-CE5CFCB4C200}"/>
              </a:ext>
            </a:extLst>
          </p:cNvPr>
          <p:cNvSpPr>
            <a:spLocks noGrp="1"/>
          </p:cNvSpPr>
          <p:nvPr>
            <p:ph type="ctrTitle"/>
          </p:nvPr>
        </p:nvSpPr>
        <p:spPr>
          <a:xfrm>
            <a:off x="466928" y="4108348"/>
            <a:ext cx="11099260" cy="1956441"/>
          </a:xfrm>
        </p:spPr>
        <p:txBody>
          <a:bodyPr/>
          <a:lstStyle/>
          <a:p>
            <a:r>
              <a:rPr lang="en-US" dirty="0"/>
              <a:t>Health Promotion</a:t>
            </a:r>
          </a:p>
        </p:txBody>
      </p:sp>
    </p:spTree>
    <p:extLst>
      <p:ext uri="{BB962C8B-B14F-4D97-AF65-F5344CB8AC3E}">
        <p14:creationId xmlns:p14="http://schemas.microsoft.com/office/powerpoint/2010/main" val="31631660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C521BA7-7DCC-483C-984C-EC3E10527F62}"/>
              </a:ext>
            </a:extLst>
          </p:cNvPr>
          <p:cNvSpPr>
            <a:spLocks noGrp="1"/>
          </p:cNvSpPr>
          <p:nvPr>
            <p:ph type="title"/>
          </p:nvPr>
        </p:nvSpPr>
        <p:spPr>
          <a:xfrm>
            <a:off x="838200" y="365125"/>
            <a:ext cx="10515600" cy="1325563"/>
          </a:xfrm>
        </p:spPr>
        <p:txBody>
          <a:bodyPr anchor="ctr">
            <a:normAutofit/>
          </a:bodyPr>
          <a:lstStyle/>
          <a:p>
            <a:r>
              <a:rPr lang="en-US" dirty="0">
                <a:effectLst>
                  <a:outerShdw blurRad="38100" dist="38100" dir="2700000" algn="tl">
                    <a:srgbClr val="000000">
                      <a:alpha val="43137"/>
                    </a:srgbClr>
                  </a:outerShdw>
                </a:effectLst>
              </a:rPr>
              <a:t>Learning Outcomes</a:t>
            </a:r>
          </a:p>
        </p:txBody>
      </p:sp>
      <p:sp>
        <p:nvSpPr>
          <p:cNvPr id="2" name="Slide Number Placeholder 1" hidden="1">
            <a:extLst>
              <a:ext uri="{FF2B5EF4-FFF2-40B4-BE49-F238E27FC236}">
                <a16:creationId xmlns:a16="http://schemas.microsoft.com/office/drawing/2014/main" id="{406B28BC-383B-CC4F-A8E3-885DC2A06750}"/>
              </a:ext>
            </a:extLst>
          </p:cNvPr>
          <p:cNvSpPr>
            <a:spLocks noGrp="1"/>
          </p:cNvSpPr>
          <p:nvPr>
            <p:ph type="sldNum" sz="quarter" idx="12"/>
          </p:nvPr>
        </p:nvSpPr>
        <p:spPr/>
        <p:txBody>
          <a:bodyPr/>
          <a:lstStyle/>
          <a:p>
            <a:pPr>
              <a:spcAft>
                <a:spcPts val="600"/>
              </a:spcAft>
            </a:pPr>
            <a:fld id="{0B2384F0-66C6-4BCA-8B76-EE0A04A347B9}" type="slidenum">
              <a:rPr lang="en-US" smtClean="0"/>
              <a:pPr>
                <a:spcAft>
                  <a:spcPts val="600"/>
                </a:spcAft>
              </a:pPr>
              <a:t>2</a:t>
            </a:fld>
            <a:endParaRPr lang="en-US"/>
          </a:p>
        </p:txBody>
      </p:sp>
      <p:graphicFrame>
        <p:nvGraphicFramePr>
          <p:cNvPr id="7" name="Text Placeholder 4">
            <a:extLst>
              <a:ext uri="{FF2B5EF4-FFF2-40B4-BE49-F238E27FC236}">
                <a16:creationId xmlns:a16="http://schemas.microsoft.com/office/drawing/2014/main" id="{8585DA1E-7E85-59E1-230C-BAEA603A4FF0}"/>
              </a:ext>
            </a:extLst>
          </p:cNvPr>
          <p:cNvGraphicFramePr/>
          <p:nvPr>
            <p:extLst>
              <p:ext uri="{D42A27DB-BD31-4B8C-83A1-F6EECF244321}">
                <p14:modId xmlns:p14="http://schemas.microsoft.com/office/powerpoint/2010/main" val="399095029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35880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endParaRPr lang="en-US" dirty="0"/>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b="1" dirty="0"/>
              <a:t>Active learning</a:t>
            </a:r>
            <a:r>
              <a:rPr lang="en-US" dirty="0"/>
              <a:t>: a planned series of actions or events to invite the participant to process, apply, interact, and share experiences as part of the educational process.</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3</a:t>
            </a:fld>
            <a:endParaRPr lang="en-US"/>
          </a:p>
        </p:txBody>
      </p:sp>
    </p:spTree>
    <p:extLst>
      <p:ext uri="{BB962C8B-B14F-4D97-AF65-F5344CB8AC3E}">
        <p14:creationId xmlns:p14="http://schemas.microsoft.com/office/powerpoint/2010/main" val="11862104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b="1" dirty="0"/>
              <a:t>Compassion fatigue</a:t>
            </a:r>
            <a:r>
              <a:rPr lang="en-US" dirty="0"/>
              <a:t>: the gradual decline of compassion over time that results when nurses or other health professionals are exposed to events that have traumatized their clients.</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4</a:t>
            </a:fld>
            <a:endParaRPr lang="en-US"/>
          </a:p>
        </p:txBody>
      </p:sp>
    </p:spTree>
    <p:extLst>
      <p:ext uri="{BB962C8B-B14F-4D97-AF65-F5344CB8AC3E}">
        <p14:creationId xmlns:p14="http://schemas.microsoft.com/office/powerpoint/2010/main" val="22232893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b="1" dirty="0"/>
              <a:t>Disease prevention</a:t>
            </a:r>
            <a:r>
              <a:rPr lang="en-US" dirty="0"/>
              <a:t>: measures not only to prevent the occurrence of disease, such as risk factor reduction, but also to arrest progress of disease and reduce its consequences once it is established.</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5</a:t>
            </a:fld>
            <a:endParaRPr lang="en-US"/>
          </a:p>
        </p:txBody>
      </p:sp>
    </p:spTree>
    <p:extLst>
      <p:ext uri="{BB962C8B-B14F-4D97-AF65-F5344CB8AC3E}">
        <p14:creationId xmlns:p14="http://schemas.microsoft.com/office/powerpoint/2010/main" val="34314605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endParaRPr lang="en-US" dirty="0"/>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b="1" dirty="0"/>
              <a:t>Health</a:t>
            </a:r>
            <a:r>
              <a:rPr lang="en-US" dirty="0"/>
              <a:t>: a state of complete physical, mental, and social well-being and not merely the absence of disease or infirmity.</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6</a:t>
            </a:fld>
            <a:endParaRPr lang="en-US"/>
          </a:p>
        </p:txBody>
      </p:sp>
    </p:spTree>
    <p:extLst>
      <p:ext uri="{BB962C8B-B14F-4D97-AF65-F5344CB8AC3E}">
        <p14:creationId xmlns:p14="http://schemas.microsoft.com/office/powerpoint/2010/main" val="36116757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sz="2400" b="1" dirty="0"/>
              <a:t>Health literacy</a:t>
            </a:r>
            <a:r>
              <a:rPr lang="en-US" sz="2400" dirty="0"/>
              <a:t>: the degree to which an individual has the capacity to obtain, communicate, process, and understand basic health information and services to make appropriate health decisions.</a:t>
            </a:r>
          </a:p>
          <a:p>
            <a:endParaRPr lang="en-US" sz="2400"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7</a:t>
            </a:fld>
            <a:endParaRPr lang="en-US"/>
          </a:p>
        </p:txBody>
      </p:sp>
    </p:spTree>
    <p:extLst>
      <p:ext uri="{BB962C8B-B14F-4D97-AF65-F5344CB8AC3E}">
        <p14:creationId xmlns:p14="http://schemas.microsoft.com/office/powerpoint/2010/main" val="2301246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endParaRPr lang="en-US" dirty="0"/>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b="1" dirty="0"/>
              <a:t>Health promotion</a:t>
            </a:r>
            <a:r>
              <a:rPr lang="en-US" dirty="0"/>
              <a:t>: the process of enabling people to increase control over their health and its determinants and thereby improve their health.</a:t>
            </a:r>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8</a:t>
            </a:fld>
            <a:endParaRPr lang="en-US"/>
          </a:p>
        </p:txBody>
      </p:sp>
    </p:spTree>
    <p:extLst>
      <p:ext uri="{BB962C8B-B14F-4D97-AF65-F5344CB8AC3E}">
        <p14:creationId xmlns:p14="http://schemas.microsoft.com/office/powerpoint/2010/main" val="1155266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E626B04-4199-6886-B377-B92C11ED9387}"/>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b="1" dirty="0"/>
              <a:t>Professional boundaries</a:t>
            </a:r>
            <a:r>
              <a:rPr lang="en-US" dirty="0"/>
              <a:t>: the spaces between the nurse’s power and the patient’s vulnerability.</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9</a:t>
            </a:fld>
            <a:endParaRPr lang="en-US"/>
          </a:p>
        </p:txBody>
      </p:sp>
    </p:spTree>
    <p:extLst>
      <p:ext uri="{BB962C8B-B14F-4D97-AF65-F5344CB8AC3E}">
        <p14:creationId xmlns:p14="http://schemas.microsoft.com/office/powerpoint/2010/main" val="2705363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b="1" dirty="0"/>
              <a:t>Self-care</a:t>
            </a:r>
            <a:r>
              <a:rPr lang="en-US" dirty="0"/>
              <a:t>: deliberate expenditure of energy and time to perform those activities required for well-being and good health, including rest and relaxation.</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10</a:t>
            </a:fld>
            <a:endParaRPr lang="en-US"/>
          </a:p>
        </p:txBody>
      </p:sp>
    </p:spTree>
    <p:extLst>
      <p:ext uri="{BB962C8B-B14F-4D97-AF65-F5344CB8AC3E}">
        <p14:creationId xmlns:p14="http://schemas.microsoft.com/office/powerpoint/2010/main" val="28728671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622FDB-CAF3-1A5B-51DB-DB4BEA90675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1D3B9CD-ABF6-148D-FB50-F56096D82C2F}"/>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23F1A803-DFD5-07C8-A0A2-F2B8F5B0D906}"/>
              </a:ext>
            </a:extLst>
          </p:cNvPr>
          <p:cNvSpPr>
            <a:spLocks noGrp="1"/>
          </p:cNvSpPr>
          <p:nvPr>
            <p:ph type="body" idx="1"/>
          </p:nvPr>
        </p:nvSpPr>
        <p:spPr>
          <a:xfrm>
            <a:off x="831850" y="4589463"/>
            <a:ext cx="10515600" cy="1500187"/>
          </a:xfrm>
        </p:spPr>
        <p:txBody>
          <a:bodyPr>
            <a:normAutofit fontScale="92500" lnSpcReduction="10000"/>
          </a:bodyPr>
          <a:lstStyle/>
          <a:p>
            <a:pPr marL="0" indent="0">
              <a:buNone/>
            </a:pPr>
            <a:r>
              <a:rPr lang="en-US" b="1" dirty="0"/>
              <a:t>Social Determinants of Health (SDOH)</a:t>
            </a:r>
            <a:r>
              <a:rPr lang="en-US" dirty="0"/>
              <a:t>: non-medical components that influence health and health outcomes, including the conditions in which people are born, live, work, their age including genetics, and the environment, which is affected by climate change.</a:t>
            </a:r>
          </a:p>
        </p:txBody>
      </p:sp>
      <p:sp>
        <p:nvSpPr>
          <p:cNvPr id="2" name="Slide Number Placeholder 1" hidden="1">
            <a:extLst>
              <a:ext uri="{FF2B5EF4-FFF2-40B4-BE49-F238E27FC236}">
                <a16:creationId xmlns:a16="http://schemas.microsoft.com/office/drawing/2014/main" id="{B15D3DE9-B326-47D7-F5B5-8753CA346A86}"/>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11</a:t>
            </a:fld>
            <a:endParaRPr lang="en-US"/>
          </a:p>
        </p:txBody>
      </p:sp>
    </p:spTree>
    <p:extLst>
      <p:ext uri="{BB962C8B-B14F-4D97-AF65-F5344CB8AC3E}">
        <p14:creationId xmlns:p14="http://schemas.microsoft.com/office/powerpoint/2010/main" val="1005893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r>
              <a:rPr lang="en-US" dirty="0">
                <a:effectLst>
                  <a:outerShdw blurRad="38100" dist="38100" dir="2700000" algn="tl">
                    <a:srgbClr val="000000">
                      <a:alpha val="43137"/>
                    </a:srgbClr>
                  </a:outerShdw>
                </a:effectLst>
              </a:rPr>
              <a:t>Outcome 1</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Analyze the roles and responsibilities of the faith community nurse in health promotion. </a:t>
            </a:r>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12</a:t>
            </a:fld>
            <a:endParaRPr lang="en-US"/>
          </a:p>
        </p:txBody>
      </p:sp>
    </p:spTree>
    <p:extLst>
      <p:ext uri="{BB962C8B-B14F-4D97-AF65-F5344CB8AC3E}">
        <p14:creationId xmlns:p14="http://schemas.microsoft.com/office/powerpoint/2010/main" val="2958736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B358AB-9397-FD8C-59BE-C8C9F4A5B81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E5B1530-C7CA-8173-0694-DEFA90D0CC4E}"/>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Defining Health Promotion</a:t>
            </a:r>
          </a:p>
        </p:txBody>
      </p:sp>
      <p:sp>
        <p:nvSpPr>
          <p:cNvPr id="5" name="Content Placeholder 4">
            <a:extLst>
              <a:ext uri="{FF2B5EF4-FFF2-40B4-BE49-F238E27FC236}">
                <a16:creationId xmlns:a16="http://schemas.microsoft.com/office/drawing/2014/main" id="{05D5C410-8519-C593-A94B-F4D0DAFE6112}"/>
              </a:ext>
            </a:extLst>
          </p:cNvPr>
          <p:cNvSpPr>
            <a:spLocks noGrp="1"/>
          </p:cNvSpPr>
          <p:nvPr>
            <p:ph idx="1"/>
          </p:nvPr>
        </p:nvSpPr>
        <p:spPr/>
        <p:txBody>
          <a:bodyPr/>
          <a:lstStyle/>
          <a:p>
            <a:r>
              <a:rPr lang="en-US" dirty="0"/>
              <a:t>Health</a:t>
            </a:r>
          </a:p>
          <a:p>
            <a:r>
              <a:rPr lang="en-US" dirty="0"/>
              <a:t>Wholistic healthcare</a:t>
            </a:r>
          </a:p>
          <a:p>
            <a:r>
              <a:rPr lang="en-US" dirty="0"/>
              <a:t>Health promotion</a:t>
            </a:r>
          </a:p>
          <a:p>
            <a:r>
              <a:rPr lang="en-US" dirty="0"/>
              <a:t>Faith-based health promotion</a:t>
            </a:r>
          </a:p>
          <a:p>
            <a:endParaRPr lang="en-US" dirty="0"/>
          </a:p>
          <a:p>
            <a:endParaRPr lang="en-US" dirty="0"/>
          </a:p>
        </p:txBody>
      </p:sp>
      <p:sp>
        <p:nvSpPr>
          <p:cNvPr id="2" name="Slide Number Placeholder 1">
            <a:extLst>
              <a:ext uri="{FF2B5EF4-FFF2-40B4-BE49-F238E27FC236}">
                <a16:creationId xmlns:a16="http://schemas.microsoft.com/office/drawing/2014/main" id="{8AEBE7B1-C0B8-9931-5CA9-48D011B895D3}"/>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13</a:t>
            </a:fld>
            <a:endParaRPr lang="en-US"/>
          </a:p>
        </p:txBody>
      </p:sp>
    </p:spTree>
    <p:extLst>
      <p:ext uri="{BB962C8B-B14F-4D97-AF65-F5344CB8AC3E}">
        <p14:creationId xmlns:p14="http://schemas.microsoft.com/office/powerpoint/2010/main" val="40723250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Defining Health Promotion (continued)</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t>A </a:t>
            </a:r>
            <a:r>
              <a:rPr lang="en-US" b="1" dirty="0"/>
              <a:t>Therapeutic relationship </a:t>
            </a:r>
            <a:r>
              <a:rPr lang="en-US" dirty="0"/>
              <a:t>exists when the FCN agrees to intentionally use their nursing skills and expertise with the at of caring to meet the needs of healthcare consumers, families, and communities. </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14</a:t>
            </a:fld>
            <a:endParaRPr lang="en-US"/>
          </a:p>
        </p:txBody>
      </p:sp>
    </p:spTree>
    <p:extLst>
      <p:ext uri="{BB962C8B-B14F-4D97-AF65-F5344CB8AC3E}">
        <p14:creationId xmlns:p14="http://schemas.microsoft.com/office/powerpoint/2010/main" val="1406271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Defining Health Promotion (continued) </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As a goal—enhancement of health</a:t>
            </a:r>
          </a:p>
          <a:p>
            <a:r>
              <a:rPr lang="en-US" dirty="0"/>
              <a:t>As a process—empowers individuals and communities</a:t>
            </a:r>
          </a:p>
          <a:p>
            <a:r>
              <a:rPr lang="en-US" dirty="0"/>
              <a:t>As a perspective—identifying and responding to health-related issues</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15</a:t>
            </a:fld>
            <a:endParaRPr lang="en-US"/>
          </a:p>
        </p:txBody>
      </p:sp>
    </p:spTree>
    <p:extLst>
      <p:ext uri="{BB962C8B-B14F-4D97-AF65-F5344CB8AC3E}">
        <p14:creationId xmlns:p14="http://schemas.microsoft.com/office/powerpoint/2010/main" val="6763830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C8756-DB14-BAC3-B921-B7280525326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0C7421E-9219-339B-0DB0-934F510910D3}"/>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Defining Health Promotion (continued) </a:t>
            </a:r>
          </a:p>
        </p:txBody>
      </p:sp>
      <p:sp>
        <p:nvSpPr>
          <p:cNvPr id="5" name="Content Placeholder 4">
            <a:extLst>
              <a:ext uri="{FF2B5EF4-FFF2-40B4-BE49-F238E27FC236}">
                <a16:creationId xmlns:a16="http://schemas.microsoft.com/office/drawing/2014/main" id="{F37660D7-61AE-F776-5E20-CB1E45460362}"/>
              </a:ext>
            </a:extLst>
          </p:cNvPr>
          <p:cNvSpPr>
            <a:spLocks noGrp="1"/>
          </p:cNvSpPr>
          <p:nvPr>
            <p:ph idx="1"/>
          </p:nvPr>
        </p:nvSpPr>
        <p:spPr/>
        <p:txBody>
          <a:bodyPr/>
          <a:lstStyle/>
          <a:p>
            <a:r>
              <a:rPr lang="en-US" dirty="0"/>
              <a:t>Developing and enhancing personal skills</a:t>
            </a:r>
          </a:p>
          <a:p>
            <a:r>
              <a:rPr lang="en-US" dirty="0"/>
              <a:t>Influencing individual determinants of health-related behavior</a:t>
            </a:r>
          </a:p>
          <a:p>
            <a:r>
              <a:rPr lang="en-US" dirty="0"/>
              <a:t>Behavior change</a:t>
            </a:r>
          </a:p>
          <a:p>
            <a:endParaRPr lang="en-US" dirty="0"/>
          </a:p>
        </p:txBody>
      </p:sp>
      <p:sp>
        <p:nvSpPr>
          <p:cNvPr id="2" name="Slide Number Placeholder 1">
            <a:extLst>
              <a:ext uri="{FF2B5EF4-FFF2-40B4-BE49-F238E27FC236}">
                <a16:creationId xmlns:a16="http://schemas.microsoft.com/office/drawing/2014/main" id="{7750CE04-4151-4CDB-7080-BC5FB899D2A8}"/>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16</a:t>
            </a:fld>
            <a:endParaRPr lang="en-US"/>
          </a:p>
        </p:txBody>
      </p:sp>
    </p:spTree>
    <p:extLst>
      <p:ext uri="{BB962C8B-B14F-4D97-AF65-F5344CB8AC3E}">
        <p14:creationId xmlns:p14="http://schemas.microsoft.com/office/powerpoint/2010/main" val="34459165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BA8F43-8A65-1906-4731-AE437BABFDB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A1D9C04-22AE-677A-5A3C-AF6062545510}"/>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Defining Health Promotion (continued) </a:t>
            </a:r>
          </a:p>
        </p:txBody>
      </p:sp>
      <p:sp>
        <p:nvSpPr>
          <p:cNvPr id="5" name="Content Placeholder 4">
            <a:extLst>
              <a:ext uri="{FF2B5EF4-FFF2-40B4-BE49-F238E27FC236}">
                <a16:creationId xmlns:a16="http://schemas.microsoft.com/office/drawing/2014/main" id="{93849DB0-8347-7BA1-46A3-1F1215F18BE0}"/>
              </a:ext>
            </a:extLst>
          </p:cNvPr>
          <p:cNvSpPr>
            <a:spLocks noGrp="1"/>
          </p:cNvSpPr>
          <p:nvPr>
            <p:ph idx="1"/>
          </p:nvPr>
        </p:nvSpPr>
        <p:spPr/>
        <p:txBody>
          <a:bodyPr/>
          <a:lstStyle/>
          <a:p>
            <a:pPr marL="0" indent="0">
              <a:buNone/>
            </a:pPr>
            <a:r>
              <a:rPr lang="en-US" b="1" dirty="0"/>
              <a:t>Health literacy </a:t>
            </a:r>
            <a:r>
              <a:rPr lang="en-US" dirty="0"/>
              <a:t>is the degree to which an individual has the capacity to obtain, communicate, process, and understand basic health information and services to make appropriate health decisions. </a:t>
            </a:r>
          </a:p>
        </p:txBody>
      </p:sp>
      <p:sp>
        <p:nvSpPr>
          <p:cNvPr id="2" name="Slide Number Placeholder 1">
            <a:extLst>
              <a:ext uri="{FF2B5EF4-FFF2-40B4-BE49-F238E27FC236}">
                <a16:creationId xmlns:a16="http://schemas.microsoft.com/office/drawing/2014/main" id="{2CCD43BC-A578-4270-9073-47FFEA2C6636}"/>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17</a:t>
            </a:fld>
            <a:endParaRPr lang="en-US"/>
          </a:p>
        </p:txBody>
      </p:sp>
    </p:spTree>
    <p:extLst>
      <p:ext uri="{BB962C8B-B14F-4D97-AF65-F5344CB8AC3E}">
        <p14:creationId xmlns:p14="http://schemas.microsoft.com/office/powerpoint/2010/main" val="362015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D5BD4-5492-4229-1DE9-E58901E06B3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5A2E52A-6C5A-62BA-001E-43CCCA5D8B1F}"/>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Defining Health Promotion (continued) </a:t>
            </a:r>
          </a:p>
        </p:txBody>
      </p:sp>
      <p:sp>
        <p:nvSpPr>
          <p:cNvPr id="5" name="Content Placeholder 4">
            <a:extLst>
              <a:ext uri="{FF2B5EF4-FFF2-40B4-BE49-F238E27FC236}">
                <a16:creationId xmlns:a16="http://schemas.microsoft.com/office/drawing/2014/main" id="{E9583042-BE3C-FFEF-D935-CCDCC21BD523}"/>
              </a:ext>
            </a:extLst>
          </p:cNvPr>
          <p:cNvSpPr>
            <a:spLocks noGrp="1"/>
          </p:cNvSpPr>
          <p:nvPr>
            <p:ph idx="1"/>
          </p:nvPr>
        </p:nvSpPr>
        <p:spPr/>
        <p:txBody>
          <a:bodyPr>
            <a:normAutofit/>
          </a:bodyPr>
          <a:lstStyle/>
          <a:p>
            <a:pPr marL="0" indent="0">
              <a:buNone/>
            </a:pPr>
            <a:r>
              <a:rPr lang="en-US" dirty="0">
                <a:solidFill>
                  <a:srgbClr val="215F9A"/>
                </a:solidFill>
              </a:rPr>
              <a:t>The essence of health promotion is </a:t>
            </a:r>
            <a:r>
              <a:rPr lang="en-US" b="1" dirty="0">
                <a:solidFill>
                  <a:srgbClr val="215F9A"/>
                </a:solidFill>
              </a:rPr>
              <a:t>empowerment</a:t>
            </a:r>
            <a:r>
              <a:rPr lang="en-US" dirty="0">
                <a:solidFill>
                  <a:srgbClr val="215F9A"/>
                </a:solidFill>
              </a:rPr>
              <a:t>. Strategies can include:</a:t>
            </a:r>
            <a:endParaRPr lang="en-US" dirty="0"/>
          </a:p>
          <a:p>
            <a:r>
              <a:rPr lang="en-US" dirty="0"/>
              <a:t>Coalition development</a:t>
            </a:r>
          </a:p>
          <a:p>
            <a:r>
              <a:rPr lang="en-US" dirty="0"/>
              <a:t>Advocacy</a:t>
            </a:r>
          </a:p>
          <a:p>
            <a:r>
              <a:rPr lang="en-US" dirty="0"/>
              <a:t>Providing appropriate referrals</a:t>
            </a:r>
          </a:p>
          <a:p>
            <a:r>
              <a:rPr lang="en-US" dirty="0"/>
              <a:t>Teaching healthy lifestyles</a:t>
            </a:r>
          </a:p>
          <a:p>
            <a:r>
              <a:rPr lang="en-US" dirty="0"/>
              <a:t>Supporting lifestyle choices</a:t>
            </a:r>
          </a:p>
          <a:p>
            <a:r>
              <a:rPr lang="en-US" dirty="0"/>
              <a:t>Acting as a resource</a:t>
            </a:r>
          </a:p>
        </p:txBody>
      </p:sp>
      <p:sp>
        <p:nvSpPr>
          <p:cNvPr id="2" name="Slide Number Placeholder 1">
            <a:extLst>
              <a:ext uri="{FF2B5EF4-FFF2-40B4-BE49-F238E27FC236}">
                <a16:creationId xmlns:a16="http://schemas.microsoft.com/office/drawing/2014/main" id="{69BE4984-F287-CFC2-2001-86730311F2B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18</a:t>
            </a:fld>
            <a:endParaRPr lang="en-US"/>
          </a:p>
        </p:txBody>
      </p:sp>
    </p:spTree>
    <p:extLst>
      <p:ext uri="{BB962C8B-B14F-4D97-AF65-F5344CB8AC3E}">
        <p14:creationId xmlns:p14="http://schemas.microsoft.com/office/powerpoint/2010/main" val="34121365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Defining Health Promotion (continued) </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solidFill>
                  <a:srgbClr val="215F9A"/>
                </a:solidFill>
              </a:rPr>
              <a:t>In relation to health promotion, the FCN should:</a:t>
            </a:r>
            <a:endParaRPr lang="en-US" dirty="0"/>
          </a:p>
          <a:p>
            <a:r>
              <a:rPr lang="en-US" dirty="0"/>
              <a:t>Endorse</a:t>
            </a:r>
          </a:p>
          <a:p>
            <a:r>
              <a:rPr lang="en-US" dirty="0"/>
              <a:t>Recognize</a:t>
            </a:r>
          </a:p>
          <a:p>
            <a:r>
              <a:rPr lang="en-US" dirty="0"/>
              <a:t>Acknowledge</a:t>
            </a:r>
          </a:p>
          <a:p>
            <a:r>
              <a:rPr lang="en-US" dirty="0"/>
              <a:t>Deliver</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19</a:t>
            </a:fld>
            <a:endParaRPr lang="en-US"/>
          </a:p>
        </p:txBody>
      </p:sp>
    </p:spTree>
    <p:extLst>
      <p:ext uri="{BB962C8B-B14F-4D97-AF65-F5344CB8AC3E}">
        <p14:creationId xmlns:p14="http://schemas.microsoft.com/office/powerpoint/2010/main" val="36529034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Health Promotion Compared to Disease Prevention</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solidFill>
                  <a:srgbClr val="215F9A"/>
                </a:solidFill>
              </a:rPr>
              <a:t>Leavell and Clark’s model has three levels of disease prevention:</a:t>
            </a:r>
            <a:endParaRPr lang="en-US" dirty="0"/>
          </a:p>
          <a:p>
            <a:r>
              <a:rPr lang="en-US" dirty="0"/>
              <a:t>Primary prevention: preventing a disease from occurring </a:t>
            </a:r>
          </a:p>
          <a:p>
            <a:r>
              <a:rPr lang="en-US" dirty="0"/>
              <a:t>Secondary prevention: early detection and prompt treatment of disease</a:t>
            </a:r>
          </a:p>
          <a:p>
            <a:r>
              <a:rPr lang="en-US" dirty="0"/>
              <a:t>Tertiary prevention:  interventions to help the individual restore health</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20</a:t>
            </a:fld>
            <a:endParaRPr lang="en-US"/>
          </a:p>
        </p:txBody>
      </p:sp>
    </p:spTree>
    <p:extLst>
      <p:ext uri="{BB962C8B-B14F-4D97-AF65-F5344CB8AC3E}">
        <p14:creationId xmlns:p14="http://schemas.microsoft.com/office/powerpoint/2010/main" val="35807235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Resources for Health Promotion</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The American Public Health Association (APHA)</a:t>
            </a:r>
          </a:p>
          <a:p>
            <a:r>
              <a:rPr lang="en-US" dirty="0"/>
              <a:t>The Centers for Disease Control (CDC)</a:t>
            </a:r>
          </a:p>
          <a:p>
            <a:r>
              <a:rPr lang="en-US" dirty="0"/>
              <a:t>Healthy People 2030</a:t>
            </a:r>
          </a:p>
          <a:p>
            <a:r>
              <a:rPr lang="en-US" dirty="0"/>
              <a:t>Medline Plus</a:t>
            </a:r>
          </a:p>
          <a:p>
            <a:r>
              <a:rPr lang="en-US" dirty="0"/>
              <a:t>The World Health Organization (WHO)</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21</a:t>
            </a:fld>
            <a:endParaRPr lang="en-US"/>
          </a:p>
        </p:txBody>
      </p:sp>
    </p:spTree>
    <p:extLst>
      <p:ext uri="{BB962C8B-B14F-4D97-AF65-F5344CB8AC3E}">
        <p14:creationId xmlns:p14="http://schemas.microsoft.com/office/powerpoint/2010/main" val="14952409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How does the FCN demonstrate accountability for health promotion offerings?</a:t>
            </a:r>
          </a:p>
          <a:p>
            <a:endParaRPr lang="en-US" dirty="0"/>
          </a:p>
        </p:txBody>
      </p:sp>
      <p:pic>
        <p:nvPicPr>
          <p:cNvPr id="3" name="Picture 2">
            <a:extLst>
              <a:ext uri="{FF2B5EF4-FFF2-40B4-BE49-F238E27FC236}">
                <a16:creationId xmlns:a16="http://schemas.microsoft.com/office/drawing/2014/main" id="{05ED66FB-2CCA-5C4C-9518-383F38552414}"/>
              </a:ext>
            </a:extLst>
          </p:cNvPr>
          <p:cNvPicPr>
            <a:picLocks noChangeAspect="1"/>
          </p:cNvPicPr>
          <p:nvPr/>
        </p:nvPicPr>
        <p:blipFill>
          <a:blip r:embed="rId2"/>
          <a:stretch>
            <a:fillRect/>
          </a:stretch>
        </p:blipFill>
        <p:spPr>
          <a:xfrm>
            <a:off x="6647161" y="1825625"/>
            <a:ext cx="4231677"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22</a:t>
            </a:fld>
            <a:endParaRPr lang="en-US"/>
          </a:p>
        </p:txBody>
      </p:sp>
    </p:spTree>
    <p:extLst>
      <p:ext uri="{BB962C8B-B14F-4D97-AF65-F5344CB8AC3E}">
        <p14:creationId xmlns:p14="http://schemas.microsoft.com/office/powerpoint/2010/main" val="20479748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80E06-9390-FB5D-AEF7-6689BA40F06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EF82A96-6DFA-A5CD-6BF4-6102B5BD7785}"/>
              </a:ext>
            </a:extLst>
          </p:cNvPr>
          <p:cNvSpPr>
            <a:spLocks noGrp="1"/>
          </p:cNvSpPr>
          <p:nvPr>
            <p:ph type="title"/>
          </p:nvPr>
        </p:nvSpPr>
        <p:spPr>
          <a:xfrm>
            <a:off x="838200" y="365125"/>
            <a:ext cx="10515600" cy="1325563"/>
          </a:xfrm>
        </p:spPr>
        <p:txBody>
          <a:bodyPr anchor="ctr">
            <a:normAutofit/>
          </a:bodyPr>
          <a:lstStyle/>
          <a:p>
            <a:r>
              <a:rPr lang="en-US"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CDDB8A67-C57C-EA21-1C48-8244E8169BB2}"/>
              </a:ext>
            </a:extLst>
          </p:cNvPr>
          <p:cNvSpPr>
            <a:spLocks noGrp="1"/>
          </p:cNvSpPr>
          <p:nvPr>
            <p:ph sz="half" idx="1"/>
          </p:nvPr>
        </p:nvSpPr>
        <p:spPr>
          <a:xfrm>
            <a:off x="838200" y="1825625"/>
            <a:ext cx="5181600" cy="4351338"/>
          </a:xfrm>
        </p:spPr>
        <p:txBody>
          <a:bodyPr>
            <a:normAutofit/>
          </a:bodyPr>
          <a:lstStyle/>
          <a:p>
            <a:pPr marL="0" indent="0">
              <a:buNone/>
            </a:pPr>
            <a:r>
              <a:rPr lang="en-US" dirty="0"/>
              <a:t>How can an FCN include spiritual care when initiating health promotion activities?</a:t>
            </a:r>
          </a:p>
          <a:p>
            <a:endParaRPr lang="en-US" dirty="0"/>
          </a:p>
        </p:txBody>
      </p:sp>
      <p:pic>
        <p:nvPicPr>
          <p:cNvPr id="3" name="Picture 2">
            <a:extLst>
              <a:ext uri="{FF2B5EF4-FFF2-40B4-BE49-F238E27FC236}">
                <a16:creationId xmlns:a16="http://schemas.microsoft.com/office/drawing/2014/main" id="{804685A8-FBD2-E4CC-B146-B99371EAF93E}"/>
              </a:ext>
            </a:extLst>
          </p:cNvPr>
          <p:cNvPicPr>
            <a:picLocks noChangeAspect="1"/>
          </p:cNvPicPr>
          <p:nvPr/>
        </p:nvPicPr>
        <p:blipFill>
          <a:blip r:embed="rId2"/>
          <a:stretch>
            <a:fillRect/>
          </a:stretch>
        </p:blipFill>
        <p:spPr>
          <a:xfrm>
            <a:off x="6647161" y="1825625"/>
            <a:ext cx="4231677" cy="4351338"/>
          </a:xfrm>
          <a:prstGeom prst="rect">
            <a:avLst/>
          </a:prstGeom>
          <a:noFill/>
        </p:spPr>
      </p:pic>
      <p:sp>
        <p:nvSpPr>
          <p:cNvPr id="2" name="Slide Number Placeholder 1" hidden="1">
            <a:extLst>
              <a:ext uri="{FF2B5EF4-FFF2-40B4-BE49-F238E27FC236}">
                <a16:creationId xmlns:a16="http://schemas.microsoft.com/office/drawing/2014/main" id="{3E852F7F-E807-2787-726A-DBC39152958A}"/>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23</a:t>
            </a:fld>
            <a:endParaRPr lang="en-US"/>
          </a:p>
        </p:txBody>
      </p:sp>
    </p:spTree>
    <p:extLst>
      <p:ext uri="{BB962C8B-B14F-4D97-AF65-F5344CB8AC3E}">
        <p14:creationId xmlns:p14="http://schemas.microsoft.com/office/powerpoint/2010/main" val="20186838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r>
              <a:rPr lang="en-US" dirty="0">
                <a:effectLst>
                  <a:outerShdw blurRad="38100" dist="38100" dir="2700000" algn="tl">
                    <a:srgbClr val="000000">
                      <a:alpha val="43137"/>
                    </a:srgbClr>
                  </a:outerShdw>
                </a:effectLst>
              </a:rPr>
              <a:t>Outcome 2</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Design and integrate a self-care plan as an instrument of faith community nursing practice to promote the health of self and others.</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24</a:t>
            </a:fld>
            <a:endParaRPr lang="en-US"/>
          </a:p>
        </p:txBody>
      </p:sp>
    </p:spTree>
    <p:extLst>
      <p:ext uri="{BB962C8B-B14F-4D97-AF65-F5344CB8AC3E}">
        <p14:creationId xmlns:p14="http://schemas.microsoft.com/office/powerpoint/2010/main" val="680624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Self-Care and the FCN</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b="1" dirty="0"/>
              <a:t>Compassion fatigue </a:t>
            </a:r>
            <a:r>
              <a:rPr lang="en-US" dirty="0"/>
              <a:t>is the gradual decline of compassion over time that results when healthcare professionals are exposed to events that have traumatized their healthcare consumers. </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25</a:t>
            </a:fld>
            <a:endParaRPr lang="en-US"/>
          </a:p>
        </p:txBody>
      </p:sp>
    </p:spTree>
    <p:extLst>
      <p:ext uri="{BB962C8B-B14F-4D97-AF65-F5344CB8AC3E}">
        <p14:creationId xmlns:p14="http://schemas.microsoft.com/office/powerpoint/2010/main" val="27534079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Self-Care and the FCN (continued)</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solidFill>
                  <a:srgbClr val="215F9A"/>
                </a:solidFill>
              </a:rPr>
              <a:t>Self-care therapies may include:</a:t>
            </a:r>
            <a:endParaRPr lang="en-US" dirty="0"/>
          </a:p>
          <a:p>
            <a:r>
              <a:rPr lang="en-US" dirty="0"/>
              <a:t>Acupuncture and acupressure</a:t>
            </a:r>
          </a:p>
          <a:p>
            <a:r>
              <a:rPr lang="en-US" dirty="0"/>
              <a:t>Antioxidants</a:t>
            </a:r>
          </a:p>
          <a:p>
            <a:r>
              <a:rPr lang="en-US" dirty="0"/>
              <a:t>Aromatherapy</a:t>
            </a:r>
          </a:p>
          <a:p>
            <a:r>
              <a:rPr lang="en-US" dirty="0"/>
              <a:t>Herbal medicine</a:t>
            </a:r>
          </a:p>
          <a:p>
            <a:r>
              <a:rPr lang="en-US" dirty="0"/>
              <a:t>Homeopathy</a:t>
            </a:r>
          </a:p>
          <a:p>
            <a:r>
              <a:rPr lang="en-US" dirty="0"/>
              <a:t>Massage</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26</a:t>
            </a:fld>
            <a:endParaRPr lang="en-US"/>
          </a:p>
        </p:txBody>
      </p:sp>
    </p:spTree>
    <p:extLst>
      <p:ext uri="{BB962C8B-B14F-4D97-AF65-F5344CB8AC3E}">
        <p14:creationId xmlns:p14="http://schemas.microsoft.com/office/powerpoint/2010/main" val="16447443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77630-D241-D7E0-BA7C-7B8F8D25F5D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A4526FB3-3E1D-3A85-4C30-187FE869BB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Self-Care and the FCN (continued)</a:t>
            </a:r>
          </a:p>
        </p:txBody>
      </p:sp>
      <p:sp>
        <p:nvSpPr>
          <p:cNvPr id="5" name="Content Placeholder 4">
            <a:extLst>
              <a:ext uri="{FF2B5EF4-FFF2-40B4-BE49-F238E27FC236}">
                <a16:creationId xmlns:a16="http://schemas.microsoft.com/office/drawing/2014/main" id="{603A7AC6-4568-2251-BCE2-9B49878D414F}"/>
              </a:ext>
            </a:extLst>
          </p:cNvPr>
          <p:cNvSpPr>
            <a:spLocks noGrp="1"/>
          </p:cNvSpPr>
          <p:nvPr>
            <p:ph idx="1"/>
          </p:nvPr>
        </p:nvSpPr>
        <p:spPr/>
        <p:txBody>
          <a:bodyPr/>
          <a:lstStyle/>
          <a:p>
            <a:pPr marL="0" indent="0">
              <a:buNone/>
            </a:pPr>
            <a:r>
              <a:rPr lang="en-US" dirty="0">
                <a:solidFill>
                  <a:srgbClr val="215F9A"/>
                </a:solidFill>
              </a:rPr>
              <a:t>Self-care therapies may include: (continued)</a:t>
            </a:r>
            <a:endParaRPr lang="en-US" dirty="0"/>
          </a:p>
          <a:p>
            <a:r>
              <a:rPr lang="en-US" dirty="0"/>
              <a:t>Meditation relaxation</a:t>
            </a:r>
          </a:p>
          <a:p>
            <a:r>
              <a:rPr lang="en-US" dirty="0"/>
              <a:t>Music therapy</a:t>
            </a:r>
          </a:p>
          <a:p>
            <a:r>
              <a:rPr lang="en-US" dirty="0"/>
              <a:t>Complementary pain treatments</a:t>
            </a:r>
          </a:p>
          <a:p>
            <a:r>
              <a:rPr lang="en-US" dirty="0"/>
              <a:t>Reflexology</a:t>
            </a:r>
          </a:p>
          <a:p>
            <a:r>
              <a:rPr lang="en-US" dirty="0"/>
              <a:t>Reiki</a:t>
            </a:r>
          </a:p>
          <a:p>
            <a:r>
              <a:rPr lang="en-US" dirty="0"/>
              <a:t>Tai chi, qi gong, and yoga</a:t>
            </a:r>
          </a:p>
        </p:txBody>
      </p:sp>
      <p:sp>
        <p:nvSpPr>
          <p:cNvPr id="2" name="Slide Number Placeholder 1">
            <a:extLst>
              <a:ext uri="{FF2B5EF4-FFF2-40B4-BE49-F238E27FC236}">
                <a16:creationId xmlns:a16="http://schemas.microsoft.com/office/drawing/2014/main" id="{E1498809-5B16-7126-1267-6032BA31A894}"/>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27</a:t>
            </a:fld>
            <a:endParaRPr lang="en-US"/>
          </a:p>
        </p:txBody>
      </p:sp>
    </p:spTree>
    <p:extLst>
      <p:ext uri="{BB962C8B-B14F-4D97-AF65-F5344CB8AC3E}">
        <p14:creationId xmlns:p14="http://schemas.microsoft.com/office/powerpoint/2010/main" val="5379620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Self-Care and the FCN (continued)</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normAutofit/>
          </a:bodyPr>
          <a:lstStyle/>
          <a:p>
            <a:pPr marL="0" indent="0">
              <a:buNone/>
            </a:pPr>
            <a:r>
              <a:rPr lang="en-US" dirty="0">
                <a:solidFill>
                  <a:srgbClr val="215F9A"/>
                </a:solidFill>
              </a:rPr>
              <a:t>Positive techniques for self-care include:</a:t>
            </a:r>
            <a:endParaRPr lang="en-US" dirty="0"/>
          </a:p>
          <a:p>
            <a:r>
              <a:rPr lang="en-US" dirty="0"/>
              <a:t>Conscious leadership activities that emphasize self-care and self-healing</a:t>
            </a:r>
          </a:p>
          <a:p>
            <a:r>
              <a:rPr lang="en-US" dirty="0"/>
              <a:t>Nurses take responsibility for their own self-care through developing awareness</a:t>
            </a:r>
          </a:p>
          <a:p>
            <a:r>
              <a:rPr lang="en-US" dirty="0"/>
              <a:t>Consciously activating the parasympathetic nervous system when stressful, tense situations occur</a:t>
            </a:r>
          </a:p>
          <a:p>
            <a:r>
              <a:rPr lang="en-US" dirty="0"/>
              <a:t>Learning techniques that help individuals see themselves as victors instead of victims</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28</a:t>
            </a:fld>
            <a:endParaRPr lang="en-US"/>
          </a:p>
        </p:txBody>
      </p:sp>
    </p:spTree>
    <p:extLst>
      <p:ext uri="{BB962C8B-B14F-4D97-AF65-F5344CB8AC3E}">
        <p14:creationId xmlns:p14="http://schemas.microsoft.com/office/powerpoint/2010/main" val="1699399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Professional Boundaries</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FCNs must maintain </a:t>
            </a:r>
            <a:r>
              <a:rPr lang="en-US" b="1" dirty="0"/>
              <a:t>therapeutic relationships</a:t>
            </a:r>
          </a:p>
          <a:p>
            <a:r>
              <a:rPr lang="en-US" b="1" dirty="0"/>
              <a:t>Professional boundaries </a:t>
            </a:r>
            <a:r>
              <a:rPr lang="en-US" dirty="0"/>
              <a:t>are the spaces between the nurse’s power and the healthcare consumer’s vulnerability</a:t>
            </a:r>
          </a:p>
          <a:p>
            <a:r>
              <a:rPr lang="en-US" b="1" dirty="0"/>
              <a:t>Over-involvement</a:t>
            </a:r>
            <a:r>
              <a:rPr lang="en-US" dirty="0"/>
              <a:t> includes boundary crossings, boundary violations, and professional sexual misconduct</a:t>
            </a:r>
          </a:p>
          <a:p>
            <a:r>
              <a:rPr lang="en-US" b="1" dirty="0"/>
              <a:t>Under-involvement</a:t>
            </a:r>
            <a:r>
              <a:rPr lang="en-US" dirty="0"/>
              <a:t> includes distancing, disinterest, and neglect</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29</a:t>
            </a:fld>
            <a:endParaRPr lang="en-US"/>
          </a:p>
        </p:txBody>
      </p:sp>
    </p:spTree>
    <p:extLst>
      <p:ext uri="{BB962C8B-B14F-4D97-AF65-F5344CB8AC3E}">
        <p14:creationId xmlns:p14="http://schemas.microsoft.com/office/powerpoint/2010/main" val="40388671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6DEDF4-1A5F-0AE5-6051-CCA97F35308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AE7B4C7-1575-969B-78D6-FC83B8F0A1C6}"/>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Professional Boundaries (continued)</a:t>
            </a:r>
          </a:p>
        </p:txBody>
      </p:sp>
      <p:sp>
        <p:nvSpPr>
          <p:cNvPr id="5" name="Content Placeholder 4">
            <a:extLst>
              <a:ext uri="{FF2B5EF4-FFF2-40B4-BE49-F238E27FC236}">
                <a16:creationId xmlns:a16="http://schemas.microsoft.com/office/drawing/2014/main" id="{D8B75424-C2D0-8CE4-0218-D7A335B107D2}"/>
              </a:ext>
            </a:extLst>
          </p:cNvPr>
          <p:cNvSpPr>
            <a:spLocks noGrp="1"/>
          </p:cNvSpPr>
          <p:nvPr>
            <p:ph idx="1"/>
          </p:nvPr>
        </p:nvSpPr>
        <p:spPr/>
        <p:txBody>
          <a:bodyPr/>
          <a:lstStyle/>
          <a:p>
            <a:pPr marL="0" indent="0">
              <a:buNone/>
            </a:pPr>
            <a:r>
              <a:rPr lang="en-US" dirty="0">
                <a:solidFill>
                  <a:srgbClr val="215F9A"/>
                </a:solidFill>
              </a:rPr>
              <a:t>Early warning signs can include:</a:t>
            </a:r>
            <a:endParaRPr lang="en-US" dirty="0"/>
          </a:p>
          <a:p>
            <a:r>
              <a:rPr lang="en-US" dirty="0"/>
              <a:t>Discussing intimate or personal issues</a:t>
            </a:r>
          </a:p>
          <a:p>
            <a:r>
              <a:rPr lang="en-US" dirty="0"/>
              <a:t>Engaging in behaviors that could be interpreted as flirting</a:t>
            </a:r>
          </a:p>
          <a:p>
            <a:r>
              <a:rPr lang="en-US" dirty="0"/>
              <a:t>Believing that you are the only one who truly understands or can help</a:t>
            </a:r>
          </a:p>
          <a:p>
            <a:endParaRPr lang="en-US" dirty="0"/>
          </a:p>
        </p:txBody>
      </p:sp>
      <p:sp>
        <p:nvSpPr>
          <p:cNvPr id="2" name="Slide Number Placeholder 1">
            <a:extLst>
              <a:ext uri="{FF2B5EF4-FFF2-40B4-BE49-F238E27FC236}">
                <a16:creationId xmlns:a16="http://schemas.microsoft.com/office/drawing/2014/main" id="{106BF6B6-DAE3-8AE1-5F44-9404297AC223}"/>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30</a:t>
            </a:fld>
            <a:endParaRPr lang="en-US"/>
          </a:p>
        </p:txBody>
      </p:sp>
    </p:spTree>
    <p:extLst>
      <p:ext uri="{BB962C8B-B14F-4D97-AF65-F5344CB8AC3E}">
        <p14:creationId xmlns:p14="http://schemas.microsoft.com/office/powerpoint/2010/main" val="16988285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0F4106-2B77-22F4-0C0F-7906B3D1488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22F23C1-A8ED-B37B-D9E7-7A4C8D7B9A95}"/>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Professional Boundaries (continued)</a:t>
            </a:r>
          </a:p>
        </p:txBody>
      </p:sp>
      <p:sp>
        <p:nvSpPr>
          <p:cNvPr id="5" name="Content Placeholder 4">
            <a:extLst>
              <a:ext uri="{FF2B5EF4-FFF2-40B4-BE49-F238E27FC236}">
                <a16:creationId xmlns:a16="http://schemas.microsoft.com/office/drawing/2014/main" id="{5A27EA8F-04E2-6EA6-12CD-83EA051EF3DA}"/>
              </a:ext>
            </a:extLst>
          </p:cNvPr>
          <p:cNvSpPr>
            <a:spLocks noGrp="1"/>
          </p:cNvSpPr>
          <p:nvPr>
            <p:ph idx="1"/>
          </p:nvPr>
        </p:nvSpPr>
        <p:spPr/>
        <p:txBody>
          <a:bodyPr/>
          <a:lstStyle/>
          <a:p>
            <a:pPr marL="0" indent="0">
              <a:buNone/>
            </a:pPr>
            <a:r>
              <a:rPr lang="en-US" dirty="0">
                <a:solidFill>
                  <a:srgbClr val="215F9A"/>
                </a:solidFill>
              </a:rPr>
              <a:t>Early warning signs can include: (continued)</a:t>
            </a:r>
            <a:endParaRPr lang="en-US" dirty="0"/>
          </a:p>
          <a:p>
            <a:r>
              <a:rPr lang="en-US" dirty="0"/>
              <a:t>Spending more time than is necessary with a particular individual or family</a:t>
            </a:r>
          </a:p>
          <a:p>
            <a:r>
              <a:rPr lang="en-US" dirty="0"/>
              <a:t>Speaking poorly about faith community members or spiritual leaders</a:t>
            </a:r>
          </a:p>
          <a:p>
            <a:r>
              <a:rPr lang="en-US" dirty="0"/>
              <a:t>Showing favoritism</a:t>
            </a:r>
          </a:p>
          <a:p>
            <a:endParaRPr lang="en-US" dirty="0"/>
          </a:p>
        </p:txBody>
      </p:sp>
      <p:sp>
        <p:nvSpPr>
          <p:cNvPr id="2" name="Slide Number Placeholder 1">
            <a:extLst>
              <a:ext uri="{FF2B5EF4-FFF2-40B4-BE49-F238E27FC236}">
                <a16:creationId xmlns:a16="http://schemas.microsoft.com/office/drawing/2014/main" id="{41EA52BB-D4F8-4225-310C-6A70E2F0A206}"/>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31</a:t>
            </a:fld>
            <a:endParaRPr lang="en-US"/>
          </a:p>
        </p:txBody>
      </p:sp>
    </p:spTree>
    <p:extLst>
      <p:ext uri="{BB962C8B-B14F-4D97-AF65-F5344CB8AC3E}">
        <p14:creationId xmlns:p14="http://schemas.microsoft.com/office/powerpoint/2010/main" val="23070385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r>
              <a:rPr lang="en-US" dirty="0">
                <a:effectLst>
                  <a:outerShdw blurRad="38100" dist="38100" dir="2700000" algn="tl">
                    <a:srgbClr val="000000">
                      <a:alpha val="43137"/>
                    </a:srgbClr>
                  </a:outerShdw>
                </a:effectLst>
              </a:rPr>
              <a:t>Outcome 3</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Use selected professional standards as a guide for developing health promotion programs.</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32</a:t>
            </a:fld>
            <a:endParaRPr lang="en-US"/>
          </a:p>
        </p:txBody>
      </p:sp>
    </p:spTree>
    <p:extLst>
      <p:ext uri="{BB962C8B-B14F-4D97-AF65-F5344CB8AC3E}">
        <p14:creationId xmlns:p14="http://schemas.microsoft.com/office/powerpoint/2010/main" val="34513182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Assessment</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solidFill>
                  <a:srgbClr val="215F9A"/>
                </a:solidFill>
              </a:rPr>
              <a:t>Related to health promotion, this nursing step may include these actions or activities:</a:t>
            </a:r>
            <a:endParaRPr lang="en-US" dirty="0"/>
          </a:p>
          <a:p>
            <a:r>
              <a:rPr lang="en-US" dirty="0"/>
              <a:t>Individual health risk appraisals</a:t>
            </a:r>
          </a:p>
          <a:p>
            <a:r>
              <a:rPr lang="en-US" dirty="0"/>
              <a:t>Comprehensive health risk appraisal</a:t>
            </a:r>
          </a:p>
          <a:p>
            <a:r>
              <a:rPr lang="en-US" dirty="0"/>
              <a:t>Health needs assessment</a:t>
            </a:r>
          </a:p>
          <a:p>
            <a:r>
              <a:rPr lang="en-US" dirty="0"/>
              <a:t>Suggestion box placement</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33</a:t>
            </a:fld>
            <a:endParaRPr lang="en-US"/>
          </a:p>
        </p:txBody>
      </p:sp>
    </p:spTree>
    <p:extLst>
      <p:ext uri="{BB962C8B-B14F-4D97-AF65-F5344CB8AC3E}">
        <p14:creationId xmlns:p14="http://schemas.microsoft.com/office/powerpoint/2010/main" val="852824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Diagnosis</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a:xfrm>
            <a:off x="838200" y="1862949"/>
            <a:ext cx="10515600" cy="4351338"/>
          </a:xfrm>
        </p:spPr>
        <p:txBody>
          <a:bodyPr>
            <a:normAutofit/>
          </a:bodyPr>
          <a:lstStyle/>
          <a:p>
            <a:pPr marL="0" indent="0">
              <a:buNone/>
            </a:pPr>
            <a:r>
              <a:rPr lang="en-US" dirty="0">
                <a:solidFill>
                  <a:srgbClr val="215F9A"/>
                </a:solidFill>
              </a:rPr>
              <a:t>Related to health promotion, diagnosis may include the following actions:</a:t>
            </a:r>
            <a:endParaRPr lang="en-US" dirty="0"/>
          </a:p>
          <a:p>
            <a:r>
              <a:rPr lang="en-US" b="1" dirty="0"/>
              <a:t>Identify</a:t>
            </a:r>
            <a:r>
              <a:rPr lang="en-US" dirty="0"/>
              <a:t> strengths, health risks, and issues to be addressed</a:t>
            </a:r>
          </a:p>
          <a:p>
            <a:r>
              <a:rPr lang="en-US" b="1" dirty="0"/>
              <a:t>Expect</a:t>
            </a:r>
            <a:r>
              <a:rPr lang="en-US" dirty="0"/>
              <a:t> the assessments to provide the information for nursing diagnoses in order to prioritize and move forward in planning</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34</a:t>
            </a:fld>
            <a:endParaRPr lang="en-US"/>
          </a:p>
        </p:txBody>
      </p:sp>
    </p:spTree>
    <p:extLst>
      <p:ext uri="{BB962C8B-B14F-4D97-AF65-F5344CB8AC3E}">
        <p14:creationId xmlns:p14="http://schemas.microsoft.com/office/powerpoint/2010/main" val="35009644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37D7C-4143-92D1-4FD5-DA4E0CBAF04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B0F66F7-6802-5009-7907-529EBF8A014B}"/>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Diagnosis</a:t>
            </a:r>
          </a:p>
        </p:txBody>
      </p:sp>
      <p:sp>
        <p:nvSpPr>
          <p:cNvPr id="5" name="Content Placeholder 4">
            <a:extLst>
              <a:ext uri="{FF2B5EF4-FFF2-40B4-BE49-F238E27FC236}">
                <a16:creationId xmlns:a16="http://schemas.microsoft.com/office/drawing/2014/main" id="{7C646647-FE7B-224E-2AFC-F6C7309AF13B}"/>
              </a:ext>
            </a:extLst>
          </p:cNvPr>
          <p:cNvSpPr>
            <a:spLocks noGrp="1"/>
          </p:cNvSpPr>
          <p:nvPr>
            <p:ph idx="1"/>
          </p:nvPr>
        </p:nvSpPr>
        <p:spPr>
          <a:xfrm>
            <a:off x="838200" y="1862949"/>
            <a:ext cx="10515600" cy="4351338"/>
          </a:xfrm>
        </p:spPr>
        <p:txBody>
          <a:bodyPr>
            <a:normAutofit/>
          </a:bodyPr>
          <a:lstStyle/>
          <a:p>
            <a:pPr marL="0" indent="0">
              <a:buNone/>
            </a:pPr>
            <a:r>
              <a:rPr lang="en-US" dirty="0">
                <a:solidFill>
                  <a:srgbClr val="215F9A"/>
                </a:solidFill>
              </a:rPr>
              <a:t>Related to health promotion, diagnosis may include the following actions: (continued)</a:t>
            </a:r>
            <a:endParaRPr lang="en-US" dirty="0"/>
          </a:p>
          <a:p>
            <a:r>
              <a:rPr lang="en-US" b="1" dirty="0"/>
              <a:t>Examine</a:t>
            </a:r>
            <a:r>
              <a:rPr lang="en-US" dirty="0"/>
              <a:t> the individual or the groups within a faith community and establish their priorities or interests to determine a place to start</a:t>
            </a:r>
          </a:p>
          <a:p>
            <a:r>
              <a:rPr lang="en-US" b="1" dirty="0"/>
              <a:t>Determine</a:t>
            </a:r>
            <a:r>
              <a:rPr lang="en-US" dirty="0"/>
              <a:t> the issues and build platforms for individuals and groups in the faith community setting when planning for health awareness</a:t>
            </a:r>
          </a:p>
          <a:p>
            <a:endParaRPr lang="en-US" dirty="0"/>
          </a:p>
        </p:txBody>
      </p:sp>
      <p:sp>
        <p:nvSpPr>
          <p:cNvPr id="2" name="Slide Number Placeholder 1">
            <a:extLst>
              <a:ext uri="{FF2B5EF4-FFF2-40B4-BE49-F238E27FC236}">
                <a16:creationId xmlns:a16="http://schemas.microsoft.com/office/drawing/2014/main" id="{905AEA09-3379-1DF8-B0CC-B5EEED6B8FCF}"/>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35</a:t>
            </a:fld>
            <a:endParaRPr lang="en-US"/>
          </a:p>
        </p:txBody>
      </p:sp>
    </p:spTree>
    <p:extLst>
      <p:ext uri="{BB962C8B-B14F-4D97-AF65-F5344CB8AC3E}">
        <p14:creationId xmlns:p14="http://schemas.microsoft.com/office/powerpoint/2010/main" val="35488502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Outcomes Identification</a:t>
            </a:r>
          </a:p>
        </p:txBody>
      </p:sp>
      <p:sp>
        <p:nvSpPr>
          <p:cNvPr id="3" name="Text Placeholder 2">
            <a:extLst>
              <a:ext uri="{FF2B5EF4-FFF2-40B4-BE49-F238E27FC236}">
                <a16:creationId xmlns:a16="http://schemas.microsoft.com/office/drawing/2014/main" id="{7EC147D3-02B1-EA67-EABE-37EE59640220}"/>
              </a:ext>
            </a:extLst>
          </p:cNvPr>
          <p:cNvSpPr>
            <a:spLocks noGrp="1"/>
          </p:cNvSpPr>
          <p:nvPr>
            <p:ph type="body" idx="1"/>
          </p:nvPr>
        </p:nvSpPr>
        <p:spPr>
          <a:xfrm>
            <a:off x="839788" y="1828800"/>
            <a:ext cx="10512424" cy="823912"/>
          </a:xfrm>
        </p:spPr>
        <p:txBody>
          <a:bodyPr>
            <a:normAutofit lnSpcReduction="10000"/>
          </a:bodyPr>
          <a:lstStyle/>
          <a:p>
            <a:r>
              <a:rPr lang="en-US" b="0" dirty="0"/>
              <a:t>Related to health promotion, outcomes identification may include these activities:</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2"/>
          </p:nvPr>
        </p:nvSpPr>
        <p:spPr>
          <a:xfrm>
            <a:off x="839788" y="2645036"/>
            <a:ext cx="5157787" cy="3684588"/>
          </a:xfrm>
        </p:spPr>
        <p:txBody>
          <a:bodyPr>
            <a:normAutofit/>
          </a:bodyPr>
          <a:lstStyle/>
          <a:p>
            <a:r>
              <a:rPr lang="en-US" dirty="0"/>
              <a:t>Engage </a:t>
            </a:r>
          </a:p>
          <a:p>
            <a:r>
              <a:rPr lang="en-US" dirty="0"/>
              <a:t>Formulate</a:t>
            </a:r>
          </a:p>
          <a:p>
            <a:r>
              <a:rPr lang="en-US" dirty="0"/>
              <a:t>Use</a:t>
            </a:r>
          </a:p>
          <a:p>
            <a:r>
              <a:rPr lang="en-US" dirty="0"/>
              <a:t>Collaborate</a:t>
            </a:r>
          </a:p>
          <a:p>
            <a:r>
              <a:rPr lang="en-US" dirty="0"/>
              <a:t>Generate</a:t>
            </a:r>
          </a:p>
          <a:p>
            <a:r>
              <a:rPr lang="en-US" dirty="0"/>
              <a:t>Develop</a:t>
            </a:r>
          </a:p>
          <a:p>
            <a:pPr marL="0" indent="0">
              <a:buNone/>
            </a:pPr>
            <a:endParaRPr lang="en-US" dirty="0"/>
          </a:p>
          <a:p>
            <a:endParaRPr lang="en-US" dirty="0"/>
          </a:p>
        </p:txBody>
      </p:sp>
      <p:sp>
        <p:nvSpPr>
          <p:cNvPr id="7" name="Content Placeholder 6">
            <a:extLst>
              <a:ext uri="{FF2B5EF4-FFF2-40B4-BE49-F238E27FC236}">
                <a16:creationId xmlns:a16="http://schemas.microsoft.com/office/drawing/2014/main" id="{3BA2B890-1C4E-1017-7276-BB04151B8BFA}"/>
              </a:ext>
            </a:extLst>
          </p:cNvPr>
          <p:cNvSpPr>
            <a:spLocks noGrp="1"/>
          </p:cNvSpPr>
          <p:nvPr>
            <p:ph sz="quarter" idx="4"/>
          </p:nvPr>
        </p:nvSpPr>
        <p:spPr>
          <a:xfrm>
            <a:off x="6169024" y="2645036"/>
            <a:ext cx="5183188" cy="3684588"/>
          </a:xfrm>
        </p:spPr>
        <p:txBody>
          <a:bodyPr>
            <a:normAutofit/>
          </a:bodyPr>
          <a:lstStyle/>
          <a:p>
            <a:r>
              <a:rPr lang="en-US" dirty="0"/>
              <a:t>Facilitate</a:t>
            </a:r>
          </a:p>
          <a:p>
            <a:r>
              <a:rPr lang="en-US" dirty="0"/>
              <a:t>Identify</a:t>
            </a:r>
          </a:p>
          <a:p>
            <a:r>
              <a:rPr lang="en-US" dirty="0"/>
              <a:t>Outline</a:t>
            </a:r>
          </a:p>
          <a:p>
            <a:r>
              <a:rPr lang="en-US" dirty="0"/>
              <a:t>Enlist</a:t>
            </a:r>
          </a:p>
          <a:p>
            <a:r>
              <a:rPr lang="en-US" dirty="0"/>
              <a:t>Distinguish</a:t>
            </a:r>
          </a:p>
          <a:p>
            <a:r>
              <a:rPr lang="en-US" dirty="0"/>
              <a:t>Evaluate</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p:txBody>
          <a:bodyPr/>
          <a:lstStyle/>
          <a:p>
            <a:fld id="{0B2384F0-66C6-4BCA-8B76-EE0A04A347B9}" type="slidenum">
              <a:rPr lang="en-US" smtClean="0"/>
              <a:t>36</a:t>
            </a:fld>
            <a:endParaRPr lang="en-US"/>
          </a:p>
        </p:txBody>
      </p:sp>
    </p:spTree>
    <p:extLst>
      <p:ext uri="{BB962C8B-B14F-4D97-AF65-F5344CB8AC3E}">
        <p14:creationId xmlns:p14="http://schemas.microsoft.com/office/powerpoint/2010/main" val="31863343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Planning</a:t>
            </a:r>
          </a:p>
        </p:txBody>
      </p:sp>
      <p:sp>
        <p:nvSpPr>
          <p:cNvPr id="3" name="Text Placeholder 2">
            <a:extLst>
              <a:ext uri="{FF2B5EF4-FFF2-40B4-BE49-F238E27FC236}">
                <a16:creationId xmlns:a16="http://schemas.microsoft.com/office/drawing/2014/main" id="{5334AB9D-DC64-ED07-9E66-98CE34D5ACD2}"/>
              </a:ext>
            </a:extLst>
          </p:cNvPr>
          <p:cNvSpPr>
            <a:spLocks noGrp="1"/>
          </p:cNvSpPr>
          <p:nvPr>
            <p:ph type="body" idx="1"/>
          </p:nvPr>
        </p:nvSpPr>
        <p:spPr>
          <a:xfrm>
            <a:off x="839788" y="1828800"/>
            <a:ext cx="10512424" cy="823912"/>
          </a:xfrm>
        </p:spPr>
        <p:txBody>
          <a:bodyPr>
            <a:normAutofit lnSpcReduction="10000"/>
          </a:bodyPr>
          <a:lstStyle/>
          <a:p>
            <a:r>
              <a:rPr lang="en-US" b="0" dirty="0"/>
              <a:t>Related to health promotion, planning includes these actions and questions:</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2"/>
          </p:nvPr>
        </p:nvSpPr>
        <p:spPr>
          <a:xfrm>
            <a:off x="839788" y="2645040"/>
            <a:ext cx="5157787" cy="3684588"/>
          </a:xfrm>
        </p:spPr>
        <p:txBody>
          <a:bodyPr>
            <a:normAutofit/>
          </a:bodyPr>
          <a:lstStyle/>
          <a:p>
            <a:r>
              <a:rPr lang="en-US" dirty="0"/>
              <a:t>Develop</a:t>
            </a:r>
          </a:p>
          <a:p>
            <a:r>
              <a:rPr lang="en-US" dirty="0"/>
              <a:t>Prioritize</a:t>
            </a:r>
          </a:p>
          <a:p>
            <a:r>
              <a:rPr lang="en-US" dirty="0"/>
              <a:t>Identify</a:t>
            </a:r>
          </a:p>
          <a:p>
            <a:r>
              <a:rPr lang="en-US" dirty="0"/>
              <a:t>Include</a:t>
            </a:r>
          </a:p>
          <a:p>
            <a:pPr marL="0" indent="0">
              <a:buNone/>
            </a:pPr>
            <a:endParaRPr lang="en-US" dirty="0"/>
          </a:p>
        </p:txBody>
      </p:sp>
      <p:sp>
        <p:nvSpPr>
          <p:cNvPr id="7" name="Content Placeholder 6">
            <a:extLst>
              <a:ext uri="{FF2B5EF4-FFF2-40B4-BE49-F238E27FC236}">
                <a16:creationId xmlns:a16="http://schemas.microsoft.com/office/drawing/2014/main" id="{9827F65F-B35B-15A1-98C9-EB5E8872D559}"/>
              </a:ext>
            </a:extLst>
          </p:cNvPr>
          <p:cNvSpPr>
            <a:spLocks noGrp="1"/>
          </p:cNvSpPr>
          <p:nvPr>
            <p:ph sz="quarter" idx="4"/>
          </p:nvPr>
        </p:nvSpPr>
        <p:spPr>
          <a:xfrm>
            <a:off x="6169024" y="2645040"/>
            <a:ext cx="5183188" cy="3684588"/>
          </a:xfrm>
        </p:spPr>
        <p:txBody>
          <a:bodyPr>
            <a:normAutofit/>
          </a:bodyPr>
          <a:lstStyle/>
          <a:p>
            <a:r>
              <a:rPr lang="en-US" dirty="0"/>
              <a:t>Review</a:t>
            </a:r>
          </a:p>
          <a:p>
            <a:r>
              <a:rPr lang="en-US" dirty="0"/>
              <a:t>Decide</a:t>
            </a:r>
          </a:p>
          <a:p>
            <a:r>
              <a:rPr lang="en-US" dirty="0"/>
              <a:t>Ask </a:t>
            </a:r>
          </a:p>
          <a:p>
            <a:r>
              <a:rPr lang="en-US" dirty="0"/>
              <a:t>Determine</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p:txBody>
          <a:bodyPr/>
          <a:lstStyle/>
          <a:p>
            <a:fld id="{0B2384F0-66C6-4BCA-8B76-EE0A04A347B9}" type="slidenum">
              <a:rPr lang="en-US" smtClean="0"/>
              <a:t>37</a:t>
            </a:fld>
            <a:endParaRPr lang="en-US"/>
          </a:p>
        </p:txBody>
      </p:sp>
    </p:spTree>
    <p:extLst>
      <p:ext uri="{BB962C8B-B14F-4D97-AF65-F5344CB8AC3E}">
        <p14:creationId xmlns:p14="http://schemas.microsoft.com/office/powerpoint/2010/main" val="12330862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Implementation</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a:xfrm>
            <a:off x="838200" y="1864254"/>
            <a:ext cx="10515600" cy="4351338"/>
          </a:xfrm>
        </p:spPr>
        <p:txBody>
          <a:bodyPr/>
          <a:lstStyle/>
          <a:p>
            <a:pPr marL="0" indent="0">
              <a:lnSpc>
                <a:spcPct val="80000"/>
              </a:lnSpc>
              <a:buNone/>
            </a:pPr>
            <a:r>
              <a:rPr lang="en-US" dirty="0">
                <a:solidFill>
                  <a:srgbClr val="215F9A"/>
                </a:solidFill>
              </a:rPr>
              <a:t>Related to health promotion, implementation may include these actions:</a:t>
            </a:r>
          </a:p>
          <a:p>
            <a:pPr>
              <a:lnSpc>
                <a:spcPct val="80000"/>
              </a:lnSpc>
            </a:pPr>
            <a:r>
              <a:rPr lang="en-US" dirty="0"/>
              <a:t>Create</a:t>
            </a:r>
          </a:p>
          <a:p>
            <a:r>
              <a:rPr lang="en-US" dirty="0"/>
              <a:t>Involve</a:t>
            </a:r>
          </a:p>
          <a:p>
            <a:r>
              <a:rPr lang="en-US" dirty="0"/>
              <a:t>Develop</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38</a:t>
            </a:fld>
            <a:endParaRPr lang="en-US"/>
          </a:p>
        </p:txBody>
      </p:sp>
    </p:spTree>
    <p:extLst>
      <p:ext uri="{BB962C8B-B14F-4D97-AF65-F5344CB8AC3E}">
        <p14:creationId xmlns:p14="http://schemas.microsoft.com/office/powerpoint/2010/main" val="18530513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4BF5C-1EB8-5FC4-582B-CDBC5804D39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1D54ACB-9E29-A410-C79E-9CED563E6929}"/>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Implementation (continued)</a:t>
            </a:r>
          </a:p>
        </p:txBody>
      </p:sp>
      <p:sp>
        <p:nvSpPr>
          <p:cNvPr id="5" name="Content Placeholder 4">
            <a:extLst>
              <a:ext uri="{FF2B5EF4-FFF2-40B4-BE49-F238E27FC236}">
                <a16:creationId xmlns:a16="http://schemas.microsoft.com/office/drawing/2014/main" id="{8954E9DF-8C92-D906-8EFA-49960A3979E4}"/>
              </a:ext>
            </a:extLst>
          </p:cNvPr>
          <p:cNvSpPr>
            <a:spLocks noGrp="1"/>
          </p:cNvSpPr>
          <p:nvPr>
            <p:ph idx="1"/>
          </p:nvPr>
        </p:nvSpPr>
        <p:spPr/>
        <p:txBody>
          <a:bodyPr/>
          <a:lstStyle/>
          <a:p>
            <a:pPr marL="0" indent="0">
              <a:buNone/>
            </a:pPr>
            <a:r>
              <a:rPr lang="en-US" dirty="0">
                <a:solidFill>
                  <a:srgbClr val="215F9A"/>
                </a:solidFill>
              </a:rPr>
              <a:t>Health teaching and health promotion include these actions: (continued)</a:t>
            </a:r>
            <a:endParaRPr lang="en-US" dirty="0"/>
          </a:p>
          <a:p>
            <a:r>
              <a:rPr lang="en-US" dirty="0"/>
              <a:t>Provide opportunities</a:t>
            </a:r>
          </a:p>
          <a:p>
            <a:r>
              <a:rPr lang="en-US" dirty="0"/>
              <a:t>Use health promotion and health teaching methods</a:t>
            </a:r>
          </a:p>
          <a:p>
            <a:r>
              <a:rPr lang="en-US" dirty="0"/>
              <a:t>Use information technologies</a:t>
            </a:r>
          </a:p>
          <a:p>
            <a:r>
              <a:rPr lang="en-US" dirty="0"/>
              <a:t>Provide anticipatory guidance</a:t>
            </a:r>
          </a:p>
          <a:p>
            <a:pPr marL="0" indent="0">
              <a:buNone/>
            </a:pPr>
            <a:endParaRPr lang="en-US" dirty="0"/>
          </a:p>
        </p:txBody>
      </p:sp>
      <p:sp>
        <p:nvSpPr>
          <p:cNvPr id="2" name="Slide Number Placeholder 1">
            <a:extLst>
              <a:ext uri="{FF2B5EF4-FFF2-40B4-BE49-F238E27FC236}">
                <a16:creationId xmlns:a16="http://schemas.microsoft.com/office/drawing/2014/main" id="{39B2EF8F-B814-2824-25A6-4DB332A4FC4D}"/>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39</a:t>
            </a:fld>
            <a:endParaRPr lang="en-US"/>
          </a:p>
        </p:txBody>
      </p:sp>
    </p:spTree>
    <p:extLst>
      <p:ext uri="{BB962C8B-B14F-4D97-AF65-F5344CB8AC3E}">
        <p14:creationId xmlns:p14="http://schemas.microsoft.com/office/powerpoint/2010/main" val="40401515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4404F-F309-FDB5-A620-3E43D83F8E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2380C20-1A29-8557-82E7-29B7AF2FE7E0}"/>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Implementation (continued)</a:t>
            </a:r>
          </a:p>
        </p:txBody>
      </p:sp>
      <p:sp>
        <p:nvSpPr>
          <p:cNvPr id="5" name="Content Placeholder 4">
            <a:extLst>
              <a:ext uri="{FF2B5EF4-FFF2-40B4-BE49-F238E27FC236}">
                <a16:creationId xmlns:a16="http://schemas.microsoft.com/office/drawing/2014/main" id="{A71B3F9C-90B5-A66E-CAFA-624DE8644C8D}"/>
              </a:ext>
            </a:extLst>
          </p:cNvPr>
          <p:cNvSpPr>
            <a:spLocks noGrp="1"/>
          </p:cNvSpPr>
          <p:nvPr>
            <p:ph idx="1"/>
          </p:nvPr>
        </p:nvSpPr>
        <p:spPr/>
        <p:txBody>
          <a:bodyPr/>
          <a:lstStyle/>
          <a:p>
            <a:pPr marL="0" indent="0">
              <a:buNone/>
            </a:pPr>
            <a:r>
              <a:rPr lang="en-US" dirty="0">
                <a:solidFill>
                  <a:srgbClr val="215F9A"/>
                </a:solidFill>
              </a:rPr>
              <a:t>Health teaching and health promotion include these actions: (continued)</a:t>
            </a:r>
            <a:endParaRPr lang="en-US" dirty="0"/>
          </a:p>
          <a:p>
            <a:r>
              <a:rPr lang="en-US" dirty="0"/>
              <a:t>Teach activities</a:t>
            </a:r>
          </a:p>
          <a:p>
            <a:r>
              <a:rPr lang="en-US" dirty="0"/>
              <a:t>Determine best practice material</a:t>
            </a:r>
          </a:p>
          <a:p>
            <a:r>
              <a:rPr lang="en-US" dirty="0"/>
              <a:t>Select type of programs</a:t>
            </a:r>
          </a:p>
          <a:p>
            <a:r>
              <a:rPr lang="en-US" dirty="0"/>
              <a:t>Review program content</a:t>
            </a:r>
          </a:p>
          <a:p>
            <a:pPr marL="0" indent="0">
              <a:buNone/>
            </a:pPr>
            <a:endParaRPr lang="en-US" dirty="0"/>
          </a:p>
        </p:txBody>
      </p:sp>
      <p:sp>
        <p:nvSpPr>
          <p:cNvPr id="2" name="Slide Number Placeholder 1">
            <a:extLst>
              <a:ext uri="{FF2B5EF4-FFF2-40B4-BE49-F238E27FC236}">
                <a16:creationId xmlns:a16="http://schemas.microsoft.com/office/drawing/2014/main" id="{680CD272-5B33-04C8-9AA9-BC4DDAD7198F}"/>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40</a:t>
            </a:fld>
            <a:endParaRPr lang="en-US"/>
          </a:p>
        </p:txBody>
      </p:sp>
    </p:spTree>
    <p:extLst>
      <p:ext uri="{BB962C8B-B14F-4D97-AF65-F5344CB8AC3E}">
        <p14:creationId xmlns:p14="http://schemas.microsoft.com/office/powerpoint/2010/main" val="33079282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Evaluation</a:t>
            </a:r>
          </a:p>
        </p:txBody>
      </p:sp>
      <p:sp>
        <p:nvSpPr>
          <p:cNvPr id="3" name="Text Placeholder 2">
            <a:extLst>
              <a:ext uri="{FF2B5EF4-FFF2-40B4-BE49-F238E27FC236}">
                <a16:creationId xmlns:a16="http://schemas.microsoft.com/office/drawing/2014/main" id="{F6B7A24E-2753-2D6C-1E77-38ACB5F8E973}"/>
              </a:ext>
            </a:extLst>
          </p:cNvPr>
          <p:cNvSpPr>
            <a:spLocks noGrp="1"/>
          </p:cNvSpPr>
          <p:nvPr>
            <p:ph type="body" idx="1"/>
          </p:nvPr>
        </p:nvSpPr>
        <p:spPr>
          <a:xfrm>
            <a:off x="839788" y="1655251"/>
            <a:ext cx="10512424" cy="823912"/>
          </a:xfrm>
        </p:spPr>
        <p:txBody>
          <a:bodyPr anchor="ctr" anchorCtr="0">
            <a:normAutofit/>
          </a:bodyPr>
          <a:lstStyle/>
          <a:p>
            <a:r>
              <a:rPr lang="en-US" b="0" dirty="0"/>
              <a:t>Related to health promotion, evaluation includes:</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2"/>
          </p:nvPr>
        </p:nvSpPr>
        <p:spPr>
          <a:xfrm>
            <a:off x="839788" y="2337111"/>
            <a:ext cx="5157787" cy="3684588"/>
          </a:xfrm>
        </p:spPr>
        <p:txBody>
          <a:bodyPr/>
          <a:lstStyle/>
          <a:p>
            <a:r>
              <a:rPr lang="en-US" dirty="0"/>
              <a:t>Quality of presenters</a:t>
            </a:r>
          </a:p>
          <a:p>
            <a:r>
              <a:rPr lang="en-US" dirty="0"/>
              <a:t>Project content</a:t>
            </a:r>
          </a:p>
          <a:p>
            <a:r>
              <a:rPr lang="en-US" dirty="0"/>
              <a:t>Use of time</a:t>
            </a:r>
          </a:p>
          <a:p>
            <a:r>
              <a:rPr lang="en-US" dirty="0"/>
              <a:t>Project materials and resources</a:t>
            </a:r>
          </a:p>
          <a:p>
            <a:r>
              <a:rPr lang="en-US" dirty="0"/>
              <a:t>Results of data collection</a:t>
            </a:r>
          </a:p>
        </p:txBody>
      </p:sp>
      <p:sp>
        <p:nvSpPr>
          <p:cNvPr id="21" name="Content Placeholder 20">
            <a:extLst>
              <a:ext uri="{FF2B5EF4-FFF2-40B4-BE49-F238E27FC236}">
                <a16:creationId xmlns:a16="http://schemas.microsoft.com/office/drawing/2014/main" id="{518575FF-27D9-2838-6CD1-53B0433EE5A3}"/>
              </a:ext>
            </a:extLst>
          </p:cNvPr>
          <p:cNvSpPr>
            <a:spLocks noGrp="1"/>
          </p:cNvSpPr>
          <p:nvPr>
            <p:ph sz="quarter" idx="4"/>
          </p:nvPr>
        </p:nvSpPr>
        <p:spPr>
          <a:xfrm>
            <a:off x="6169024" y="2337111"/>
            <a:ext cx="5183188" cy="3684588"/>
          </a:xfrm>
        </p:spPr>
        <p:txBody>
          <a:bodyPr/>
          <a:lstStyle/>
          <a:p>
            <a:r>
              <a:rPr lang="en-US" dirty="0"/>
              <a:t>Individual success in achieving personal goals</a:t>
            </a:r>
          </a:p>
          <a:p>
            <a:r>
              <a:rPr lang="en-US" dirty="0"/>
              <a:t>Group achievement of goals</a:t>
            </a:r>
          </a:p>
          <a:p>
            <a:r>
              <a:rPr lang="en-US" dirty="0"/>
              <a:t>Progress toward goal attainment</a:t>
            </a:r>
          </a:p>
          <a:p>
            <a:r>
              <a:rPr lang="en-US" dirty="0"/>
              <a:t>Spiritual development</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p:txBody>
          <a:bodyPr/>
          <a:lstStyle/>
          <a:p>
            <a:fld id="{0B2384F0-66C6-4BCA-8B76-EE0A04A347B9}" type="slidenum">
              <a:rPr lang="en-US" smtClean="0"/>
              <a:pPr/>
              <a:t>41</a:t>
            </a:fld>
            <a:endParaRPr lang="en-US"/>
          </a:p>
        </p:txBody>
      </p:sp>
    </p:spTree>
    <p:extLst>
      <p:ext uri="{BB962C8B-B14F-4D97-AF65-F5344CB8AC3E}">
        <p14:creationId xmlns:p14="http://schemas.microsoft.com/office/powerpoint/2010/main" val="9062857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Education</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a:xfrm>
            <a:off x="838200" y="1828800"/>
            <a:ext cx="10515600" cy="4351338"/>
          </a:xfrm>
        </p:spPr>
        <p:txBody>
          <a:bodyPr>
            <a:normAutofit/>
          </a:bodyPr>
          <a:lstStyle/>
          <a:p>
            <a:pPr marL="0" indent="0">
              <a:buNone/>
            </a:pPr>
            <a:r>
              <a:rPr lang="en-US" dirty="0">
                <a:solidFill>
                  <a:srgbClr val="215F9A"/>
                </a:solidFill>
              </a:rPr>
              <a:t>Related to health promotion, education includes these points:</a:t>
            </a:r>
            <a:endParaRPr lang="en-US" dirty="0"/>
          </a:p>
          <a:p>
            <a:r>
              <a:rPr lang="en-US" dirty="0"/>
              <a:t>Evaluation results</a:t>
            </a:r>
          </a:p>
          <a:p>
            <a:r>
              <a:rPr lang="en-US" dirty="0"/>
              <a:t>Ongoing educational activities</a:t>
            </a:r>
          </a:p>
          <a:p>
            <a:r>
              <a:rPr lang="en-US" dirty="0"/>
              <a:t>Resource library</a:t>
            </a:r>
          </a:p>
          <a:p>
            <a:pPr lvl="1"/>
            <a:r>
              <a:rPr lang="en-US" dirty="0"/>
              <a:t>Books</a:t>
            </a:r>
          </a:p>
          <a:p>
            <a:pPr lvl="1"/>
            <a:r>
              <a:rPr lang="en-US" dirty="0"/>
              <a:t>Magazines and peer-reviewed journals</a:t>
            </a:r>
          </a:p>
          <a:p>
            <a:pPr lvl="1"/>
            <a:r>
              <a:rPr lang="en-US" dirty="0"/>
              <a:t>Programs and courses</a:t>
            </a:r>
          </a:p>
          <a:p>
            <a:pPr lvl="1"/>
            <a:r>
              <a:rPr lang="en-US" dirty="0"/>
              <a:t>Newsletters</a:t>
            </a:r>
          </a:p>
          <a:p>
            <a:pPr lvl="1"/>
            <a:r>
              <a:rPr lang="en-US" dirty="0"/>
              <a:t>Online resources</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42</a:t>
            </a:fld>
            <a:endParaRPr lang="en-US"/>
          </a:p>
        </p:txBody>
      </p:sp>
    </p:spTree>
    <p:extLst>
      <p:ext uri="{BB962C8B-B14F-4D97-AF65-F5344CB8AC3E}">
        <p14:creationId xmlns:p14="http://schemas.microsoft.com/office/powerpoint/2010/main" val="41778050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F27AE-1929-EDA2-3C16-6682F6A7F77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4476C3-A2C5-5355-24C5-B52FF87F03DC}"/>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Collaboration</a:t>
            </a:r>
          </a:p>
        </p:txBody>
      </p:sp>
      <p:sp>
        <p:nvSpPr>
          <p:cNvPr id="5" name="Content Placeholder 4">
            <a:extLst>
              <a:ext uri="{FF2B5EF4-FFF2-40B4-BE49-F238E27FC236}">
                <a16:creationId xmlns:a16="http://schemas.microsoft.com/office/drawing/2014/main" id="{337F38B2-F906-E35D-44CE-32F66D2BD119}"/>
              </a:ext>
            </a:extLst>
          </p:cNvPr>
          <p:cNvSpPr>
            <a:spLocks noGrp="1"/>
          </p:cNvSpPr>
          <p:nvPr>
            <p:ph idx="1"/>
          </p:nvPr>
        </p:nvSpPr>
        <p:spPr>
          <a:xfrm>
            <a:off x="838200" y="1828800"/>
            <a:ext cx="10515600" cy="4351338"/>
          </a:xfrm>
        </p:spPr>
        <p:txBody>
          <a:bodyPr>
            <a:normAutofit/>
          </a:bodyPr>
          <a:lstStyle/>
          <a:p>
            <a:pPr marL="0" indent="0">
              <a:buNone/>
            </a:pPr>
            <a:r>
              <a:rPr lang="en-US" dirty="0">
                <a:solidFill>
                  <a:srgbClr val="215F9A"/>
                </a:solidFill>
              </a:rPr>
              <a:t>Related to health promotion, collaboration includes these points:</a:t>
            </a:r>
            <a:endParaRPr lang="en-US" dirty="0"/>
          </a:p>
          <a:p>
            <a:r>
              <a:rPr lang="en-US" dirty="0"/>
              <a:t>Collaborates</a:t>
            </a:r>
          </a:p>
          <a:p>
            <a:r>
              <a:rPr lang="en-US" dirty="0"/>
              <a:t>Partners</a:t>
            </a:r>
          </a:p>
          <a:p>
            <a:r>
              <a:rPr lang="en-US" dirty="0"/>
              <a:t>Reaches out</a:t>
            </a:r>
          </a:p>
          <a:p>
            <a:r>
              <a:rPr lang="en-US" dirty="0"/>
              <a:t>Promotes</a:t>
            </a:r>
          </a:p>
          <a:p>
            <a:r>
              <a:rPr lang="en-US" dirty="0"/>
              <a:t>Documents</a:t>
            </a:r>
          </a:p>
        </p:txBody>
      </p:sp>
      <p:sp>
        <p:nvSpPr>
          <p:cNvPr id="2" name="Slide Number Placeholder 1">
            <a:extLst>
              <a:ext uri="{FF2B5EF4-FFF2-40B4-BE49-F238E27FC236}">
                <a16:creationId xmlns:a16="http://schemas.microsoft.com/office/drawing/2014/main" id="{238F9ADE-6649-DEBF-0EE9-77692A73AEF8}"/>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43</a:t>
            </a:fld>
            <a:endParaRPr lang="en-US"/>
          </a:p>
        </p:txBody>
      </p:sp>
    </p:spTree>
    <p:extLst>
      <p:ext uri="{BB962C8B-B14F-4D97-AF65-F5344CB8AC3E}">
        <p14:creationId xmlns:p14="http://schemas.microsoft.com/office/powerpoint/2010/main" val="42526831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Does society have more responsibility for health than individuals do? Explain your answer.</a:t>
            </a:r>
          </a:p>
          <a:p>
            <a:endParaRPr lang="en-US" dirty="0"/>
          </a:p>
        </p:txBody>
      </p:sp>
      <p:pic>
        <p:nvPicPr>
          <p:cNvPr id="3" name="Picture 2">
            <a:extLst>
              <a:ext uri="{FF2B5EF4-FFF2-40B4-BE49-F238E27FC236}">
                <a16:creationId xmlns:a16="http://schemas.microsoft.com/office/drawing/2014/main" id="{6FBEE758-2D46-8757-8B5D-FF7F64443C32}"/>
              </a:ext>
            </a:extLst>
          </p:cNvPr>
          <p:cNvPicPr>
            <a:picLocks noChangeAspect="1"/>
          </p:cNvPicPr>
          <p:nvPr/>
        </p:nvPicPr>
        <p:blipFill>
          <a:blip r:embed="rId2"/>
          <a:stretch>
            <a:fillRect/>
          </a:stretch>
        </p:blipFill>
        <p:spPr>
          <a:xfrm>
            <a:off x="6647161" y="1825625"/>
            <a:ext cx="4231677"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44</a:t>
            </a:fld>
            <a:endParaRPr lang="en-US"/>
          </a:p>
        </p:txBody>
      </p:sp>
    </p:spTree>
    <p:extLst>
      <p:ext uri="{BB962C8B-B14F-4D97-AF65-F5344CB8AC3E}">
        <p14:creationId xmlns:p14="http://schemas.microsoft.com/office/powerpoint/2010/main" val="30027455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679D8-E068-13D5-D7F9-D3171432857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7E2AA88-6F7F-EFEA-ABFF-B9F687F2B985}"/>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4C858D33-6A47-8BF1-7085-3B2771AE1CD4}"/>
              </a:ext>
            </a:extLst>
          </p:cNvPr>
          <p:cNvSpPr>
            <a:spLocks noGrp="1"/>
          </p:cNvSpPr>
          <p:nvPr>
            <p:ph sz="half" idx="1"/>
          </p:nvPr>
        </p:nvSpPr>
        <p:spPr>
          <a:xfrm>
            <a:off x="838200" y="1825625"/>
            <a:ext cx="5181600" cy="4351338"/>
          </a:xfrm>
        </p:spPr>
        <p:txBody>
          <a:bodyPr>
            <a:normAutofit/>
          </a:bodyPr>
          <a:lstStyle/>
          <a:p>
            <a:pPr marL="0" indent="0">
              <a:buNone/>
            </a:pPr>
            <a:r>
              <a:rPr lang="en-US" dirty="0"/>
              <a:t>How can collaboration facilitate effectiveness of health promotion activities?</a:t>
            </a:r>
          </a:p>
          <a:p>
            <a:endParaRPr lang="en-US" dirty="0"/>
          </a:p>
        </p:txBody>
      </p:sp>
      <p:pic>
        <p:nvPicPr>
          <p:cNvPr id="3" name="Picture 2">
            <a:extLst>
              <a:ext uri="{FF2B5EF4-FFF2-40B4-BE49-F238E27FC236}">
                <a16:creationId xmlns:a16="http://schemas.microsoft.com/office/drawing/2014/main" id="{E0FC3836-C30B-5267-8FE1-21D3D83F1F15}"/>
              </a:ext>
            </a:extLst>
          </p:cNvPr>
          <p:cNvPicPr>
            <a:picLocks noChangeAspect="1"/>
          </p:cNvPicPr>
          <p:nvPr/>
        </p:nvPicPr>
        <p:blipFill>
          <a:blip r:embed="rId2"/>
          <a:stretch>
            <a:fillRect/>
          </a:stretch>
        </p:blipFill>
        <p:spPr>
          <a:xfrm>
            <a:off x="6647161" y="1825625"/>
            <a:ext cx="4231677" cy="4351338"/>
          </a:xfrm>
          <a:prstGeom prst="rect">
            <a:avLst/>
          </a:prstGeom>
          <a:noFill/>
        </p:spPr>
      </p:pic>
      <p:sp>
        <p:nvSpPr>
          <p:cNvPr id="2" name="Slide Number Placeholder 1" hidden="1">
            <a:extLst>
              <a:ext uri="{FF2B5EF4-FFF2-40B4-BE49-F238E27FC236}">
                <a16:creationId xmlns:a16="http://schemas.microsoft.com/office/drawing/2014/main" id="{1D6135E0-0D07-71F3-6B8A-F6F1C752AF91}"/>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45</a:t>
            </a:fld>
            <a:endParaRPr lang="en-US"/>
          </a:p>
        </p:txBody>
      </p:sp>
    </p:spTree>
    <p:extLst>
      <p:ext uri="{BB962C8B-B14F-4D97-AF65-F5344CB8AC3E}">
        <p14:creationId xmlns:p14="http://schemas.microsoft.com/office/powerpoint/2010/main" val="462867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r>
              <a:rPr lang="en-US" dirty="0">
                <a:effectLst>
                  <a:outerShdw blurRad="38100" dist="38100" dir="2700000" algn="tl">
                    <a:srgbClr val="000000">
                      <a:alpha val="43137"/>
                    </a:srgbClr>
                  </a:outerShdw>
                </a:effectLst>
              </a:rPr>
              <a:t>Outcome 4</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Provide health teaching for groups and individuals according to needs assessment.</a:t>
            </a:r>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46</a:t>
            </a:fld>
            <a:endParaRPr lang="en-US"/>
          </a:p>
        </p:txBody>
      </p:sp>
    </p:spTree>
    <p:extLst>
      <p:ext uri="{BB962C8B-B14F-4D97-AF65-F5344CB8AC3E}">
        <p14:creationId xmlns:p14="http://schemas.microsoft.com/office/powerpoint/2010/main" val="25117357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Preparing for Teaching and Learning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solidFill>
                  <a:srgbClr val="215F9A"/>
                </a:solidFill>
              </a:rPr>
              <a:t>The emphasis is on adult learning.</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47</a:t>
            </a:fld>
            <a:endParaRPr lang="en-US"/>
          </a:p>
        </p:txBody>
      </p:sp>
    </p:spTree>
    <p:extLst>
      <p:ext uri="{BB962C8B-B14F-4D97-AF65-F5344CB8AC3E}">
        <p14:creationId xmlns:p14="http://schemas.microsoft.com/office/powerpoint/2010/main" val="22232208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Characteristics of Adult Learners</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Are self-directed and seek out learning activities</a:t>
            </a:r>
          </a:p>
          <a:p>
            <a:r>
              <a:rPr lang="en-US" dirty="0"/>
              <a:t>Draw on their rich personal and professional experiences</a:t>
            </a:r>
          </a:p>
          <a:p>
            <a:r>
              <a:rPr lang="en-US" dirty="0"/>
              <a:t>Learn best when the information presented is contextual and relevant</a:t>
            </a:r>
          </a:p>
          <a:p>
            <a:r>
              <a:rPr lang="en-US" dirty="0"/>
              <a:t>Want to be able to apply new information and skills immediately</a:t>
            </a:r>
          </a:p>
          <a:p>
            <a:r>
              <a:rPr lang="en-US" dirty="0"/>
              <a:t>Value sharing information with fellow participants</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48</a:t>
            </a:fld>
            <a:endParaRPr lang="en-US"/>
          </a:p>
        </p:txBody>
      </p:sp>
    </p:spTree>
    <p:extLst>
      <p:ext uri="{BB962C8B-B14F-4D97-AF65-F5344CB8AC3E}">
        <p14:creationId xmlns:p14="http://schemas.microsoft.com/office/powerpoint/2010/main" val="7677248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199" y="365125"/>
            <a:ext cx="10834991" cy="1325563"/>
          </a:xfrm>
        </p:spPr>
        <p:txBody>
          <a:bodyPr>
            <a:normAutofit/>
          </a:bodyPr>
          <a:lstStyle/>
          <a:p>
            <a:r>
              <a:rPr lang="en-US" sz="4000" dirty="0">
                <a:effectLst>
                  <a:outerShdw blurRad="38100" dist="38100" dir="2700000" algn="tl">
                    <a:srgbClr val="000000">
                      <a:alpha val="43137"/>
                    </a:srgbClr>
                  </a:outerShdw>
                </a:effectLst>
              </a:rPr>
              <a:t>Active Learning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solidFill>
                  <a:srgbClr val="215F9A"/>
                </a:solidFill>
              </a:rPr>
              <a:t>Promotes:</a:t>
            </a:r>
          </a:p>
          <a:p>
            <a:r>
              <a:rPr lang="en-US" dirty="0"/>
              <a:t>Problem-solving</a:t>
            </a:r>
          </a:p>
          <a:p>
            <a:r>
              <a:rPr lang="en-US" dirty="0"/>
              <a:t>Critical thinking</a:t>
            </a:r>
          </a:p>
          <a:p>
            <a:r>
              <a:rPr lang="en-US" dirty="0"/>
              <a:t>Manipulation of materials</a:t>
            </a:r>
          </a:p>
          <a:p>
            <a:r>
              <a:rPr lang="en-US" dirty="0"/>
              <a:t>Analysis</a:t>
            </a:r>
          </a:p>
          <a:p>
            <a:r>
              <a:rPr lang="en-US" dirty="0"/>
              <a:t>Synthesis</a:t>
            </a:r>
          </a:p>
          <a:p>
            <a:r>
              <a:rPr lang="en-US" dirty="0"/>
              <a:t>Evaluation of information</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49</a:t>
            </a:fld>
            <a:endParaRPr lang="en-US"/>
          </a:p>
        </p:txBody>
      </p:sp>
    </p:spTree>
    <p:extLst>
      <p:ext uri="{BB962C8B-B14F-4D97-AF65-F5344CB8AC3E}">
        <p14:creationId xmlns:p14="http://schemas.microsoft.com/office/powerpoint/2010/main" val="16863566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880"/>
          </a:xfrm>
        </p:spPr>
        <p:txBody>
          <a:bodyPr>
            <a:normAutofit/>
          </a:bodyPr>
          <a:lstStyle/>
          <a:p>
            <a:r>
              <a:rPr lang="en-US" sz="4000" dirty="0">
                <a:effectLst>
                  <a:outerShdw blurRad="38100" dist="38100" dir="2700000" algn="tl">
                    <a:srgbClr val="000000">
                      <a:alpha val="43137"/>
                    </a:srgbClr>
                  </a:outerShdw>
                </a:effectLst>
              </a:rPr>
              <a:t>Learning Styles</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Visual (spatial) </a:t>
            </a:r>
          </a:p>
          <a:p>
            <a:r>
              <a:rPr lang="en-US" dirty="0"/>
              <a:t>Aural (auditory-musical)</a:t>
            </a:r>
          </a:p>
          <a:p>
            <a:r>
              <a:rPr lang="en-US" dirty="0"/>
              <a:t>Verbal (linguistic)</a:t>
            </a:r>
          </a:p>
          <a:p>
            <a:r>
              <a:rPr lang="en-US" dirty="0"/>
              <a:t>Physical (kinesthetic)</a:t>
            </a:r>
          </a:p>
          <a:p>
            <a:r>
              <a:rPr lang="en-US" dirty="0"/>
              <a:t>Logical (mathematical)</a:t>
            </a:r>
          </a:p>
          <a:p>
            <a:r>
              <a:rPr lang="en-US" dirty="0"/>
              <a:t>Social (interpersonal)</a:t>
            </a:r>
          </a:p>
          <a:p>
            <a:r>
              <a:rPr lang="en-US" dirty="0"/>
              <a:t>Solitary (intrapersonal)</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50</a:t>
            </a:fld>
            <a:endParaRPr lang="en-US"/>
          </a:p>
        </p:txBody>
      </p:sp>
    </p:spTree>
    <p:extLst>
      <p:ext uri="{BB962C8B-B14F-4D97-AF65-F5344CB8AC3E}">
        <p14:creationId xmlns:p14="http://schemas.microsoft.com/office/powerpoint/2010/main" val="276957718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Factors Affecting Learning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solidFill>
                  <a:srgbClr val="215F9A"/>
                </a:solidFill>
              </a:rPr>
              <a:t>A learning environment ensures learners feel welcome, safe, and ready to learn:</a:t>
            </a:r>
            <a:endParaRPr lang="en-US" dirty="0"/>
          </a:p>
          <a:p>
            <a:r>
              <a:rPr lang="en-US" dirty="0"/>
              <a:t>Creates trust</a:t>
            </a:r>
          </a:p>
          <a:p>
            <a:r>
              <a:rPr lang="en-US" dirty="0"/>
              <a:t>Considers the physical environment</a:t>
            </a:r>
          </a:p>
          <a:p>
            <a:r>
              <a:rPr lang="en-US" dirty="0"/>
              <a:t>Makes sure enhances the session</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51</a:t>
            </a:fld>
            <a:endParaRPr lang="en-US"/>
          </a:p>
        </p:txBody>
      </p:sp>
    </p:spTree>
    <p:extLst>
      <p:ext uri="{BB962C8B-B14F-4D97-AF65-F5344CB8AC3E}">
        <p14:creationId xmlns:p14="http://schemas.microsoft.com/office/powerpoint/2010/main" val="132648695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Learning Outcomes</a:t>
            </a:r>
          </a:p>
        </p:txBody>
      </p:sp>
      <p:sp>
        <p:nvSpPr>
          <p:cNvPr id="3" name="Text Placeholder 2">
            <a:extLst>
              <a:ext uri="{FF2B5EF4-FFF2-40B4-BE49-F238E27FC236}">
                <a16:creationId xmlns:a16="http://schemas.microsoft.com/office/drawing/2014/main" id="{D779D9BA-EFF6-35F3-375F-3F7262BBBAE7}"/>
              </a:ext>
            </a:extLst>
          </p:cNvPr>
          <p:cNvSpPr>
            <a:spLocks noGrp="1"/>
          </p:cNvSpPr>
          <p:nvPr>
            <p:ph type="body" idx="1"/>
          </p:nvPr>
        </p:nvSpPr>
        <p:spPr>
          <a:xfrm>
            <a:off x="839788" y="1828800"/>
            <a:ext cx="10512424" cy="823912"/>
          </a:xfrm>
        </p:spPr>
        <p:txBody>
          <a:bodyPr>
            <a:normAutofit lnSpcReduction="10000"/>
          </a:bodyPr>
          <a:lstStyle/>
          <a:p>
            <a:r>
              <a:rPr lang="en-US" b="0" dirty="0"/>
              <a:t>The use of learning objectives includes benefits for both instructor and learners:</a:t>
            </a:r>
          </a:p>
        </p:txBody>
      </p:sp>
      <p:sp>
        <p:nvSpPr>
          <p:cNvPr id="6" name="Content Placeholder 5">
            <a:extLst>
              <a:ext uri="{FF2B5EF4-FFF2-40B4-BE49-F238E27FC236}">
                <a16:creationId xmlns:a16="http://schemas.microsoft.com/office/drawing/2014/main" id="{E497804C-6D7C-1C83-8ACB-C755555B7BD8}"/>
              </a:ext>
            </a:extLst>
          </p:cNvPr>
          <p:cNvSpPr>
            <a:spLocks noGrp="1"/>
          </p:cNvSpPr>
          <p:nvPr>
            <p:ph sz="half" idx="2"/>
          </p:nvPr>
        </p:nvSpPr>
        <p:spPr>
          <a:xfrm>
            <a:off x="839788" y="2738350"/>
            <a:ext cx="5157787" cy="3684588"/>
          </a:xfrm>
        </p:spPr>
        <p:txBody>
          <a:bodyPr/>
          <a:lstStyle/>
          <a:p>
            <a:pPr marL="0" indent="0">
              <a:buNone/>
            </a:pPr>
            <a:r>
              <a:rPr lang="en-US" dirty="0"/>
              <a:t>Guidance for instructor</a:t>
            </a:r>
          </a:p>
          <a:p>
            <a:r>
              <a:rPr lang="en-US" dirty="0"/>
              <a:t>Selection of teaching and learning strategies</a:t>
            </a:r>
          </a:p>
          <a:p>
            <a:r>
              <a:rPr lang="en-US" dirty="0"/>
              <a:t>Developing content</a:t>
            </a:r>
          </a:p>
          <a:p>
            <a:r>
              <a:rPr lang="en-US" dirty="0"/>
              <a:t>Planning learner activities</a:t>
            </a:r>
          </a:p>
          <a:p>
            <a:r>
              <a:rPr lang="en-US" dirty="0"/>
              <a:t>Determining evaluation techniques</a:t>
            </a:r>
          </a:p>
        </p:txBody>
      </p:sp>
      <p:sp>
        <p:nvSpPr>
          <p:cNvPr id="8" name="Content Placeholder 7">
            <a:extLst>
              <a:ext uri="{FF2B5EF4-FFF2-40B4-BE49-F238E27FC236}">
                <a16:creationId xmlns:a16="http://schemas.microsoft.com/office/drawing/2014/main" id="{1C8F7B98-E046-8AA9-DC90-24470D1A1736}"/>
              </a:ext>
            </a:extLst>
          </p:cNvPr>
          <p:cNvSpPr>
            <a:spLocks noGrp="1"/>
          </p:cNvSpPr>
          <p:nvPr>
            <p:ph sz="quarter" idx="4"/>
          </p:nvPr>
        </p:nvSpPr>
        <p:spPr>
          <a:xfrm>
            <a:off x="6169024" y="2738350"/>
            <a:ext cx="5183188" cy="3684588"/>
          </a:xfrm>
        </p:spPr>
        <p:txBody>
          <a:bodyPr/>
          <a:lstStyle/>
          <a:p>
            <a:pPr marL="0" indent="0">
              <a:buNone/>
            </a:pPr>
            <a:r>
              <a:rPr lang="en-US" dirty="0"/>
              <a:t>Guidance for learners</a:t>
            </a:r>
          </a:p>
          <a:p>
            <a:r>
              <a:rPr lang="en-US" dirty="0"/>
              <a:t>Focus attention on what is important</a:t>
            </a:r>
          </a:p>
          <a:p>
            <a:r>
              <a:rPr lang="en-US" dirty="0"/>
              <a:t>Know what to expect during the program</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p:txBody>
          <a:bodyPr/>
          <a:lstStyle/>
          <a:p>
            <a:fld id="{0B2384F0-66C6-4BCA-8B76-EE0A04A347B9}" type="slidenum">
              <a:rPr lang="en-US" smtClean="0"/>
              <a:t>52</a:t>
            </a:fld>
            <a:endParaRPr lang="en-US"/>
          </a:p>
        </p:txBody>
      </p:sp>
    </p:spTree>
    <p:extLst>
      <p:ext uri="{BB962C8B-B14F-4D97-AF65-F5344CB8AC3E}">
        <p14:creationId xmlns:p14="http://schemas.microsoft.com/office/powerpoint/2010/main" val="140097878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549334-B625-5B03-0E94-E35D30A0881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EA9ED6B-1EF5-F806-A826-AC9011E38C5A}"/>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Learning Outcomes (continued)</a:t>
            </a:r>
          </a:p>
        </p:txBody>
      </p:sp>
      <p:sp>
        <p:nvSpPr>
          <p:cNvPr id="6" name="Content Placeholder 5">
            <a:extLst>
              <a:ext uri="{FF2B5EF4-FFF2-40B4-BE49-F238E27FC236}">
                <a16:creationId xmlns:a16="http://schemas.microsoft.com/office/drawing/2014/main" id="{EFF10791-74A8-63E7-B4AC-80FCF189149C}"/>
              </a:ext>
            </a:extLst>
          </p:cNvPr>
          <p:cNvSpPr>
            <a:spLocks noGrp="1"/>
          </p:cNvSpPr>
          <p:nvPr>
            <p:ph idx="1"/>
          </p:nvPr>
        </p:nvSpPr>
        <p:spPr/>
        <p:txBody>
          <a:bodyPr/>
          <a:lstStyle/>
          <a:p>
            <a:pPr marL="0" indent="0">
              <a:buNone/>
            </a:pPr>
            <a:r>
              <a:rPr lang="en-US" dirty="0">
                <a:solidFill>
                  <a:srgbClr val="215F9A"/>
                </a:solidFill>
              </a:rPr>
              <a:t>Strong objectives and outcomes include the three domains of learning:</a:t>
            </a:r>
            <a:endParaRPr lang="en-US" dirty="0"/>
          </a:p>
          <a:p>
            <a:r>
              <a:rPr lang="en-US" dirty="0"/>
              <a:t>Cognitive (knowing)</a:t>
            </a:r>
          </a:p>
          <a:p>
            <a:r>
              <a:rPr lang="en-US" dirty="0"/>
              <a:t>Psychomotor (doing)</a:t>
            </a:r>
          </a:p>
          <a:p>
            <a:r>
              <a:rPr lang="en-US" dirty="0"/>
              <a:t>Affective (feeling)</a:t>
            </a:r>
          </a:p>
        </p:txBody>
      </p:sp>
      <p:sp>
        <p:nvSpPr>
          <p:cNvPr id="2" name="Slide Number Placeholder 1">
            <a:extLst>
              <a:ext uri="{FF2B5EF4-FFF2-40B4-BE49-F238E27FC236}">
                <a16:creationId xmlns:a16="http://schemas.microsoft.com/office/drawing/2014/main" id="{7D7A7317-37C2-7F29-2669-99C0B498DED1}"/>
              </a:ext>
            </a:extLst>
          </p:cNvPr>
          <p:cNvSpPr>
            <a:spLocks noGrp="1"/>
          </p:cNvSpPr>
          <p:nvPr>
            <p:ph type="sldNum" sz="quarter" idx="12"/>
          </p:nvPr>
        </p:nvSpPr>
        <p:spPr/>
        <p:txBody>
          <a:bodyPr/>
          <a:lstStyle/>
          <a:p>
            <a:fld id="{0B2384F0-66C6-4BCA-8B76-EE0A04A347B9}" type="slidenum">
              <a:rPr lang="en-US" smtClean="0"/>
              <a:t>53</a:t>
            </a:fld>
            <a:endParaRPr lang="en-US"/>
          </a:p>
        </p:txBody>
      </p:sp>
    </p:spTree>
    <p:extLst>
      <p:ext uri="{BB962C8B-B14F-4D97-AF65-F5344CB8AC3E}">
        <p14:creationId xmlns:p14="http://schemas.microsoft.com/office/powerpoint/2010/main" val="13349222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56C3C7-2192-FD6C-8C83-29FC5705DAB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19E53DB-FF75-384D-12E5-6743C80AD8CD}"/>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Writing Learning Outcomes</a:t>
            </a:r>
          </a:p>
        </p:txBody>
      </p:sp>
      <p:sp>
        <p:nvSpPr>
          <p:cNvPr id="6" name="Content Placeholder 5">
            <a:extLst>
              <a:ext uri="{FF2B5EF4-FFF2-40B4-BE49-F238E27FC236}">
                <a16:creationId xmlns:a16="http://schemas.microsoft.com/office/drawing/2014/main" id="{83CC10AD-F991-2406-E7BB-137713C8102B}"/>
              </a:ext>
            </a:extLst>
          </p:cNvPr>
          <p:cNvSpPr>
            <a:spLocks noGrp="1"/>
          </p:cNvSpPr>
          <p:nvPr>
            <p:ph idx="1"/>
          </p:nvPr>
        </p:nvSpPr>
        <p:spPr>
          <a:xfrm>
            <a:off x="838200" y="1828800"/>
            <a:ext cx="10515600" cy="4351338"/>
          </a:xfrm>
        </p:spPr>
        <p:txBody>
          <a:bodyPr/>
          <a:lstStyle/>
          <a:p>
            <a:pPr marL="0" indent="0">
              <a:buNone/>
            </a:pPr>
            <a:r>
              <a:rPr lang="en-US" dirty="0">
                <a:solidFill>
                  <a:srgbClr val="215F9A"/>
                </a:solidFill>
              </a:rPr>
              <a:t>Begin with the statement…</a:t>
            </a:r>
          </a:p>
          <a:p>
            <a:pPr marL="0" indent="0">
              <a:buNone/>
            </a:pPr>
            <a:r>
              <a:rPr lang="en-US" dirty="0">
                <a:solidFill>
                  <a:srgbClr val="215F9A"/>
                </a:solidFill>
              </a:rPr>
              <a:t>“At the conclusion of this activity participants will be able to…”</a:t>
            </a:r>
          </a:p>
          <a:p>
            <a:r>
              <a:rPr lang="en-US" dirty="0"/>
              <a:t>Start with an action verb</a:t>
            </a:r>
          </a:p>
          <a:p>
            <a:r>
              <a:rPr lang="en-US" dirty="0"/>
              <a:t>Avoid less measurable verbs</a:t>
            </a:r>
          </a:p>
          <a:p>
            <a:r>
              <a:rPr lang="en-US" dirty="0"/>
              <a:t>Focus on only one knowledge or behavior per objective</a:t>
            </a:r>
          </a:p>
        </p:txBody>
      </p:sp>
      <p:sp>
        <p:nvSpPr>
          <p:cNvPr id="2" name="Slide Number Placeholder 1">
            <a:extLst>
              <a:ext uri="{FF2B5EF4-FFF2-40B4-BE49-F238E27FC236}">
                <a16:creationId xmlns:a16="http://schemas.microsoft.com/office/drawing/2014/main" id="{C6BD5265-31FC-9A59-10FC-A4D0D67800A9}"/>
              </a:ext>
            </a:extLst>
          </p:cNvPr>
          <p:cNvSpPr>
            <a:spLocks noGrp="1"/>
          </p:cNvSpPr>
          <p:nvPr>
            <p:ph type="sldNum" sz="quarter" idx="12"/>
          </p:nvPr>
        </p:nvSpPr>
        <p:spPr/>
        <p:txBody>
          <a:bodyPr/>
          <a:lstStyle/>
          <a:p>
            <a:fld id="{0B2384F0-66C6-4BCA-8B76-EE0A04A347B9}" type="slidenum">
              <a:rPr lang="en-US" smtClean="0"/>
              <a:t>54</a:t>
            </a:fld>
            <a:endParaRPr lang="en-US"/>
          </a:p>
        </p:txBody>
      </p:sp>
    </p:spTree>
    <p:extLst>
      <p:ext uri="{BB962C8B-B14F-4D97-AF65-F5344CB8AC3E}">
        <p14:creationId xmlns:p14="http://schemas.microsoft.com/office/powerpoint/2010/main" val="231538599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D2E88A-6FA6-51BA-8743-3B825749877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DD42348-FA39-877F-C5C9-6D9D54426723}"/>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Examples of Outcomes</a:t>
            </a:r>
          </a:p>
        </p:txBody>
      </p:sp>
      <p:sp>
        <p:nvSpPr>
          <p:cNvPr id="6" name="Content Placeholder 5">
            <a:extLst>
              <a:ext uri="{FF2B5EF4-FFF2-40B4-BE49-F238E27FC236}">
                <a16:creationId xmlns:a16="http://schemas.microsoft.com/office/drawing/2014/main" id="{9C8F178B-0619-D421-0E78-99166781F59A}"/>
              </a:ext>
            </a:extLst>
          </p:cNvPr>
          <p:cNvSpPr>
            <a:spLocks noGrp="1"/>
          </p:cNvSpPr>
          <p:nvPr>
            <p:ph idx="1"/>
          </p:nvPr>
        </p:nvSpPr>
        <p:spPr/>
        <p:txBody>
          <a:bodyPr/>
          <a:lstStyle/>
          <a:p>
            <a:pPr marL="0" indent="0">
              <a:buNone/>
            </a:pPr>
            <a:r>
              <a:rPr lang="en-US" dirty="0">
                <a:solidFill>
                  <a:srgbClr val="215F9A"/>
                </a:solidFill>
              </a:rPr>
              <a:t>“At the conclusion of this activity participants will be able to…”</a:t>
            </a:r>
            <a:endParaRPr lang="en-US" dirty="0"/>
          </a:p>
          <a:p>
            <a:r>
              <a:rPr lang="en-US" dirty="0"/>
              <a:t>Interpret nutritional content listed on food labels</a:t>
            </a:r>
          </a:p>
          <a:p>
            <a:r>
              <a:rPr lang="en-US" dirty="0"/>
              <a:t>Demonstrate three relaxation exercises</a:t>
            </a:r>
          </a:p>
          <a:p>
            <a:r>
              <a:rPr lang="en-US" dirty="0"/>
              <a:t>Describe three risk factors of obesity</a:t>
            </a:r>
          </a:p>
        </p:txBody>
      </p:sp>
      <p:sp>
        <p:nvSpPr>
          <p:cNvPr id="2" name="Slide Number Placeholder 1">
            <a:extLst>
              <a:ext uri="{FF2B5EF4-FFF2-40B4-BE49-F238E27FC236}">
                <a16:creationId xmlns:a16="http://schemas.microsoft.com/office/drawing/2014/main" id="{C31549C6-5309-6E23-0E13-E575B2DEEC0A}"/>
              </a:ext>
            </a:extLst>
          </p:cNvPr>
          <p:cNvSpPr>
            <a:spLocks noGrp="1"/>
          </p:cNvSpPr>
          <p:nvPr>
            <p:ph type="sldNum" sz="quarter" idx="12"/>
          </p:nvPr>
        </p:nvSpPr>
        <p:spPr/>
        <p:txBody>
          <a:bodyPr/>
          <a:lstStyle/>
          <a:p>
            <a:fld id="{0B2384F0-66C6-4BCA-8B76-EE0A04A347B9}" type="slidenum">
              <a:rPr lang="en-US" smtClean="0"/>
              <a:t>55</a:t>
            </a:fld>
            <a:endParaRPr lang="en-US"/>
          </a:p>
        </p:txBody>
      </p:sp>
    </p:spTree>
    <p:extLst>
      <p:ext uri="{BB962C8B-B14F-4D97-AF65-F5344CB8AC3E}">
        <p14:creationId xmlns:p14="http://schemas.microsoft.com/office/powerpoint/2010/main" val="213119082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6B9F89-7BD7-D532-6981-51F05861D52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6E93AB9-BF4B-3379-F0C3-4206BC9094D7}"/>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Tips for Writing Outcomes</a:t>
            </a:r>
          </a:p>
        </p:txBody>
      </p:sp>
      <p:sp>
        <p:nvSpPr>
          <p:cNvPr id="6" name="Content Placeholder 5">
            <a:extLst>
              <a:ext uri="{FF2B5EF4-FFF2-40B4-BE49-F238E27FC236}">
                <a16:creationId xmlns:a16="http://schemas.microsoft.com/office/drawing/2014/main" id="{5EF67682-8FB5-CC16-4E4F-FB927C47E7AB}"/>
              </a:ext>
            </a:extLst>
          </p:cNvPr>
          <p:cNvSpPr>
            <a:spLocks noGrp="1"/>
          </p:cNvSpPr>
          <p:nvPr>
            <p:ph idx="1"/>
          </p:nvPr>
        </p:nvSpPr>
        <p:spPr/>
        <p:txBody>
          <a:bodyPr/>
          <a:lstStyle/>
          <a:p>
            <a:r>
              <a:rPr lang="en-US" dirty="0"/>
              <a:t>Use one verb per outcome</a:t>
            </a:r>
          </a:p>
          <a:p>
            <a:r>
              <a:rPr lang="en-US" dirty="0"/>
              <a:t>Use one knowledge or behavior per outcome</a:t>
            </a:r>
          </a:p>
          <a:p>
            <a:r>
              <a:rPr lang="en-US" dirty="0"/>
              <a:t>Keep outcomes realistic</a:t>
            </a:r>
          </a:p>
          <a:p>
            <a:r>
              <a:rPr lang="en-US" dirty="0"/>
              <a:t>Keep outcomes measurable or observable</a:t>
            </a:r>
          </a:p>
          <a:p>
            <a:r>
              <a:rPr lang="en-US" dirty="0"/>
              <a:t>Keep outcomes congruent with teaching and learning strategies, content, and evaluation methods</a:t>
            </a:r>
          </a:p>
        </p:txBody>
      </p:sp>
      <p:sp>
        <p:nvSpPr>
          <p:cNvPr id="2" name="Slide Number Placeholder 1">
            <a:extLst>
              <a:ext uri="{FF2B5EF4-FFF2-40B4-BE49-F238E27FC236}">
                <a16:creationId xmlns:a16="http://schemas.microsoft.com/office/drawing/2014/main" id="{9E46CE50-3443-FCBF-5181-DAECFDAE4A0C}"/>
              </a:ext>
            </a:extLst>
          </p:cNvPr>
          <p:cNvSpPr>
            <a:spLocks noGrp="1"/>
          </p:cNvSpPr>
          <p:nvPr>
            <p:ph type="sldNum" sz="quarter" idx="12"/>
          </p:nvPr>
        </p:nvSpPr>
        <p:spPr/>
        <p:txBody>
          <a:bodyPr/>
          <a:lstStyle/>
          <a:p>
            <a:fld id="{0B2384F0-66C6-4BCA-8B76-EE0A04A347B9}" type="slidenum">
              <a:rPr lang="en-US" smtClean="0"/>
              <a:t>56</a:t>
            </a:fld>
            <a:endParaRPr lang="en-US"/>
          </a:p>
        </p:txBody>
      </p:sp>
    </p:spTree>
    <p:extLst>
      <p:ext uri="{BB962C8B-B14F-4D97-AF65-F5344CB8AC3E}">
        <p14:creationId xmlns:p14="http://schemas.microsoft.com/office/powerpoint/2010/main" val="39061393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91729-CD0A-01D4-8B39-02B58F6EB21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B97E865-6049-6D90-5F18-88499AF256DD}"/>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Content</a:t>
            </a:r>
          </a:p>
        </p:txBody>
      </p:sp>
      <p:sp>
        <p:nvSpPr>
          <p:cNvPr id="6" name="Content Placeholder 5">
            <a:extLst>
              <a:ext uri="{FF2B5EF4-FFF2-40B4-BE49-F238E27FC236}">
                <a16:creationId xmlns:a16="http://schemas.microsoft.com/office/drawing/2014/main" id="{F1BE6023-D122-FC96-CA0B-44DBC3AF2AFF}"/>
              </a:ext>
            </a:extLst>
          </p:cNvPr>
          <p:cNvSpPr>
            <a:spLocks noGrp="1"/>
          </p:cNvSpPr>
          <p:nvPr>
            <p:ph idx="1"/>
          </p:nvPr>
        </p:nvSpPr>
        <p:spPr/>
        <p:txBody>
          <a:bodyPr/>
          <a:lstStyle/>
          <a:p>
            <a:pPr marL="0" indent="0">
              <a:buNone/>
            </a:pPr>
            <a:r>
              <a:rPr lang="en-US" dirty="0">
                <a:solidFill>
                  <a:srgbClr val="215F9A"/>
                </a:solidFill>
              </a:rPr>
              <a:t>Depends on the intersection of several factors:</a:t>
            </a:r>
            <a:endParaRPr lang="en-US" dirty="0"/>
          </a:p>
          <a:p>
            <a:r>
              <a:rPr lang="en-US" dirty="0"/>
              <a:t>Needs identified by the target learners</a:t>
            </a:r>
          </a:p>
          <a:p>
            <a:r>
              <a:rPr lang="en-US" dirty="0"/>
              <a:t>Determination by the FCN of what the learner needs to know in order to change behavior</a:t>
            </a:r>
          </a:p>
          <a:p>
            <a:r>
              <a:rPr lang="en-US" dirty="0"/>
              <a:t>Institutional constrains such as finances or policies regarding approval of content</a:t>
            </a:r>
          </a:p>
        </p:txBody>
      </p:sp>
      <p:sp>
        <p:nvSpPr>
          <p:cNvPr id="2" name="Slide Number Placeholder 1">
            <a:extLst>
              <a:ext uri="{FF2B5EF4-FFF2-40B4-BE49-F238E27FC236}">
                <a16:creationId xmlns:a16="http://schemas.microsoft.com/office/drawing/2014/main" id="{4FFC1917-02CA-439B-F419-C5998844F58F}"/>
              </a:ext>
            </a:extLst>
          </p:cNvPr>
          <p:cNvSpPr>
            <a:spLocks noGrp="1"/>
          </p:cNvSpPr>
          <p:nvPr>
            <p:ph type="sldNum" sz="quarter" idx="12"/>
          </p:nvPr>
        </p:nvSpPr>
        <p:spPr/>
        <p:txBody>
          <a:bodyPr/>
          <a:lstStyle/>
          <a:p>
            <a:fld id="{0B2384F0-66C6-4BCA-8B76-EE0A04A347B9}" type="slidenum">
              <a:rPr lang="en-US" smtClean="0"/>
              <a:t>57</a:t>
            </a:fld>
            <a:endParaRPr lang="en-US"/>
          </a:p>
        </p:txBody>
      </p:sp>
    </p:spTree>
    <p:extLst>
      <p:ext uri="{BB962C8B-B14F-4D97-AF65-F5344CB8AC3E}">
        <p14:creationId xmlns:p14="http://schemas.microsoft.com/office/powerpoint/2010/main" val="268210276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Teaching Strategies</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solidFill>
                  <a:srgbClr val="215F9A"/>
                </a:solidFill>
              </a:rPr>
              <a:t>Plan a variety of strategies</a:t>
            </a:r>
            <a:endParaRPr lang="en-US" dirty="0"/>
          </a:p>
          <a:p>
            <a:r>
              <a:rPr lang="en-US" dirty="0"/>
              <a:t>Service learning</a:t>
            </a:r>
          </a:p>
          <a:p>
            <a:r>
              <a:rPr lang="en-US" dirty="0"/>
              <a:t>Case-based teaching and problem-based learning</a:t>
            </a:r>
          </a:p>
          <a:p>
            <a:r>
              <a:rPr lang="en-US" dirty="0"/>
              <a:t>Discussion-based teaching</a:t>
            </a:r>
          </a:p>
          <a:p>
            <a:r>
              <a:rPr lang="en-US" dirty="0"/>
              <a:t>Experiential learning</a:t>
            </a:r>
          </a:p>
          <a:p>
            <a:r>
              <a:rPr lang="en-US" dirty="0"/>
              <a:t>Cooperative learning</a:t>
            </a:r>
          </a:p>
          <a:p>
            <a:r>
              <a:rPr lang="en-US" dirty="0"/>
              <a:t>Motivational coaching</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58</a:t>
            </a:fld>
            <a:endParaRPr lang="en-US"/>
          </a:p>
        </p:txBody>
      </p:sp>
    </p:spTree>
    <p:extLst>
      <p:ext uri="{BB962C8B-B14F-4D97-AF65-F5344CB8AC3E}">
        <p14:creationId xmlns:p14="http://schemas.microsoft.com/office/powerpoint/2010/main" val="2783609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Teaching Strategies (continued)</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Online teaching and hybrid courses are increasingly common</a:t>
            </a:r>
          </a:p>
          <a:p>
            <a:r>
              <a:rPr lang="en-US" dirty="0"/>
              <a:t>More common strategies include:</a:t>
            </a:r>
          </a:p>
          <a:p>
            <a:pPr lvl="1"/>
            <a:r>
              <a:rPr lang="en-US" dirty="0"/>
              <a:t>Debates</a:t>
            </a:r>
          </a:p>
          <a:p>
            <a:pPr lvl="1"/>
            <a:r>
              <a:rPr lang="en-US" dirty="0"/>
              <a:t>Role-playing</a:t>
            </a:r>
          </a:p>
          <a:p>
            <a:pPr lvl="1"/>
            <a:r>
              <a:rPr lang="en-US" dirty="0"/>
              <a:t>Panels and seminars</a:t>
            </a:r>
          </a:p>
          <a:p>
            <a:pPr lvl="1"/>
            <a:r>
              <a:rPr lang="en-US" dirty="0"/>
              <a:t>Brainstorming</a:t>
            </a:r>
          </a:p>
          <a:p>
            <a:pPr lvl="1"/>
            <a:r>
              <a:rPr lang="en-US" dirty="0"/>
              <a:t>Problem solving</a:t>
            </a:r>
          </a:p>
          <a:p>
            <a:pPr lvl="1"/>
            <a:r>
              <a:rPr lang="en-US" dirty="0"/>
              <a:t>Structured controversy</a:t>
            </a:r>
          </a:p>
          <a:p>
            <a:pPr lvl="1"/>
            <a:r>
              <a:rPr lang="en-US" dirty="0"/>
              <a:t>Interviewing</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59</a:t>
            </a:fld>
            <a:endParaRPr lang="en-US"/>
          </a:p>
        </p:txBody>
      </p:sp>
    </p:spTree>
    <p:extLst>
      <p:ext uri="{BB962C8B-B14F-4D97-AF65-F5344CB8AC3E}">
        <p14:creationId xmlns:p14="http://schemas.microsoft.com/office/powerpoint/2010/main" val="151701606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C0807B-A2A3-9BF6-FF61-1F9BA64D78E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597513E-6962-F4FD-12C6-74101DF3D30F}"/>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Evaluation</a:t>
            </a:r>
          </a:p>
        </p:txBody>
      </p:sp>
      <p:sp>
        <p:nvSpPr>
          <p:cNvPr id="5" name="Content Placeholder 4">
            <a:extLst>
              <a:ext uri="{FF2B5EF4-FFF2-40B4-BE49-F238E27FC236}">
                <a16:creationId xmlns:a16="http://schemas.microsoft.com/office/drawing/2014/main" id="{61BCF6CF-DB1E-D2A0-CA6F-7266910FB7B2}"/>
              </a:ext>
            </a:extLst>
          </p:cNvPr>
          <p:cNvSpPr>
            <a:spLocks noGrp="1"/>
          </p:cNvSpPr>
          <p:nvPr>
            <p:ph idx="1"/>
          </p:nvPr>
        </p:nvSpPr>
        <p:spPr/>
        <p:txBody>
          <a:bodyPr>
            <a:normAutofit/>
          </a:bodyPr>
          <a:lstStyle/>
          <a:p>
            <a:r>
              <a:rPr lang="en-US" dirty="0"/>
              <a:t>Content</a:t>
            </a:r>
          </a:p>
          <a:p>
            <a:pPr lvl="1"/>
            <a:r>
              <a:rPr lang="en-US" dirty="0"/>
              <a:t>Learner needs are met and reflect objectives</a:t>
            </a:r>
          </a:p>
          <a:p>
            <a:pPr lvl="1"/>
            <a:r>
              <a:rPr lang="en-US" dirty="0"/>
              <a:t>Post-instruction assessment</a:t>
            </a:r>
          </a:p>
          <a:p>
            <a:pPr lvl="1"/>
            <a:r>
              <a:rPr lang="en-US" dirty="0"/>
              <a:t>Demonstration</a:t>
            </a:r>
          </a:p>
          <a:p>
            <a:pPr lvl="1"/>
            <a:r>
              <a:rPr lang="en-US" dirty="0"/>
              <a:t>Observation of behavioral change</a:t>
            </a:r>
          </a:p>
          <a:p>
            <a:pPr lvl="1"/>
            <a:r>
              <a:rPr lang="en-US" dirty="0"/>
              <a:t>Satisfaction questionnaires</a:t>
            </a:r>
          </a:p>
        </p:txBody>
      </p:sp>
      <p:sp>
        <p:nvSpPr>
          <p:cNvPr id="2" name="Slide Number Placeholder 1">
            <a:extLst>
              <a:ext uri="{FF2B5EF4-FFF2-40B4-BE49-F238E27FC236}">
                <a16:creationId xmlns:a16="http://schemas.microsoft.com/office/drawing/2014/main" id="{2A6BB80B-16C5-83C0-1D84-17C8F4FF72B1}"/>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60</a:t>
            </a:fld>
            <a:endParaRPr lang="en-US"/>
          </a:p>
        </p:txBody>
      </p:sp>
    </p:spTree>
    <p:extLst>
      <p:ext uri="{BB962C8B-B14F-4D97-AF65-F5344CB8AC3E}">
        <p14:creationId xmlns:p14="http://schemas.microsoft.com/office/powerpoint/2010/main" val="109092609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36CA9-50E5-BD0B-E00F-E8F0EEB4FFE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A7F0442-C0DA-3769-0438-B752A537755E}"/>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Evaluation (continued)</a:t>
            </a:r>
          </a:p>
        </p:txBody>
      </p:sp>
      <p:sp>
        <p:nvSpPr>
          <p:cNvPr id="5" name="Content Placeholder 4">
            <a:extLst>
              <a:ext uri="{FF2B5EF4-FFF2-40B4-BE49-F238E27FC236}">
                <a16:creationId xmlns:a16="http://schemas.microsoft.com/office/drawing/2014/main" id="{CC220529-E51A-B9B1-C662-A8F3454C959B}"/>
              </a:ext>
            </a:extLst>
          </p:cNvPr>
          <p:cNvSpPr>
            <a:spLocks noGrp="1"/>
          </p:cNvSpPr>
          <p:nvPr>
            <p:ph idx="1"/>
          </p:nvPr>
        </p:nvSpPr>
        <p:spPr/>
        <p:txBody>
          <a:bodyPr>
            <a:normAutofit/>
          </a:bodyPr>
          <a:lstStyle/>
          <a:p>
            <a:r>
              <a:rPr lang="en-US" dirty="0"/>
              <a:t>Process</a:t>
            </a:r>
          </a:p>
          <a:p>
            <a:pPr lvl="1"/>
            <a:r>
              <a:rPr lang="en-US" dirty="0"/>
              <a:t>Educational effectiveness</a:t>
            </a:r>
          </a:p>
          <a:p>
            <a:pPr lvl="1"/>
            <a:r>
              <a:rPr lang="en-US" dirty="0"/>
              <a:t>Appropriateness of materials</a:t>
            </a:r>
          </a:p>
          <a:p>
            <a:pPr lvl="1"/>
            <a:r>
              <a:rPr lang="en-US" dirty="0"/>
              <a:t>Effectiveness of guest speakers</a:t>
            </a:r>
          </a:p>
          <a:p>
            <a:pPr lvl="1"/>
            <a:r>
              <a:rPr lang="en-US" dirty="0"/>
              <a:t>Environment conducive to learning</a:t>
            </a:r>
          </a:p>
          <a:p>
            <a:pPr lvl="1"/>
            <a:r>
              <a:rPr lang="en-US" dirty="0"/>
              <a:t>Peer observation</a:t>
            </a:r>
          </a:p>
        </p:txBody>
      </p:sp>
      <p:sp>
        <p:nvSpPr>
          <p:cNvPr id="2" name="Slide Number Placeholder 1">
            <a:extLst>
              <a:ext uri="{FF2B5EF4-FFF2-40B4-BE49-F238E27FC236}">
                <a16:creationId xmlns:a16="http://schemas.microsoft.com/office/drawing/2014/main" id="{D94D7AB8-7EC0-F22C-E408-59B685C9BDE8}"/>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61</a:t>
            </a:fld>
            <a:endParaRPr lang="en-US"/>
          </a:p>
        </p:txBody>
      </p:sp>
    </p:spTree>
    <p:extLst>
      <p:ext uri="{BB962C8B-B14F-4D97-AF65-F5344CB8AC3E}">
        <p14:creationId xmlns:p14="http://schemas.microsoft.com/office/powerpoint/2010/main" val="83534239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How is care of the spirit reflected in health promotion?</a:t>
            </a:r>
          </a:p>
          <a:p>
            <a:pPr marL="0" indent="0">
              <a:buNone/>
            </a:pPr>
            <a:endParaRPr lang="en-US" dirty="0"/>
          </a:p>
        </p:txBody>
      </p:sp>
      <p:pic>
        <p:nvPicPr>
          <p:cNvPr id="3" name="Picture 2">
            <a:extLst>
              <a:ext uri="{FF2B5EF4-FFF2-40B4-BE49-F238E27FC236}">
                <a16:creationId xmlns:a16="http://schemas.microsoft.com/office/drawing/2014/main" id="{4C2DDAA8-40BB-BF0A-3243-D4B6F7BB2878}"/>
              </a:ext>
            </a:extLst>
          </p:cNvPr>
          <p:cNvPicPr>
            <a:picLocks noChangeAspect="1"/>
          </p:cNvPicPr>
          <p:nvPr/>
        </p:nvPicPr>
        <p:blipFill>
          <a:blip r:embed="rId2"/>
          <a:stretch>
            <a:fillRect/>
          </a:stretch>
        </p:blipFill>
        <p:spPr>
          <a:xfrm>
            <a:off x="6647161" y="1825625"/>
            <a:ext cx="4231677"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62</a:t>
            </a:fld>
            <a:endParaRPr lang="en-US"/>
          </a:p>
        </p:txBody>
      </p:sp>
    </p:spTree>
    <p:extLst>
      <p:ext uri="{BB962C8B-B14F-4D97-AF65-F5344CB8AC3E}">
        <p14:creationId xmlns:p14="http://schemas.microsoft.com/office/powerpoint/2010/main" val="405418408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AC9CB4-042C-FDCD-F871-226B087F732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0F4EEF7-21D3-8953-EA8B-4007714D4697}"/>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118B746D-C16D-CC2C-C8B0-E08CED03BC3C}"/>
              </a:ext>
            </a:extLst>
          </p:cNvPr>
          <p:cNvSpPr>
            <a:spLocks noGrp="1"/>
          </p:cNvSpPr>
          <p:nvPr>
            <p:ph sz="half" idx="1"/>
          </p:nvPr>
        </p:nvSpPr>
        <p:spPr>
          <a:xfrm>
            <a:off x="838200" y="1825625"/>
            <a:ext cx="5181600" cy="4351338"/>
          </a:xfrm>
        </p:spPr>
        <p:txBody>
          <a:bodyPr>
            <a:normAutofit/>
          </a:bodyPr>
          <a:lstStyle/>
          <a:p>
            <a:pPr marL="0" indent="0">
              <a:buNone/>
            </a:pPr>
            <a:r>
              <a:rPr lang="en-US" dirty="0"/>
              <a:t>What skills does the FCN need to deliver effective health promotion programs?</a:t>
            </a:r>
          </a:p>
          <a:p>
            <a:endParaRPr lang="en-US" dirty="0"/>
          </a:p>
        </p:txBody>
      </p:sp>
      <p:pic>
        <p:nvPicPr>
          <p:cNvPr id="3" name="Picture 2">
            <a:extLst>
              <a:ext uri="{FF2B5EF4-FFF2-40B4-BE49-F238E27FC236}">
                <a16:creationId xmlns:a16="http://schemas.microsoft.com/office/drawing/2014/main" id="{F583D9B6-27B6-EC3F-701C-84E292DDE23F}"/>
              </a:ext>
            </a:extLst>
          </p:cNvPr>
          <p:cNvPicPr>
            <a:picLocks noChangeAspect="1"/>
          </p:cNvPicPr>
          <p:nvPr/>
        </p:nvPicPr>
        <p:blipFill>
          <a:blip r:embed="rId2"/>
          <a:stretch>
            <a:fillRect/>
          </a:stretch>
        </p:blipFill>
        <p:spPr>
          <a:xfrm>
            <a:off x="6647161" y="1825625"/>
            <a:ext cx="4231677" cy="4351338"/>
          </a:xfrm>
          <a:prstGeom prst="rect">
            <a:avLst/>
          </a:prstGeom>
          <a:noFill/>
        </p:spPr>
      </p:pic>
      <p:sp>
        <p:nvSpPr>
          <p:cNvPr id="2" name="Slide Number Placeholder 1" hidden="1">
            <a:extLst>
              <a:ext uri="{FF2B5EF4-FFF2-40B4-BE49-F238E27FC236}">
                <a16:creationId xmlns:a16="http://schemas.microsoft.com/office/drawing/2014/main" id="{93BE21C6-939F-61B0-E709-846B88C3E3B9}"/>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63</a:t>
            </a:fld>
            <a:endParaRPr lang="en-US"/>
          </a:p>
        </p:txBody>
      </p:sp>
    </p:spTree>
    <p:extLst>
      <p:ext uri="{BB962C8B-B14F-4D97-AF65-F5344CB8AC3E}">
        <p14:creationId xmlns:p14="http://schemas.microsoft.com/office/powerpoint/2010/main" val="404271737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D6A980-73DE-1794-311A-E97842BEA20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AA7447BB-D424-1EC6-AAB2-935B9B08ED99}"/>
              </a:ext>
            </a:extLst>
          </p:cNvPr>
          <p:cNvSpPr>
            <a:spLocks noGrp="1"/>
          </p:cNvSpPr>
          <p:nvPr>
            <p:ph type="ctrTitle"/>
          </p:nvPr>
        </p:nvSpPr>
        <p:spPr>
          <a:xfrm>
            <a:off x="1524000" y="1122363"/>
            <a:ext cx="9144000" cy="2387600"/>
          </a:xfrm>
        </p:spPr>
        <p:txBody>
          <a:bodyPr anchor="b">
            <a:normAutofit/>
          </a:bodyPr>
          <a:lstStyle/>
          <a:p>
            <a:r>
              <a:rPr lang="en-US" dirty="0">
                <a:effectLst>
                  <a:outerShdw blurRad="38100" dist="38100" dir="2700000" algn="tl">
                    <a:srgbClr val="000000">
                      <a:alpha val="43137"/>
                    </a:srgbClr>
                  </a:outerShdw>
                </a:effectLst>
              </a:rPr>
              <a:t>Outcome 5</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60816D08-1B14-8C06-E9FA-19030CB70970}"/>
              </a:ext>
            </a:extLst>
          </p:cNvPr>
          <p:cNvSpPr>
            <a:spLocks noGrp="1"/>
          </p:cNvSpPr>
          <p:nvPr>
            <p:ph type="subTitle" idx="1"/>
          </p:nvPr>
        </p:nvSpPr>
        <p:spPr>
          <a:xfrm>
            <a:off x="1524000" y="3602038"/>
            <a:ext cx="9144000" cy="1655762"/>
          </a:xfrm>
        </p:spPr>
        <p:txBody>
          <a:bodyPr>
            <a:normAutofit/>
          </a:bodyPr>
          <a:lstStyle/>
          <a:p>
            <a:pPr marL="0" indent="0">
              <a:buNone/>
            </a:pPr>
            <a:r>
              <a:rPr lang="en-US" dirty="0"/>
              <a:t>Identify community and individual levels of social determinants of healthcare barriers.</a:t>
            </a:r>
          </a:p>
        </p:txBody>
      </p:sp>
      <p:sp>
        <p:nvSpPr>
          <p:cNvPr id="2" name="Slide Number Placeholder 1" hidden="1">
            <a:extLst>
              <a:ext uri="{FF2B5EF4-FFF2-40B4-BE49-F238E27FC236}">
                <a16:creationId xmlns:a16="http://schemas.microsoft.com/office/drawing/2014/main" id="{F34D21DE-6D93-F67F-161B-584222DD2D32}"/>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64</a:t>
            </a:fld>
            <a:endParaRPr lang="en-US"/>
          </a:p>
        </p:txBody>
      </p:sp>
    </p:spTree>
    <p:extLst>
      <p:ext uri="{BB962C8B-B14F-4D97-AF65-F5344CB8AC3E}">
        <p14:creationId xmlns:p14="http://schemas.microsoft.com/office/powerpoint/2010/main" val="41867998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30FB1-E841-933A-5C38-A277AA3D87B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47B5EBF-B648-274D-392E-57E6C1FAFFAE}"/>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Social Determinants of Health (SDOH)</a:t>
            </a:r>
          </a:p>
        </p:txBody>
      </p:sp>
      <p:sp>
        <p:nvSpPr>
          <p:cNvPr id="5" name="Content Placeholder 4">
            <a:extLst>
              <a:ext uri="{FF2B5EF4-FFF2-40B4-BE49-F238E27FC236}">
                <a16:creationId xmlns:a16="http://schemas.microsoft.com/office/drawing/2014/main" id="{B365972D-AB24-FE21-0B6F-CFE81531164F}"/>
              </a:ext>
            </a:extLst>
          </p:cNvPr>
          <p:cNvSpPr>
            <a:spLocks noGrp="1"/>
          </p:cNvSpPr>
          <p:nvPr>
            <p:ph idx="1"/>
          </p:nvPr>
        </p:nvSpPr>
        <p:spPr/>
        <p:txBody>
          <a:bodyPr/>
          <a:lstStyle/>
          <a:p>
            <a:pPr marL="0" indent="0">
              <a:buNone/>
            </a:pPr>
            <a:r>
              <a:rPr lang="en-US" dirty="0">
                <a:solidFill>
                  <a:srgbClr val="215F9A"/>
                </a:solidFill>
              </a:rPr>
              <a:t>Research has demonstrated that SDOH accounts for 30-55% of an individual’s health outcomes and are more responsible for influencing health than lifestyle changes. </a:t>
            </a:r>
            <a:endParaRPr lang="en-US" dirty="0"/>
          </a:p>
          <a:p>
            <a:endParaRPr lang="en-US" dirty="0"/>
          </a:p>
        </p:txBody>
      </p:sp>
      <p:sp>
        <p:nvSpPr>
          <p:cNvPr id="2" name="Slide Number Placeholder 1">
            <a:extLst>
              <a:ext uri="{FF2B5EF4-FFF2-40B4-BE49-F238E27FC236}">
                <a16:creationId xmlns:a16="http://schemas.microsoft.com/office/drawing/2014/main" id="{0F9B4024-C54F-7683-BEF9-17B0174A2A1B}"/>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65</a:t>
            </a:fld>
            <a:endParaRPr lang="en-US"/>
          </a:p>
        </p:txBody>
      </p:sp>
    </p:spTree>
    <p:extLst>
      <p:ext uri="{BB962C8B-B14F-4D97-AF65-F5344CB8AC3E}">
        <p14:creationId xmlns:p14="http://schemas.microsoft.com/office/powerpoint/2010/main" val="83529912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46837-999D-69E0-6973-B7D7E376363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66E5040-4107-4C15-6990-263A11604BF0}"/>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Barriers to SDOH</a:t>
            </a:r>
          </a:p>
        </p:txBody>
      </p:sp>
      <p:sp>
        <p:nvSpPr>
          <p:cNvPr id="5" name="Content Placeholder 4">
            <a:extLst>
              <a:ext uri="{FF2B5EF4-FFF2-40B4-BE49-F238E27FC236}">
                <a16:creationId xmlns:a16="http://schemas.microsoft.com/office/drawing/2014/main" id="{B3A71DF1-B8DA-D00B-21B0-BA3B8802D06C}"/>
              </a:ext>
            </a:extLst>
          </p:cNvPr>
          <p:cNvSpPr>
            <a:spLocks noGrp="1"/>
          </p:cNvSpPr>
          <p:nvPr>
            <p:ph idx="1"/>
          </p:nvPr>
        </p:nvSpPr>
        <p:spPr/>
        <p:txBody>
          <a:bodyPr/>
          <a:lstStyle/>
          <a:p>
            <a:r>
              <a:rPr lang="en-US" dirty="0"/>
              <a:t>Health communication</a:t>
            </a:r>
          </a:p>
          <a:p>
            <a:r>
              <a:rPr lang="en-US" dirty="0"/>
              <a:t>Health literacy</a:t>
            </a:r>
          </a:p>
          <a:p>
            <a:r>
              <a:rPr lang="en-US" dirty="0"/>
              <a:t>Food insecurity</a:t>
            </a:r>
          </a:p>
          <a:p>
            <a:r>
              <a:rPr lang="en-US" dirty="0"/>
              <a:t>Housing instability</a:t>
            </a:r>
          </a:p>
          <a:p>
            <a:r>
              <a:rPr lang="en-US" dirty="0"/>
              <a:t>Education</a:t>
            </a:r>
          </a:p>
          <a:p>
            <a:r>
              <a:rPr lang="en-US" dirty="0"/>
              <a:t>Employment</a:t>
            </a:r>
          </a:p>
        </p:txBody>
      </p:sp>
      <p:sp>
        <p:nvSpPr>
          <p:cNvPr id="2" name="Slide Number Placeholder 1">
            <a:extLst>
              <a:ext uri="{FF2B5EF4-FFF2-40B4-BE49-F238E27FC236}">
                <a16:creationId xmlns:a16="http://schemas.microsoft.com/office/drawing/2014/main" id="{E7FA47F3-0359-FF4E-14B6-E0A12F1CE528}"/>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66</a:t>
            </a:fld>
            <a:endParaRPr lang="en-US"/>
          </a:p>
        </p:txBody>
      </p:sp>
    </p:spTree>
    <p:extLst>
      <p:ext uri="{BB962C8B-B14F-4D97-AF65-F5344CB8AC3E}">
        <p14:creationId xmlns:p14="http://schemas.microsoft.com/office/powerpoint/2010/main" val="328080666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1A28B4-521D-8D93-13D9-59FC9FC5ED7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8D2F652-315E-D548-A6BF-D029E7C71F09}"/>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Identification of Community Needs</a:t>
            </a:r>
          </a:p>
        </p:txBody>
      </p:sp>
      <p:sp>
        <p:nvSpPr>
          <p:cNvPr id="5" name="Content Placeholder 4">
            <a:extLst>
              <a:ext uri="{FF2B5EF4-FFF2-40B4-BE49-F238E27FC236}">
                <a16:creationId xmlns:a16="http://schemas.microsoft.com/office/drawing/2014/main" id="{EB870CD8-A3D3-54F7-28E3-5980A80763EB}"/>
              </a:ext>
            </a:extLst>
          </p:cNvPr>
          <p:cNvSpPr>
            <a:spLocks noGrp="1"/>
          </p:cNvSpPr>
          <p:nvPr>
            <p:ph idx="1"/>
          </p:nvPr>
        </p:nvSpPr>
        <p:spPr/>
        <p:txBody>
          <a:bodyPr>
            <a:normAutofit/>
          </a:bodyPr>
          <a:lstStyle/>
          <a:p>
            <a:pPr marL="0" indent="0">
              <a:buNone/>
            </a:pPr>
            <a:r>
              <a:rPr lang="en-US" dirty="0">
                <a:solidFill>
                  <a:srgbClr val="215F9A"/>
                </a:solidFill>
              </a:rPr>
              <a:t>Tips for the FCN to build an effective health ministry team include:</a:t>
            </a:r>
          </a:p>
          <a:p>
            <a:r>
              <a:rPr lang="en-US" dirty="0"/>
              <a:t>Ensure spiritual leadership is supportive</a:t>
            </a:r>
          </a:p>
          <a:p>
            <a:r>
              <a:rPr lang="en-US" dirty="0"/>
              <a:t>Perform a community needs assessment and survey</a:t>
            </a:r>
          </a:p>
          <a:p>
            <a:r>
              <a:rPr lang="en-US" dirty="0"/>
              <a:t>Set Priority Goals and Objectives</a:t>
            </a:r>
          </a:p>
          <a:p>
            <a:r>
              <a:rPr lang="en-US" dirty="0"/>
              <a:t>Form a Multidisciplinary Health Team</a:t>
            </a:r>
          </a:p>
        </p:txBody>
      </p:sp>
      <p:sp>
        <p:nvSpPr>
          <p:cNvPr id="2" name="Slide Number Placeholder 1">
            <a:extLst>
              <a:ext uri="{FF2B5EF4-FFF2-40B4-BE49-F238E27FC236}">
                <a16:creationId xmlns:a16="http://schemas.microsoft.com/office/drawing/2014/main" id="{A7294827-FD6D-CC84-9C7E-3279F6BDB70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67</a:t>
            </a:fld>
            <a:endParaRPr lang="en-US"/>
          </a:p>
        </p:txBody>
      </p:sp>
    </p:spTree>
    <p:extLst>
      <p:ext uri="{BB962C8B-B14F-4D97-AF65-F5344CB8AC3E}">
        <p14:creationId xmlns:p14="http://schemas.microsoft.com/office/powerpoint/2010/main" val="181128205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F02ABD-7483-06B8-1674-C223E87C7A1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E05B230-31BA-953D-FC1F-13155CBF7880}"/>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Identification of Community Needs (continued)</a:t>
            </a:r>
          </a:p>
        </p:txBody>
      </p:sp>
      <p:sp>
        <p:nvSpPr>
          <p:cNvPr id="5" name="Content Placeholder 4">
            <a:extLst>
              <a:ext uri="{FF2B5EF4-FFF2-40B4-BE49-F238E27FC236}">
                <a16:creationId xmlns:a16="http://schemas.microsoft.com/office/drawing/2014/main" id="{333120F5-7399-21C4-7CA1-92F8FFA0CFE2}"/>
              </a:ext>
            </a:extLst>
          </p:cNvPr>
          <p:cNvSpPr>
            <a:spLocks noGrp="1"/>
          </p:cNvSpPr>
          <p:nvPr>
            <p:ph idx="1"/>
          </p:nvPr>
        </p:nvSpPr>
        <p:spPr/>
        <p:txBody>
          <a:bodyPr>
            <a:normAutofit/>
          </a:bodyPr>
          <a:lstStyle/>
          <a:p>
            <a:pPr marL="0" indent="0">
              <a:buNone/>
            </a:pPr>
            <a:r>
              <a:rPr lang="en-US" dirty="0">
                <a:solidFill>
                  <a:srgbClr val="215F9A"/>
                </a:solidFill>
              </a:rPr>
              <a:t>Tips for the FCN to build an effective health ministry team include: (continued)</a:t>
            </a:r>
          </a:p>
          <a:p>
            <a:r>
              <a:rPr lang="en-US" dirty="0"/>
              <a:t>Develop a plan</a:t>
            </a:r>
          </a:p>
          <a:p>
            <a:r>
              <a:rPr lang="en-US" dirty="0"/>
              <a:t>Plan a Recognition and Commissioning Service</a:t>
            </a:r>
          </a:p>
          <a:p>
            <a:r>
              <a:rPr lang="en-US" dirty="0"/>
              <a:t>Create reports</a:t>
            </a:r>
          </a:p>
          <a:p>
            <a:r>
              <a:rPr lang="en-US" dirty="0"/>
              <a:t>Grow</a:t>
            </a:r>
          </a:p>
        </p:txBody>
      </p:sp>
      <p:sp>
        <p:nvSpPr>
          <p:cNvPr id="2" name="Slide Number Placeholder 1">
            <a:extLst>
              <a:ext uri="{FF2B5EF4-FFF2-40B4-BE49-F238E27FC236}">
                <a16:creationId xmlns:a16="http://schemas.microsoft.com/office/drawing/2014/main" id="{F468B1F5-CB90-5B87-5832-2800F2B5BFBE}"/>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68</a:t>
            </a:fld>
            <a:endParaRPr lang="en-US"/>
          </a:p>
        </p:txBody>
      </p:sp>
    </p:spTree>
    <p:extLst>
      <p:ext uri="{BB962C8B-B14F-4D97-AF65-F5344CB8AC3E}">
        <p14:creationId xmlns:p14="http://schemas.microsoft.com/office/powerpoint/2010/main" val="66982722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CC9767-5B1E-EB87-48B0-E8FAFB5CCBF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A2CA1223-271E-DC07-5F04-F1D811956153}"/>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Emergency Preparedness</a:t>
            </a:r>
          </a:p>
        </p:txBody>
      </p:sp>
      <p:sp>
        <p:nvSpPr>
          <p:cNvPr id="5" name="Content Placeholder 4">
            <a:extLst>
              <a:ext uri="{FF2B5EF4-FFF2-40B4-BE49-F238E27FC236}">
                <a16:creationId xmlns:a16="http://schemas.microsoft.com/office/drawing/2014/main" id="{424D8762-A698-7B51-B77F-F7379EC14662}"/>
              </a:ext>
            </a:extLst>
          </p:cNvPr>
          <p:cNvSpPr>
            <a:spLocks noGrp="1"/>
          </p:cNvSpPr>
          <p:nvPr>
            <p:ph idx="1"/>
          </p:nvPr>
        </p:nvSpPr>
        <p:spPr/>
        <p:txBody>
          <a:bodyPr>
            <a:normAutofit/>
          </a:bodyPr>
          <a:lstStyle/>
          <a:p>
            <a:pPr marL="0" indent="0">
              <a:buNone/>
            </a:pPr>
            <a:r>
              <a:rPr lang="en-US" dirty="0"/>
              <a:t>It is a continuous cycles of planning, organizing, training, equipping, and evaluating actions to ensure effective coordination during unexpected events. </a:t>
            </a:r>
          </a:p>
        </p:txBody>
      </p:sp>
      <p:sp>
        <p:nvSpPr>
          <p:cNvPr id="2" name="Slide Number Placeholder 1">
            <a:extLst>
              <a:ext uri="{FF2B5EF4-FFF2-40B4-BE49-F238E27FC236}">
                <a16:creationId xmlns:a16="http://schemas.microsoft.com/office/drawing/2014/main" id="{B3BD857C-2BE6-3D1C-2EA4-DCFFB8A5CFC6}"/>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69</a:t>
            </a:fld>
            <a:endParaRPr lang="en-US"/>
          </a:p>
        </p:txBody>
      </p:sp>
    </p:spTree>
    <p:extLst>
      <p:ext uri="{BB962C8B-B14F-4D97-AF65-F5344CB8AC3E}">
        <p14:creationId xmlns:p14="http://schemas.microsoft.com/office/powerpoint/2010/main" val="207906714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FFF71B0-DC6B-4069-8A51-ECDBFFB9CF60}"/>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Questions and Answers </a:t>
            </a:r>
          </a:p>
        </p:txBody>
      </p:sp>
      <p:pic>
        <p:nvPicPr>
          <p:cNvPr id="3" name="Picture 2">
            <a:extLst>
              <a:ext uri="{FF2B5EF4-FFF2-40B4-BE49-F238E27FC236}">
                <a16:creationId xmlns:a16="http://schemas.microsoft.com/office/drawing/2014/main" id="{C18F2FB3-9116-A571-294C-0C0946ACA035}"/>
              </a:ext>
            </a:extLst>
          </p:cNvPr>
          <p:cNvPicPr>
            <a:picLocks noChangeAspect="1"/>
          </p:cNvPicPr>
          <p:nvPr/>
        </p:nvPicPr>
        <p:blipFill>
          <a:blip r:embed="rId2"/>
          <a:stretch>
            <a:fillRect/>
          </a:stretch>
        </p:blipFill>
        <p:spPr>
          <a:xfrm>
            <a:off x="3195109" y="1825625"/>
            <a:ext cx="5801781" cy="4351338"/>
          </a:xfrm>
          <a:prstGeom prst="rect">
            <a:avLst/>
          </a:prstGeom>
          <a:noFill/>
        </p:spPr>
      </p:pic>
      <p:sp>
        <p:nvSpPr>
          <p:cNvPr id="2" name="Slide Number Placeholder 1" hidden="1">
            <a:extLst>
              <a:ext uri="{FF2B5EF4-FFF2-40B4-BE49-F238E27FC236}">
                <a16:creationId xmlns:a16="http://schemas.microsoft.com/office/drawing/2014/main" id="{7BE0B5D0-25ED-F14D-8F2E-64AA8959B8E8}"/>
              </a:ext>
            </a:extLst>
          </p:cNvPr>
          <p:cNvSpPr>
            <a:spLocks noGrp="1"/>
          </p:cNvSpPr>
          <p:nvPr>
            <p:ph type="sldNum" sz="quarter" idx="12"/>
          </p:nvPr>
        </p:nvSpPr>
        <p:spPr/>
        <p:txBody>
          <a:bodyPr/>
          <a:lstStyle/>
          <a:p>
            <a:pPr>
              <a:spcAft>
                <a:spcPts val="600"/>
              </a:spcAft>
            </a:pPr>
            <a:fld id="{0B2384F0-66C6-4BCA-8B76-EE0A04A347B9}" type="slidenum">
              <a:rPr lang="en-US" smtClean="0"/>
              <a:pPr>
                <a:spcAft>
                  <a:spcPts val="600"/>
                </a:spcAft>
              </a:pPr>
              <a:t>70</a:t>
            </a:fld>
            <a:endParaRPr lang="en-US"/>
          </a:p>
        </p:txBody>
      </p:sp>
    </p:spTree>
    <p:extLst>
      <p:ext uri="{BB962C8B-B14F-4D97-AF65-F5344CB8AC3E}">
        <p14:creationId xmlns:p14="http://schemas.microsoft.com/office/powerpoint/2010/main" val="6888236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460</TotalTime>
  <Words>2056</Words>
  <Application>Microsoft Office PowerPoint</Application>
  <PresentationFormat>Widescreen</PresentationFormat>
  <Paragraphs>402</Paragraphs>
  <Slides>70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70</vt:i4>
      </vt:variant>
    </vt:vector>
  </HeadingPairs>
  <TitlesOfParts>
    <vt:vector size="74" baseType="lpstr">
      <vt:lpstr>Aptos</vt:lpstr>
      <vt:lpstr>Aptos Display</vt:lpstr>
      <vt:lpstr>Arial</vt:lpstr>
      <vt:lpstr>Office Theme</vt:lpstr>
      <vt:lpstr>Health Promotion</vt:lpstr>
      <vt:lpstr>Learning Outcomes</vt:lpstr>
      <vt:lpstr>Key term</vt:lpstr>
      <vt:lpstr>Key term</vt:lpstr>
      <vt:lpstr>Key term</vt:lpstr>
      <vt:lpstr>Key term</vt:lpstr>
      <vt:lpstr>Key term</vt:lpstr>
      <vt:lpstr>Key term</vt:lpstr>
      <vt:lpstr>Key term</vt:lpstr>
      <vt:lpstr>Key term</vt:lpstr>
      <vt:lpstr>Key term</vt:lpstr>
      <vt:lpstr>Outcome 1 </vt:lpstr>
      <vt:lpstr>Defining Health Promotion</vt:lpstr>
      <vt:lpstr>Defining Health Promotion (continued)</vt:lpstr>
      <vt:lpstr>Defining Health Promotion (continued) </vt:lpstr>
      <vt:lpstr>Defining Health Promotion (continued) </vt:lpstr>
      <vt:lpstr>Defining Health Promotion (continued) </vt:lpstr>
      <vt:lpstr>Defining Health Promotion (continued) </vt:lpstr>
      <vt:lpstr>Defining Health Promotion (continued) </vt:lpstr>
      <vt:lpstr>Health Promotion Compared to Disease Prevention</vt:lpstr>
      <vt:lpstr>Resources for Health Promotion</vt:lpstr>
      <vt:lpstr>Critical Thinking</vt:lpstr>
      <vt:lpstr>Critical Thinking</vt:lpstr>
      <vt:lpstr>Outcome 2 </vt:lpstr>
      <vt:lpstr>Self-Care and the FCN</vt:lpstr>
      <vt:lpstr>Self-Care and the FCN (continued)</vt:lpstr>
      <vt:lpstr>Self-Care and the FCN (continued)</vt:lpstr>
      <vt:lpstr>Self-Care and the FCN (continued)</vt:lpstr>
      <vt:lpstr>Professional Boundaries</vt:lpstr>
      <vt:lpstr>Professional Boundaries (continued)</vt:lpstr>
      <vt:lpstr>Professional Boundaries (continued)</vt:lpstr>
      <vt:lpstr>Outcome 3 </vt:lpstr>
      <vt:lpstr>Assessment</vt:lpstr>
      <vt:lpstr>Diagnosis</vt:lpstr>
      <vt:lpstr>Diagnosis</vt:lpstr>
      <vt:lpstr>Outcomes Identification</vt:lpstr>
      <vt:lpstr>Planning</vt:lpstr>
      <vt:lpstr>Implementation</vt:lpstr>
      <vt:lpstr>Implementation (continued)</vt:lpstr>
      <vt:lpstr>Implementation (continued)</vt:lpstr>
      <vt:lpstr>Evaluation</vt:lpstr>
      <vt:lpstr>Education</vt:lpstr>
      <vt:lpstr>Collaboration</vt:lpstr>
      <vt:lpstr>Critical Thinking</vt:lpstr>
      <vt:lpstr>Critical Thinking</vt:lpstr>
      <vt:lpstr>Outcome 4 </vt:lpstr>
      <vt:lpstr>Preparing for Teaching and Learning</vt:lpstr>
      <vt:lpstr>Characteristics of Adult Learners</vt:lpstr>
      <vt:lpstr>Active Learning</vt:lpstr>
      <vt:lpstr>Learning Styles</vt:lpstr>
      <vt:lpstr>Factors Affecting Learning</vt:lpstr>
      <vt:lpstr>Learning Outcomes</vt:lpstr>
      <vt:lpstr>Learning Outcomes (continued)</vt:lpstr>
      <vt:lpstr>Writing Learning Outcomes</vt:lpstr>
      <vt:lpstr>Examples of Outcomes</vt:lpstr>
      <vt:lpstr>Tips for Writing Outcomes</vt:lpstr>
      <vt:lpstr>Content</vt:lpstr>
      <vt:lpstr>Teaching Strategies</vt:lpstr>
      <vt:lpstr>Teaching Strategies (continued)</vt:lpstr>
      <vt:lpstr>Evaluation</vt:lpstr>
      <vt:lpstr>Evaluation (continued)</vt:lpstr>
      <vt:lpstr>Critical Thinking</vt:lpstr>
      <vt:lpstr>Critical Thinking</vt:lpstr>
      <vt:lpstr>Outcome 5 </vt:lpstr>
      <vt:lpstr>Social Determinants of Health (SDOH)</vt:lpstr>
      <vt:lpstr>Barriers to SDOH</vt:lpstr>
      <vt:lpstr>Identification of Community Needs</vt:lpstr>
      <vt:lpstr>Identification of Community Needs (continued)</vt:lpstr>
      <vt:lpstr>Emergency Preparedness</vt:lpstr>
      <vt:lpstr>Questions and Answers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Deb Fell-Carlson</dc:creator>
  <cp:lastModifiedBy>Bateman, Bev</cp:lastModifiedBy>
  <cp:revision>10</cp:revision>
  <dcterms:created xsi:type="dcterms:W3CDTF">2024-11-27T22:23:03Z</dcterms:created>
  <dcterms:modified xsi:type="dcterms:W3CDTF">2025-10-26T00:11:01Z</dcterms:modified>
</cp:coreProperties>
</file>