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8" r:id="rId3"/>
    <p:sldId id="320" r:id="rId4"/>
    <p:sldId id="319" r:id="rId5"/>
    <p:sldId id="318" r:id="rId6"/>
    <p:sldId id="300" r:id="rId7"/>
    <p:sldId id="299" r:id="rId8"/>
    <p:sldId id="301" r:id="rId9"/>
    <p:sldId id="325" r:id="rId10"/>
    <p:sldId id="302" r:id="rId11"/>
    <p:sldId id="303" r:id="rId12"/>
    <p:sldId id="304" r:id="rId13"/>
    <p:sldId id="305" r:id="rId14"/>
    <p:sldId id="306" r:id="rId15"/>
    <p:sldId id="307" r:id="rId16"/>
    <p:sldId id="326" r:id="rId17"/>
    <p:sldId id="327" r:id="rId18"/>
    <p:sldId id="328" r:id="rId19"/>
    <p:sldId id="308" r:id="rId20"/>
    <p:sldId id="332" r:id="rId21"/>
    <p:sldId id="309" r:id="rId22"/>
    <p:sldId id="310" r:id="rId23"/>
    <p:sldId id="311" r:id="rId24"/>
    <p:sldId id="312" r:id="rId25"/>
    <p:sldId id="333" r:id="rId26"/>
    <p:sldId id="313" r:id="rId27"/>
    <p:sldId id="314" r:id="rId28"/>
    <p:sldId id="315" r:id="rId29"/>
    <p:sldId id="316" r:id="rId30"/>
    <p:sldId id="334" r:id="rId31"/>
    <p:sldId id="317" r:id="rId32"/>
    <p:sldId id="329" r:id="rId33"/>
    <p:sldId id="330" r:id="rId34"/>
    <p:sldId id="331" r:id="rId35"/>
    <p:sldId id="321" r:id="rId36"/>
    <p:sldId id="322" r:id="rId37"/>
    <p:sldId id="323" r:id="rId38"/>
    <p:sldId id="335" r:id="rId39"/>
    <p:sldId id="32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F9A"/>
    <a:srgbClr val="00A9A2"/>
    <a:srgbClr val="88D382"/>
    <a:srgbClr val="6699FF"/>
    <a:srgbClr val="627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37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0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teman, Bev" userId="78a4a1ab-f5ae-471d-a304-cc7fab5b40fa" providerId="ADAL" clId="{45A80F08-3B71-4CE9-AA3E-3E27EC8EF9CC}"/>
    <pc:docChg chg="custSel addSld delSld modSld sldOrd">
      <pc:chgData name="Bateman, Bev" userId="78a4a1ab-f5ae-471d-a304-cc7fab5b40fa" providerId="ADAL" clId="{45A80F08-3B71-4CE9-AA3E-3E27EC8EF9CC}" dt="2025-08-28T20:56:33.071" v="1431" actId="20577"/>
      <pc:docMkLst>
        <pc:docMk/>
      </pc:docMkLst>
      <pc:sldChg chg="del">
        <pc:chgData name="Bateman, Bev" userId="78a4a1ab-f5ae-471d-a304-cc7fab5b40fa" providerId="ADAL" clId="{45A80F08-3B71-4CE9-AA3E-3E27EC8EF9CC}" dt="2025-08-28T20:25:05.495" v="0" actId="47"/>
        <pc:sldMkLst>
          <pc:docMk/>
          <pc:sldMk cId="1669235989" sldId="256"/>
        </pc:sldMkLst>
      </pc:sldChg>
      <pc:sldChg chg="modSp">
        <pc:chgData name="Bateman, Bev" userId="78a4a1ab-f5ae-471d-a304-cc7fab5b40fa" providerId="ADAL" clId="{45A80F08-3B71-4CE9-AA3E-3E27EC8EF9CC}" dt="2025-08-28T20:31:40.196" v="8" actId="20577"/>
        <pc:sldMkLst>
          <pc:docMk/>
          <pc:sldMk cId="1703588037" sldId="298"/>
        </pc:sldMkLst>
      </pc:sldChg>
      <pc:sldChg chg="modSp mod">
        <pc:chgData name="Bateman, Bev" userId="78a4a1ab-f5ae-471d-a304-cc7fab5b40fa" providerId="ADAL" clId="{45A80F08-3B71-4CE9-AA3E-3E27EC8EF9CC}" dt="2025-08-28T20:32:07.220" v="13" actId="20577"/>
        <pc:sldMkLst>
          <pc:docMk/>
          <pc:sldMk cId="2401547558" sldId="299"/>
        </pc:sldMkLst>
      </pc:sldChg>
      <pc:sldChg chg="ord">
        <pc:chgData name="Bateman, Bev" userId="78a4a1ab-f5ae-471d-a304-cc7fab5b40fa" providerId="ADAL" clId="{45A80F08-3B71-4CE9-AA3E-3E27EC8EF9CC}" dt="2025-08-28T20:33:10.659" v="17"/>
        <pc:sldMkLst>
          <pc:docMk/>
          <pc:sldMk cId="3800312106" sldId="300"/>
        </pc:sldMkLst>
      </pc:sldChg>
      <pc:sldChg chg="modSp mod">
        <pc:chgData name="Bateman, Bev" userId="78a4a1ab-f5ae-471d-a304-cc7fab5b40fa" providerId="ADAL" clId="{45A80F08-3B71-4CE9-AA3E-3E27EC8EF9CC}" dt="2025-08-28T20:33:58.724" v="23" actId="113"/>
        <pc:sldMkLst>
          <pc:docMk/>
          <pc:sldMk cId="2031279628" sldId="301"/>
        </pc:sldMkLst>
      </pc:sldChg>
      <pc:sldChg chg="modSp mod">
        <pc:chgData name="Bateman, Bev" userId="78a4a1ab-f5ae-471d-a304-cc7fab5b40fa" providerId="ADAL" clId="{45A80F08-3B71-4CE9-AA3E-3E27EC8EF9CC}" dt="2025-08-28T20:35:59.165" v="160" actId="113"/>
        <pc:sldMkLst>
          <pc:docMk/>
          <pc:sldMk cId="777746910" sldId="302"/>
        </pc:sldMkLst>
      </pc:sldChg>
      <pc:sldChg chg="modSp mod">
        <pc:chgData name="Bateman, Bev" userId="78a4a1ab-f5ae-471d-a304-cc7fab5b40fa" providerId="ADAL" clId="{45A80F08-3B71-4CE9-AA3E-3E27EC8EF9CC}" dt="2025-08-28T20:36:24.478" v="162" actId="113"/>
        <pc:sldMkLst>
          <pc:docMk/>
          <pc:sldMk cId="3057663865" sldId="303"/>
        </pc:sldMkLst>
      </pc:sldChg>
      <pc:sldChg chg="modSp mod">
        <pc:chgData name="Bateman, Bev" userId="78a4a1ab-f5ae-471d-a304-cc7fab5b40fa" providerId="ADAL" clId="{45A80F08-3B71-4CE9-AA3E-3E27EC8EF9CC}" dt="2025-08-28T20:36:43.468" v="164" actId="113"/>
        <pc:sldMkLst>
          <pc:docMk/>
          <pc:sldMk cId="1134392233" sldId="304"/>
        </pc:sldMkLst>
      </pc:sldChg>
      <pc:sldChg chg="modSp mod">
        <pc:chgData name="Bateman, Bev" userId="78a4a1ab-f5ae-471d-a304-cc7fab5b40fa" providerId="ADAL" clId="{45A80F08-3B71-4CE9-AA3E-3E27EC8EF9CC}" dt="2025-08-28T20:36:56.236" v="166" actId="113"/>
        <pc:sldMkLst>
          <pc:docMk/>
          <pc:sldMk cId="1571635047" sldId="305"/>
        </pc:sldMkLst>
      </pc:sldChg>
      <pc:sldChg chg="modSp mod">
        <pc:chgData name="Bateman, Bev" userId="78a4a1ab-f5ae-471d-a304-cc7fab5b40fa" providerId="ADAL" clId="{45A80F08-3B71-4CE9-AA3E-3E27EC8EF9CC}" dt="2025-08-28T20:37:33.351" v="168" actId="113"/>
        <pc:sldMkLst>
          <pc:docMk/>
          <pc:sldMk cId="2772372211" sldId="306"/>
        </pc:sldMkLst>
      </pc:sldChg>
      <pc:sldChg chg="modSp mod">
        <pc:chgData name="Bateman, Bev" userId="78a4a1ab-f5ae-471d-a304-cc7fab5b40fa" providerId="ADAL" clId="{45A80F08-3B71-4CE9-AA3E-3E27EC8EF9CC}" dt="2025-08-28T20:40:35.337" v="282" actId="20577"/>
        <pc:sldMkLst>
          <pc:docMk/>
          <pc:sldMk cId="2706366187" sldId="307"/>
        </pc:sldMkLst>
      </pc:sldChg>
      <pc:sldChg chg="modSp mod">
        <pc:chgData name="Bateman, Bev" userId="78a4a1ab-f5ae-471d-a304-cc7fab5b40fa" providerId="ADAL" clId="{45A80F08-3B71-4CE9-AA3E-3E27EC8EF9CC}" dt="2025-08-28T20:47:37.862" v="809" actId="20577"/>
        <pc:sldMkLst>
          <pc:docMk/>
          <pc:sldMk cId="3325494437" sldId="313"/>
        </pc:sldMkLst>
      </pc:sldChg>
      <pc:sldChg chg="modSp mod">
        <pc:chgData name="Bateman, Bev" userId="78a4a1ab-f5ae-471d-a304-cc7fab5b40fa" providerId="ADAL" clId="{45A80F08-3B71-4CE9-AA3E-3E27EC8EF9CC}" dt="2025-08-28T20:49:32.563" v="851" actId="20577"/>
        <pc:sldMkLst>
          <pc:docMk/>
          <pc:sldMk cId="3450574634" sldId="314"/>
        </pc:sldMkLst>
      </pc:sldChg>
      <pc:sldChg chg="modSp mod">
        <pc:chgData name="Bateman, Bev" userId="78a4a1ab-f5ae-471d-a304-cc7fab5b40fa" providerId="ADAL" clId="{45A80F08-3B71-4CE9-AA3E-3E27EC8EF9CC}" dt="2025-08-28T20:50:03.135" v="881" actId="20577"/>
        <pc:sldMkLst>
          <pc:docMk/>
          <pc:sldMk cId="2228992826" sldId="315"/>
        </pc:sldMkLst>
      </pc:sldChg>
      <pc:sldChg chg="ord">
        <pc:chgData name="Bateman, Bev" userId="78a4a1ab-f5ae-471d-a304-cc7fab5b40fa" providerId="ADAL" clId="{45A80F08-3B71-4CE9-AA3E-3E27EC8EF9CC}" dt="2025-08-28T20:33:05.916" v="15"/>
        <pc:sldMkLst>
          <pc:docMk/>
          <pc:sldMk cId="4192127605" sldId="318"/>
        </pc:sldMkLst>
      </pc:sldChg>
      <pc:sldChg chg="ord">
        <pc:chgData name="Bateman, Bev" userId="78a4a1ab-f5ae-471d-a304-cc7fab5b40fa" providerId="ADAL" clId="{45A80F08-3B71-4CE9-AA3E-3E27EC8EF9CC}" dt="2025-08-28T20:33:16.076" v="21"/>
        <pc:sldMkLst>
          <pc:docMk/>
          <pc:sldMk cId="2923317846" sldId="319"/>
        </pc:sldMkLst>
      </pc:sldChg>
      <pc:sldChg chg="ord">
        <pc:chgData name="Bateman, Bev" userId="78a4a1ab-f5ae-471d-a304-cc7fab5b40fa" providerId="ADAL" clId="{45A80F08-3B71-4CE9-AA3E-3E27EC8EF9CC}" dt="2025-08-28T20:33:14.763" v="19"/>
        <pc:sldMkLst>
          <pc:docMk/>
          <pc:sldMk cId="497758642" sldId="320"/>
        </pc:sldMkLst>
      </pc:sldChg>
      <pc:sldChg chg="modSp new mod">
        <pc:chgData name="Bateman, Bev" userId="78a4a1ab-f5ae-471d-a304-cc7fab5b40fa" providerId="ADAL" clId="{45A80F08-3B71-4CE9-AA3E-3E27EC8EF9CC}" dt="2025-08-28T20:35:13.494" v="158" actId="20577"/>
        <pc:sldMkLst>
          <pc:docMk/>
          <pc:sldMk cId="2601466810" sldId="325"/>
        </pc:sldMkLst>
      </pc:sldChg>
      <pc:sldChg chg="modSp add mod">
        <pc:chgData name="Bateman, Bev" userId="78a4a1ab-f5ae-471d-a304-cc7fab5b40fa" providerId="ADAL" clId="{45A80F08-3B71-4CE9-AA3E-3E27EC8EF9CC}" dt="2025-08-28T20:41:31.732" v="346" actId="20577"/>
        <pc:sldMkLst>
          <pc:docMk/>
          <pc:sldMk cId="599422963" sldId="326"/>
        </pc:sldMkLst>
      </pc:sldChg>
      <pc:sldChg chg="modSp add mod">
        <pc:chgData name="Bateman, Bev" userId="78a4a1ab-f5ae-471d-a304-cc7fab5b40fa" providerId="ADAL" clId="{45A80F08-3B71-4CE9-AA3E-3E27EC8EF9CC}" dt="2025-08-28T20:42:52.718" v="486" actId="20577"/>
        <pc:sldMkLst>
          <pc:docMk/>
          <pc:sldMk cId="3547867702" sldId="327"/>
        </pc:sldMkLst>
      </pc:sldChg>
      <pc:sldChg chg="modSp add mod">
        <pc:chgData name="Bateman, Bev" userId="78a4a1ab-f5ae-471d-a304-cc7fab5b40fa" providerId="ADAL" clId="{45A80F08-3B71-4CE9-AA3E-3E27EC8EF9CC}" dt="2025-08-28T20:44:19.503" v="691" actId="20577"/>
        <pc:sldMkLst>
          <pc:docMk/>
          <pc:sldMk cId="4117989736" sldId="328"/>
        </pc:sldMkLst>
      </pc:sldChg>
      <pc:sldChg chg="modSp new mod">
        <pc:chgData name="Bateman, Bev" userId="78a4a1ab-f5ae-471d-a304-cc7fab5b40fa" providerId="ADAL" clId="{45A80F08-3B71-4CE9-AA3E-3E27EC8EF9CC}" dt="2025-08-28T20:53:37.449" v="1107" actId="20577"/>
        <pc:sldMkLst>
          <pc:docMk/>
          <pc:sldMk cId="3111905859" sldId="329"/>
        </pc:sldMkLst>
      </pc:sldChg>
      <pc:sldChg chg="modSp new mod">
        <pc:chgData name="Bateman, Bev" userId="78a4a1ab-f5ae-471d-a304-cc7fab5b40fa" providerId="ADAL" clId="{45A80F08-3B71-4CE9-AA3E-3E27EC8EF9CC}" dt="2025-08-28T20:55:00.505" v="1242" actId="20577"/>
        <pc:sldMkLst>
          <pc:docMk/>
          <pc:sldMk cId="1692917562" sldId="330"/>
        </pc:sldMkLst>
      </pc:sldChg>
      <pc:sldChg chg="modSp new mod">
        <pc:chgData name="Bateman, Bev" userId="78a4a1ab-f5ae-471d-a304-cc7fab5b40fa" providerId="ADAL" clId="{45A80F08-3B71-4CE9-AA3E-3E27EC8EF9CC}" dt="2025-08-28T20:56:33.071" v="1431" actId="20577"/>
        <pc:sldMkLst>
          <pc:docMk/>
          <pc:sldMk cId="739857837" sldId="331"/>
        </pc:sldMkLst>
      </pc:sldChg>
    </pc:docChg>
  </pc:docChgLst>
  <pc:docChgLst>
    <pc:chgData name="Bateman, Bev" userId="78a4a1ab-f5ae-471d-a304-cc7fab5b40fa" providerId="ADAL" clId="{9D79737B-E556-458B-A1B4-402CFBFECC74}"/>
    <pc:docChg chg="modSld">
      <pc:chgData name="Bateman, Bev" userId="78a4a1ab-f5ae-471d-a304-cc7fab5b40fa" providerId="ADAL" clId="{9D79737B-E556-458B-A1B4-402CFBFECC74}" dt="2025-10-26T01:15:35.602" v="132" actId="20577"/>
      <pc:docMkLst>
        <pc:docMk/>
      </pc:docMkLst>
      <pc:sldChg chg="modSp mod">
        <pc:chgData name="Bateman, Bev" userId="78a4a1ab-f5ae-471d-a304-cc7fab5b40fa" providerId="ADAL" clId="{9D79737B-E556-458B-A1B4-402CFBFECC74}" dt="2025-10-26T01:14:01.236" v="118" actId="20577"/>
        <pc:sldMkLst>
          <pc:docMk/>
          <pc:sldMk cId="3800312106" sldId="300"/>
        </pc:sldMkLst>
        <pc:spChg chg="mod">
          <ac:chgData name="Bateman, Bev" userId="78a4a1ab-f5ae-471d-a304-cc7fab5b40fa" providerId="ADAL" clId="{9D79737B-E556-458B-A1B4-402CFBFECC74}" dt="2025-10-26T01:14:01.236" v="118" actId="20577"/>
          <ac:spMkLst>
            <pc:docMk/>
            <pc:sldMk cId="3800312106" sldId="30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15:16.001" v="122" actId="207"/>
        <pc:sldMkLst>
          <pc:docMk/>
          <pc:sldMk cId="3450574634" sldId="314"/>
        </pc:sldMkLst>
        <pc:spChg chg="mod">
          <ac:chgData name="Bateman, Bev" userId="78a4a1ab-f5ae-471d-a304-cc7fab5b40fa" providerId="ADAL" clId="{9D79737B-E556-458B-A1B4-402CFBFECC74}" dt="2025-10-26T01:15:16.001" v="122" actId="207"/>
          <ac:spMkLst>
            <pc:docMk/>
            <pc:sldMk cId="3450574634" sldId="31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15:35.602" v="132" actId="20577"/>
        <pc:sldMkLst>
          <pc:docMk/>
          <pc:sldMk cId="2228992826" sldId="315"/>
        </pc:sldMkLst>
        <pc:spChg chg="mod">
          <ac:chgData name="Bateman, Bev" userId="78a4a1ab-f5ae-471d-a304-cc7fab5b40fa" providerId="ADAL" clId="{9D79737B-E556-458B-A1B4-402CFBFECC74}" dt="2025-10-26T01:15:35.602" v="132" actId="20577"/>
          <ac:spMkLst>
            <pc:docMk/>
            <pc:sldMk cId="2228992826" sldId="31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13:32.956" v="60" actId="20577"/>
        <pc:sldMkLst>
          <pc:docMk/>
          <pc:sldMk cId="4192127605" sldId="318"/>
        </pc:sldMkLst>
        <pc:spChg chg="mod">
          <ac:chgData name="Bateman, Bev" userId="78a4a1ab-f5ae-471d-a304-cc7fab5b40fa" providerId="ADAL" clId="{9D79737B-E556-458B-A1B4-402CFBFECC74}" dt="2025-10-26T01:13:32.956" v="60" actId="20577"/>
          <ac:spMkLst>
            <pc:docMk/>
            <pc:sldMk cId="4192127605" sldId="31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13:20.722" v="56" actId="20577"/>
        <pc:sldMkLst>
          <pc:docMk/>
          <pc:sldMk cId="2923317846" sldId="319"/>
        </pc:sldMkLst>
        <pc:spChg chg="mod">
          <ac:chgData name="Bateman, Bev" userId="78a4a1ab-f5ae-471d-a304-cc7fab5b40fa" providerId="ADAL" clId="{9D79737B-E556-458B-A1B4-402CFBFECC74}" dt="2025-10-26T01:13:20.722" v="56" actId="20577"/>
          <ac:spMkLst>
            <pc:docMk/>
            <pc:sldMk cId="2923317846" sldId="31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1:12:52.966" v="3" actId="20577"/>
        <pc:sldMkLst>
          <pc:docMk/>
          <pc:sldMk cId="497758642" sldId="320"/>
        </pc:sldMkLst>
        <pc:spChg chg="mod">
          <ac:chgData name="Bateman, Bev" userId="78a4a1ab-f5ae-471d-a304-cc7fab5b40fa" providerId="ADAL" clId="{9D79737B-E556-458B-A1B4-402CFBFECC74}" dt="2025-10-26T01:12:52.966" v="3" actId="20577"/>
          <ac:spMkLst>
            <pc:docMk/>
            <pc:sldMk cId="497758642" sldId="320"/>
            <ac:spMk id="5" creationId="{DBC9CB54-7258-4098-B681-7499198498C0}"/>
          </ac:spMkLst>
        </pc:spChg>
      </pc:sldChg>
    </pc:docChg>
  </pc:docChgLst>
  <pc:docChgLst>
    <pc:chgData name="Bateman, Bev" userId="78a4a1ab-f5ae-471d-a304-cc7fab5b40fa" providerId="ADAL" clId="{4CAAFCDF-D780-43F9-9435-299B1F34108C}"/>
    <pc:docChg chg="custSel addSld modSld">
      <pc:chgData name="Bateman, Bev" userId="78a4a1ab-f5ae-471d-a304-cc7fab5b40fa" providerId="ADAL" clId="{4CAAFCDF-D780-43F9-9435-299B1F34108C}" dt="2025-09-04T22:30:55.253" v="282" actId="12"/>
      <pc:docMkLst>
        <pc:docMk/>
      </pc:docMkLst>
      <pc:sldChg chg="modSp">
        <pc:chgData name="Bateman, Bev" userId="78a4a1ab-f5ae-471d-a304-cc7fab5b40fa" providerId="ADAL" clId="{4CAAFCDF-D780-43F9-9435-299B1F34108C}" dt="2025-09-02T12:51:04.873" v="16"/>
        <pc:sldMkLst>
          <pc:docMk/>
          <pc:sldMk cId="1703588037" sldId="298"/>
        </pc:sldMkLst>
      </pc:sldChg>
      <pc:sldChg chg="modSp mod modClrScheme chgLayout">
        <pc:chgData name="Bateman, Bev" userId="78a4a1ab-f5ae-471d-a304-cc7fab5b40fa" providerId="ADAL" clId="{4CAAFCDF-D780-43F9-9435-299B1F34108C}" dt="2025-09-02T12:50:19.118" v="9"/>
        <pc:sldMkLst>
          <pc:docMk/>
          <pc:sldMk cId="2401547558" sldId="299"/>
        </pc:sldMkLst>
      </pc:sldChg>
      <pc:sldChg chg="modSp mod modClrScheme chgLayout">
        <pc:chgData name="Bateman, Bev" userId="78a4a1ab-f5ae-471d-a304-cc7fab5b40fa" providerId="ADAL" clId="{4CAAFCDF-D780-43F9-9435-299B1F34108C}" dt="2025-09-04T22:27:54.269" v="204" actId="20577"/>
        <pc:sldMkLst>
          <pc:docMk/>
          <pc:sldMk cId="3800312106" sldId="300"/>
        </pc:sldMkLst>
      </pc:sldChg>
      <pc:sldChg chg="modSp mod">
        <pc:chgData name="Bateman, Bev" userId="78a4a1ab-f5ae-471d-a304-cc7fab5b40fa" providerId="ADAL" clId="{4CAAFCDF-D780-43F9-9435-299B1F34108C}" dt="2025-09-04T22:28:29.248" v="220" actId="20577"/>
        <pc:sldMkLst>
          <pc:docMk/>
          <pc:sldMk cId="2031279628" sldId="301"/>
        </pc:sldMkLst>
      </pc:sldChg>
      <pc:sldChg chg="modSp mod">
        <pc:chgData name="Bateman, Bev" userId="78a4a1ab-f5ae-471d-a304-cc7fab5b40fa" providerId="ADAL" clId="{4CAAFCDF-D780-43F9-9435-299B1F34108C}" dt="2025-09-02T12:52:22.798" v="28" actId="255"/>
        <pc:sldMkLst>
          <pc:docMk/>
          <pc:sldMk cId="777746910" sldId="302"/>
        </pc:sldMkLst>
      </pc:sldChg>
      <pc:sldChg chg="modSp mod">
        <pc:chgData name="Bateman, Bev" userId="78a4a1ab-f5ae-471d-a304-cc7fab5b40fa" providerId="ADAL" clId="{4CAAFCDF-D780-43F9-9435-299B1F34108C}" dt="2025-09-04T22:28:40.752" v="222" actId="20577"/>
        <pc:sldMkLst>
          <pc:docMk/>
          <pc:sldMk cId="3057663865" sldId="303"/>
        </pc:sldMkLst>
      </pc:sldChg>
      <pc:sldChg chg="modSp mod">
        <pc:chgData name="Bateman, Bev" userId="78a4a1ab-f5ae-471d-a304-cc7fab5b40fa" providerId="ADAL" clId="{4CAAFCDF-D780-43F9-9435-299B1F34108C}" dt="2025-09-04T22:28:48.498" v="228" actId="20577"/>
        <pc:sldMkLst>
          <pc:docMk/>
          <pc:sldMk cId="1134392233" sldId="304"/>
        </pc:sldMkLst>
      </pc:sldChg>
      <pc:sldChg chg="modSp mod">
        <pc:chgData name="Bateman, Bev" userId="78a4a1ab-f5ae-471d-a304-cc7fab5b40fa" providerId="ADAL" clId="{4CAAFCDF-D780-43F9-9435-299B1F34108C}" dt="2025-09-04T22:29:01.632" v="238" actId="20577"/>
        <pc:sldMkLst>
          <pc:docMk/>
          <pc:sldMk cId="1571635047" sldId="305"/>
        </pc:sldMkLst>
      </pc:sldChg>
      <pc:sldChg chg="modSp mod">
        <pc:chgData name="Bateman, Bev" userId="78a4a1ab-f5ae-471d-a304-cc7fab5b40fa" providerId="ADAL" clId="{4CAAFCDF-D780-43F9-9435-299B1F34108C}" dt="2025-09-04T22:29:14.125" v="246" actId="20577"/>
        <pc:sldMkLst>
          <pc:docMk/>
          <pc:sldMk cId="2772372211" sldId="306"/>
        </pc:sldMkLst>
      </pc:sldChg>
      <pc:sldChg chg="modSp mod">
        <pc:chgData name="Bateman, Bev" userId="78a4a1ab-f5ae-471d-a304-cc7fab5b40fa" providerId="ADAL" clId="{4CAAFCDF-D780-43F9-9435-299B1F34108C}" dt="2025-09-02T12:53:15.838" v="39"/>
        <pc:sldMkLst>
          <pc:docMk/>
          <pc:sldMk cId="2706366187" sldId="307"/>
        </pc:sldMkLst>
      </pc:sldChg>
      <pc:sldChg chg="addSp modSp mod modClrScheme chgLayout">
        <pc:chgData name="Bateman, Bev" userId="78a4a1ab-f5ae-471d-a304-cc7fab5b40fa" providerId="ADAL" clId="{4CAAFCDF-D780-43F9-9435-299B1F34108C}" dt="2025-09-04T22:29:25.252" v="247" actId="12"/>
        <pc:sldMkLst>
          <pc:docMk/>
          <pc:sldMk cId="1774243719" sldId="308"/>
        </pc:sldMkLst>
      </pc:sldChg>
      <pc:sldChg chg="modSp mod modClrScheme chgLayout">
        <pc:chgData name="Bateman, Bev" userId="78a4a1ab-f5ae-471d-a304-cc7fab5b40fa" providerId="ADAL" clId="{4CAAFCDF-D780-43F9-9435-299B1F34108C}" dt="2025-09-02T12:55:45.989" v="59"/>
        <pc:sldMkLst>
          <pc:docMk/>
          <pc:sldMk cId="2472752680" sldId="309"/>
        </pc:sldMkLst>
      </pc:sldChg>
      <pc:sldChg chg="modSp mod">
        <pc:chgData name="Bateman, Bev" userId="78a4a1ab-f5ae-471d-a304-cc7fab5b40fa" providerId="ADAL" clId="{4CAAFCDF-D780-43F9-9435-299B1F34108C}" dt="2025-09-02T12:56:39.879" v="61"/>
        <pc:sldMkLst>
          <pc:docMk/>
          <pc:sldMk cId="3968804317" sldId="310"/>
        </pc:sldMkLst>
      </pc:sldChg>
      <pc:sldChg chg="modSp mod">
        <pc:chgData name="Bateman, Bev" userId="78a4a1ab-f5ae-471d-a304-cc7fab5b40fa" providerId="ADAL" clId="{4CAAFCDF-D780-43F9-9435-299B1F34108C}" dt="2025-09-02T12:56:49.533" v="63"/>
        <pc:sldMkLst>
          <pc:docMk/>
          <pc:sldMk cId="738259256" sldId="311"/>
        </pc:sldMkLst>
      </pc:sldChg>
      <pc:sldChg chg="addSp modSp mod modClrScheme chgLayout">
        <pc:chgData name="Bateman, Bev" userId="78a4a1ab-f5ae-471d-a304-cc7fab5b40fa" providerId="ADAL" clId="{4CAAFCDF-D780-43F9-9435-299B1F34108C}" dt="2025-09-04T22:29:36.417" v="249" actId="12"/>
        <pc:sldMkLst>
          <pc:docMk/>
          <pc:sldMk cId="2611789192" sldId="312"/>
        </pc:sldMkLst>
      </pc:sldChg>
      <pc:sldChg chg="modSp mod modClrScheme chgLayout">
        <pc:chgData name="Bateman, Bev" userId="78a4a1ab-f5ae-471d-a304-cc7fab5b40fa" providerId="ADAL" clId="{4CAAFCDF-D780-43F9-9435-299B1F34108C}" dt="2025-09-02T12:57:54.063" v="76"/>
        <pc:sldMkLst>
          <pc:docMk/>
          <pc:sldMk cId="3325494437" sldId="313"/>
        </pc:sldMkLst>
      </pc:sldChg>
      <pc:sldChg chg="modSp mod">
        <pc:chgData name="Bateman, Bev" userId="78a4a1ab-f5ae-471d-a304-cc7fab5b40fa" providerId="ADAL" clId="{4CAAFCDF-D780-43F9-9435-299B1F34108C}" dt="2025-09-02T12:58:24.039" v="78"/>
        <pc:sldMkLst>
          <pc:docMk/>
          <pc:sldMk cId="3450574634" sldId="314"/>
        </pc:sldMkLst>
      </pc:sldChg>
      <pc:sldChg chg="modSp mod">
        <pc:chgData name="Bateman, Bev" userId="78a4a1ab-f5ae-471d-a304-cc7fab5b40fa" providerId="ADAL" clId="{4CAAFCDF-D780-43F9-9435-299B1F34108C}" dt="2025-09-02T12:58:32.695" v="80"/>
        <pc:sldMkLst>
          <pc:docMk/>
          <pc:sldMk cId="2228992826" sldId="315"/>
        </pc:sldMkLst>
      </pc:sldChg>
      <pc:sldChg chg="addSp modSp mod modClrScheme chgLayout">
        <pc:chgData name="Bateman, Bev" userId="78a4a1ab-f5ae-471d-a304-cc7fab5b40fa" providerId="ADAL" clId="{4CAAFCDF-D780-43F9-9435-299B1F34108C}" dt="2025-09-04T22:29:47.988" v="251" actId="12"/>
        <pc:sldMkLst>
          <pc:docMk/>
          <pc:sldMk cId="800740603" sldId="316"/>
        </pc:sldMkLst>
      </pc:sldChg>
      <pc:sldChg chg="modSp mod modClrScheme chgLayout">
        <pc:chgData name="Bateman, Bev" userId="78a4a1ab-f5ae-471d-a304-cc7fab5b40fa" providerId="ADAL" clId="{4CAAFCDF-D780-43F9-9435-299B1F34108C}" dt="2025-09-02T12:59:28.589" v="93"/>
        <pc:sldMkLst>
          <pc:docMk/>
          <pc:sldMk cId="1719578354" sldId="317"/>
        </pc:sldMkLst>
      </pc:sldChg>
      <pc:sldChg chg="modSp mod modClrScheme chgLayout">
        <pc:chgData name="Bateman, Bev" userId="78a4a1ab-f5ae-471d-a304-cc7fab5b40fa" providerId="ADAL" clId="{4CAAFCDF-D780-43F9-9435-299B1F34108C}" dt="2025-09-04T22:27:22.581" v="189" actId="26606"/>
        <pc:sldMkLst>
          <pc:docMk/>
          <pc:sldMk cId="4192127605" sldId="318"/>
        </pc:sldMkLst>
      </pc:sldChg>
      <pc:sldChg chg="modSp mod modClrScheme chgLayout">
        <pc:chgData name="Bateman, Bev" userId="78a4a1ab-f5ae-471d-a304-cc7fab5b40fa" providerId="ADAL" clId="{4CAAFCDF-D780-43F9-9435-299B1F34108C}" dt="2025-09-04T22:26:59.402" v="167" actId="26606"/>
        <pc:sldMkLst>
          <pc:docMk/>
          <pc:sldMk cId="2923317846" sldId="319"/>
        </pc:sldMkLst>
      </pc:sldChg>
      <pc:sldChg chg="modSp mod modClrScheme chgLayout">
        <pc:chgData name="Bateman, Bev" userId="78a4a1ab-f5ae-471d-a304-cc7fab5b40fa" providerId="ADAL" clId="{4CAAFCDF-D780-43F9-9435-299B1F34108C}" dt="2025-09-04T22:26:25.895" v="143" actId="26606"/>
        <pc:sldMkLst>
          <pc:docMk/>
          <pc:sldMk cId="497758642" sldId="320"/>
        </pc:sldMkLst>
      </pc:sldChg>
      <pc:sldChg chg="modSp mod">
        <pc:chgData name="Bateman, Bev" userId="78a4a1ab-f5ae-471d-a304-cc7fab5b40fa" providerId="ADAL" clId="{4CAAFCDF-D780-43F9-9435-299B1F34108C}" dt="2025-09-04T22:30:15.561" v="264" actId="20577"/>
        <pc:sldMkLst>
          <pc:docMk/>
          <pc:sldMk cId="3672097534" sldId="321"/>
        </pc:sldMkLst>
      </pc:sldChg>
      <pc:sldChg chg="modSp mod">
        <pc:chgData name="Bateman, Bev" userId="78a4a1ab-f5ae-471d-a304-cc7fab5b40fa" providerId="ADAL" clId="{4CAAFCDF-D780-43F9-9435-299B1F34108C}" dt="2025-09-04T22:30:29.472" v="276" actId="20577"/>
        <pc:sldMkLst>
          <pc:docMk/>
          <pc:sldMk cId="2565382569" sldId="322"/>
        </pc:sldMkLst>
      </pc:sldChg>
      <pc:sldChg chg="addSp modSp mod modClrScheme chgLayout">
        <pc:chgData name="Bateman, Bev" userId="78a4a1ab-f5ae-471d-a304-cc7fab5b40fa" providerId="ADAL" clId="{4CAAFCDF-D780-43F9-9435-299B1F34108C}" dt="2025-09-04T22:30:49.181" v="280" actId="12"/>
        <pc:sldMkLst>
          <pc:docMk/>
          <pc:sldMk cId="1121724826" sldId="323"/>
        </pc:sldMkLst>
      </pc:sldChg>
      <pc:sldChg chg="addSp modSp mod modClrScheme chgLayout">
        <pc:chgData name="Bateman, Bev" userId="78a4a1ab-f5ae-471d-a304-cc7fab5b40fa" providerId="ADAL" clId="{4CAAFCDF-D780-43F9-9435-299B1F34108C}" dt="2025-09-02T13:01:09.417" v="115" actId="255"/>
        <pc:sldMkLst>
          <pc:docMk/>
          <pc:sldMk cId="688823644" sldId="324"/>
        </pc:sldMkLst>
      </pc:sldChg>
      <pc:sldChg chg="modSp mod">
        <pc:chgData name="Bateman, Bev" userId="78a4a1ab-f5ae-471d-a304-cc7fab5b40fa" providerId="ADAL" clId="{4CAAFCDF-D780-43F9-9435-299B1F34108C}" dt="2025-09-02T12:52:08.350" v="26" actId="255"/>
        <pc:sldMkLst>
          <pc:docMk/>
          <pc:sldMk cId="2601466810" sldId="325"/>
        </pc:sldMkLst>
      </pc:sldChg>
      <pc:sldChg chg="modSp mod">
        <pc:chgData name="Bateman, Bev" userId="78a4a1ab-f5ae-471d-a304-cc7fab5b40fa" providerId="ADAL" clId="{4CAAFCDF-D780-43F9-9435-299B1F34108C}" dt="2025-09-02T12:53:35.805" v="41"/>
        <pc:sldMkLst>
          <pc:docMk/>
          <pc:sldMk cId="599422963" sldId="326"/>
        </pc:sldMkLst>
      </pc:sldChg>
      <pc:sldChg chg="modSp mod">
        <pc:chgData name="Bateman, Bev" userId="78a4a1ab-f5ae-471d-a304-cc7fab5b40fa" providerId="ADAL" clId="{4CAAFCDF-D780-43F9-9435-299B1F34108C}" dt="2025-09-02T12:53:45.155" v="43"/>
        <pc:sldMkLst>
          <pc:docMk/>
          <pc:sldMk cId="3547867702" sldId="327"/>
        </pc:sldMkLst>
      </pc:sldChg>
      <pc:sldChg chg="modSp mod">
        <pc:chgData name="Bateman, Bev" userId="78a4a1ab-f5ae-471d-a304-cc7fab5b40fa" providerId="ADAL" clId="{4CAAFCDF-D780-43F9-9435-299B1F34108C}" dt="2025-09-02T12:53:57.065" v="45" actId="255"/>
        <pc:sldMkLst>
          <pc:docMk/>
          <pc:sldMk cId="4117989736" sldId="328"/>
        </pc:sldMkLst>
      </pc:sldChg>
      <pc:sldChg chg="modSp mod">
        <pc:chgData name="Bateman, Bev" userId="78a4a1ab-f5ae-471d-a304-cc7fab5b40fa" providerId="ADAL" clId="{4CAAFCDF-D780-43F9-9435-299B1F34108C}" dt="2025-09-02T12:59:40.498" v="95"/>
        <pc:sldMkLst>
          <pc:docMk/>
          <pc:sldMk cId="3111905859" sldId="329"/>
        </pc:sldMkLst>
      </pc:sldChg>
      <pc:sldChg chg="modSp mod">
        <pc:chgData name="Bateman, Bev" userId="78a4a1ab-f5ae-471d-a304-cc7fab5b40fa" providerId="ADAL" clId="{4CAAFCDF-D780-43F9-9435-299B1F34108C}" dt="2025-09-02T12:59:48.284" v="97"/>
        <pc:sldMkLst>
          <pc:docMk/>
          <pc:sldMk cId="1692917562" sldId="330"/>
        </pc:sldMkLst>
      </pc:sldChg>
      <pc:sldChg chg="modSp mod">
        <pc:chgData name="Bateman, Bev" userId="78a4a1ab-f5ae-471d-a304-cc7fab5b40fa" providerId="ADAL" clId="{4CAAFCDF-D780-43F9-9435-299B1F34108C}" dt="2025-09-02T12:59:57.690" v="99"/>
        <pc:sldMkLst>
          <pc:docMk/>
          <pc:sldMk cId="739857837" sldId="331"/>
        </pc:sldMkLst>
      </pc:sldChg>
      <pc:sldChg chg="addSp modSp add mod modClrScheme chgLayout">
        <pc:chgData name="Bateman, Bev" userId="78a4a1ab-f5ae-471d-a304-cc7fab5b40fa" providerId="ADAL" clId="{4CAAFCDF-D780-43F9-9435-299B1F34108C}" dt="2025-09-04T22:29:27.993" v="248" actId="12"/>
        <pc:sldMkLst>
          <pc:docMk/>
          <pc:sldMk cId="359406844" sldId="332"/>
        </pc:sldMkLst>
      </pc:sldChg>
      <pc:sldChg chg="addSp modSp add mod modClrScheme chgLayout">
        <pc:chgData name="Bateman, Bev" userId="78a4a1ab-f5ae-471d-a304-cc7fab5b40fa" providerId="ADAL" clId="{4CAAFCDF-D780-43F9-9435-299B1F34108C}" dt="2025-09-04T22:29:39.692" v="250" actId="12"/>
        <pc:sldMkLst>
          <pc:docMk/>
          <pc:sldMk cId="1590032312" sldId="333"/>
        </pc:sldMkLst>
      </pc:sldChg>
      <pc:sldChg chg="addSp modSp add mod modClrScheme chgLayout">
        <pc:chgData name="Bateman, Bev" userId="78a4a1ab-f5ae-471d-a304-cc7fab5b40fa" providerId="ADAL" clId="{4CAAFCDF-D780-43F9-9435-299B1F34108C}" dt="2025-09-04T22:29:50.854" v="252" actId="12"/>
        <pc:sldMkLst>
          <pc:docMk/>
          <pc:sldMk cId="468853578" sldId="334"/>
        </pc:sldMkLst>
      </pc:sldChg>
      <pc:sldChg chg="modSp add mod">
        <pc:chgData name="Bateman, Bev" userId="78a4a1ab-f5ae-471d-a304-cc7fab5b40fa" providerId="ADAL" clId="{4CAAFCDF-D780-43F9-9435-299B1F34108C}" dt="2025-09-04T22:30:55.253" v="282" actId="12"/>
        <pc:sldMkLst>
          <pc:docMk/>
          <pc:sldMk cId="1809749121" sldId="335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FBD5B9-73B6-4116-A3C4-FC4815B8CE57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BA7F860-66D9-460F-BE75-DCD8C1BAA449}">
      <dgm:prSet/>
      <dgm:spPr/>
      <dgm:t>
        <a:bodyPr/>
        <a:lstStyle/>
        <a:p>
          <a:r>
            <a:rPr lang="en-US"/>
            <a:t>Use prayer as an intervention for individuals and groups in the practice of faith community nursing.</a:t>
          </a:r>
        </a:p>
      </dgm:t>
    </dgm:pt>
    <dgm:pt modelId="{F6E441A7-3387-4B5C-86CE-BE8FB737A512}" type="parTrans" cxnId="{9B10EA22-F584-44F8-BCBA-42CA9662F34D}">
      <dgm:prSet/>
      <dgm:spPr/>
      <dgm:t>
        <a:bodyPr/>
        <a:lstStyle/>
        <a:p>
          <a:endParaRPr lang="en-US"/>
        </a:p>
      </dgm:t>
    </dgm:pt>
    <dgm:pt modelId="{720CA9DD-70D8-4E50-BE49-DE20AAF3D09F}" type="sibTrans" cxnId="{9B10EA22-F584-44F8-BCBA-42CA9662F34D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4B94F292-A30A-4A1E-8074-EA12BB00A2F7}">
      <dgm:prSet/>
      <dgm:spPr/>
      <dgm:t>
        <a:bodyPr/>
        <a:lstStyle/>
        <a:p>
          <a:r>
            <a:rPr lang="en-US"/>
            <a:t>Explore various theological concepts about prayer and healing.</a:t>
          </a:r>
        </a:p>
      </dgm:t>
    </dgm:pt>
    <dgm:pt modelId="{125578F6-98CE-4848-ABCE-9BCD70AAE7B0}" type="parTrans" cxnId="{51940867-5766-4D44-A5F1-D2C747A6EB53}">
      <dgm:prSet/>
      <dgm:spPr/>
      <dgm:t>
        <a:bodyPr/>
        <a:lstStyle/>
        <a:p>
          <a:endParaRPr lang="en-US"/>
        </a:p>
      </dgm:t>
    </dgm:pt>
    <dgm:pt modelId="{4926CA69-002B-4E5D-B88D-2AA2D85CC6D8}" type="sibTrans" cxnId="{51940867-5766-4D44-A5F1-D2C747A6EB53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26F1F73F-FB99-4785-BB03-9A82B84D4B22}">
      <dgm:prSet/>
      <dgm:spPr/>
      <dgm:t>
        <a:bodyPr/>
        <a:lstStyle/>
        <a:p>
          <a:r>
            <a:rPr lang="en-US" dirty="0"/>
            <a:t>Use pertinent scriptural or other faith-based resources for prayer sessions related to physical and spiritual healing.</a:t>
          </a:r>
        </a:p>
      </dgm:t>
    </dgm:pt>
    <dgm:pt modelId="{D524D3EA-066B-414A-8366-03DA80D01998}" type="parTrans" cxnId="{95B9FA57-42E7-484B-B4B6-244220A66BBC}">
      <dgm:prSet/>
      <dgm:spPr/>
      <dgm:t>
        <a:bodyPr/>
        <a:lstStyle/>
        <a:p>
          <a:endParaRPr lang="en-US"/>
        </a:p>
      </dgm:t>
    </dgm:pt>
    <dgm:pt modelId="{857749A2-91D3-49F6-8F45-618F02DC0A97}" type="sibTrans" cxnId="{95B9FA57-42E7-484B-B4B6-244220A66BBC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DB202D7F-6BE8-4DEB-8193-40A9E20C7B7C}">
      <dgm:prSet/>
      <dgm:spPr/>
      <dgm:t>
        <a:bodyPr/>
        <a:lstStyle/>
        <a:p>
          <a:r>
            <a:rPr lang="en-US" dirty="0"/>
            <a:t>Examine prayer practices that can promote personal spiritual growth. </a:t>
          </a:r>
        </a:p>
      </dgm:t>
    </dgm:pt>
    <dgm:pt modelId="{197711D3-8C60-40D6-A17B-22BA3DDFEDA7}" type="parTrans" cxnId="{6B142BD3-CB19-4360-9E63-30AB867DCE5C}">
      <dgm:prSet/>
      <dgm:spPr/>
      <dgm:t>
        <a:bodyPr/>
        <a:lstStyle/>
        <a:p>
          <a:endParaRPr lang="en-US"/>
        </a:p>
      </dgm:t>
    </dgm:pt>
    <dgm:pt modelId="{72B3B391-E7AD-49DD-A2C1-85E08EDACCE1}" type="sibTrans" cxnId="{6B142BD3-CB19-4360-9E63-30AB867DCE5C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2E13BC3D-29B5-4121-9085-454BAEA1F587}" type="pres">
      <dgm:prSet presAssocID="{C2FBD5B9-73B6-4116-A3C4-FC4815B8CE57}" presName="Name0" presStyleCnt="0">
        <dgm:presLayoutVars>
          <dgm:animLvl val="lvl"/>
          <dgm:resizeHandles val="exact"/>
        </dgm:presLayoutVars>
      </dgm:prSet>
      <dgm:spPr/>
    </dgm:pt>
    <dgm:pt modelId="{87EABB39-41F0-4577-9488-08082287EFA6}" type="pres">
      <dgm:prSet presAssocID="{2BA7F860-66D9-460F-BE75-DCD8C1BAA449}" presName="compositeNode" presStyleCnt="0">
        <dgm:presLayoutVars>
          <dgm:bulletEnabled val="1"/>
        </dgm:presLayoutVars>
      </dgm:prSet>
      <dgm:spPr/>
    </dgm:pt>
    <dgm:pt modelId="{035F8DE7-A83A-4A7A-ACE5-0E4868618496}" type="pres">
      <dgm:prSet presAssocID="{2BA7F860-66D9-460F-BE75-DCD8C1BAA449}" presName="bgRect" presStyleLbl="bgAccFollowNode1" presStyleIdx="0" presStyleCnt="4"/>
      <dgm:spPr/>
    </dgm:pt>
    <dgm:pt modelId="{1840AADA-D962-44F9-959E-CCCCCAFBCAEF}" type="pres">
      <dgm:prSet presAssocID="{720CA9DD-70D8-4E50-BE49-DE20AAF3D09F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E2BE119F-3D75-4DCF-B451-4F18EF54790E}" type="pres">
      <dgm:prSet presAssocID="{2BA7F860-66D9-460F-BE75-DCD8C1BAA449}" presName="bottomLine" presStyleLbl="alignNode1" presStyleIdx="1" presStyleCnt="8">
        <dgm:presLayoutVars/>
      </dgm:prSet>
      <dgm:spPr/>
    </dgm:pt>
    <dgm:pt modelId="{78301EFB-E320-48F8-B98F-FB0FC4A2463C}" type="pres">
      <dgm:prSet presAssocID="{2BA7F860-66D9-460F-BE75-DCD8C1BAA449}" presName="nodeText" presStyleLbl="bgAccFollowNode1" presStyleIdx="0" presStyleCnt="4">
        <dgm:presLayoutVars>
          <dgm:bulletEnabled val="1"/>
        </dgm:presLayoutVars>
      </dgm:prSet>
      <dgm:spPr/>
    </dgm:pt>
    <dgm:pt modelId="{9D76A8F8-1DC6-4C78-A622-5348E4DF0C75}" type="pres">
      <dgm:prSet presAssocID="{720CA9DD-70D8-4E50-BE49-DE20AAF3D09F}" presName="sibTrans" presStyleCnt="0"/>
      <dgm:spPr/>
    </dgm:pt>
    <dgm:pt modelId="{EE728CF2-D010-4D82-B8CF-835C0003CF31}" type="pres">
      <dgm:prSet presAssocID="{4B94F292-A30A-4A1E-8074-EA12BB00A2F7}" presName="compositeNode" presStyleCnt="0">
        <dgm:presLayoutVars>
          <dgm:bulletEnabled val="1"/>
        </dgm:presLayoutVars>
      </dgm:prSet>
      <dgm:spPr/>
    </dgm:pt>
    <dgm:pt modelId="{46B8AD4C-D92E-4228-BABB-866F5F9D63C8}" type="pres">
      <dgm:prSet presAssocID="{4B94F292-A30A-4A1E-8074-EA12BB00A2F7}" presName="bgRect" presStyleLbl="bgAccFollowNode1" presStyleIdx="1" presStyleCnt="4"/>
      <dgm:spPr/>
    </dgm:pt>
    <dgm:pt modelId="{23C5CE39-6E6A-42BE-B027-9B717B079431}" type="pres">
      <dgm:prSet presAssocID="{4926CA69-002B-4E5D-B88D-2AA2D85CC6D8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B0692E97-CCDA-4A11-98C7-258C307B3D96}" type="pres">
      <dgm:prSet presAssocID="{4B94F292-A30A-4A1E-8074-EA12BB00A2F7}" presName="bottomLine" presStyleLbl="alignNode1" presStyleIdx="3" presStyleCnt="8">
        <dgm:presLayoutVars/>
      </dgm:prSet>
      <dgm:spPr/>
    </dgm:pt>
    <dgm:pt modelId="{87CCAB4F-91A7-45B4-A449-7904C4D7DE05}" type="pres">
      <dgm:prSet presAssocID="{4B94F292-A30A-4A1E-8074-EA12BB00A2F7}" presName="nodeText" presStyleLbl="bgAccFollowNode1" presStyleIdx="1" presStyleCnt="4">
        <dgm:presLayoutVars>
          <dgm:bulletEnabled val="1"/>
        </dgm:presLayoutVars>
      </dgm:prSet>
      <dgm:spPr/>
    </dgm:pt>
    <dgm:pt modelId="{3397E473-EB89-4D6B-9827-91045F555536}" type="pres">
      <dgm:prSet presAssocID="{4926CA69-002B-4E5D-B88D-2AA2D85CC6D8}" presName="sibTrans" presStyleCnt="0"/>
      <dgm:spPr/>
    </dgm:pt>
    <dgm:pt modelId="{299FB7A1-C3BC-40FD-9900-995DED5E311D}" type="pres">
      <dgm:prSet presAssocID="{26F1F73F-FB99-4785-BB03-9A82B84D4B22}" presName="compositeNode" presStyleCnt="0">
        <dgm:presLayoutVars>
          <dgm:bulletEnabled val="1"/>
        </dgm:presLayoutVars>
      </dgm:prSet>
      <dgm:spPr/>
    </dgm:pt>
    <dgm:pt modelId="{62197418-33E2-40ED-9347-BDFB2271A8BC}" type="pres">
      <dgm:prSet presAssocID="{26F1F73F-FB99-4785-BB03-9A82B84D4B22}" presName="bgRect" presStyleLbl="bgAccFollowNode1" presStyleIdx="2" presStyleCnt="4"/>
      <dgm:spPr/>
    </dgm:pt>
    <dgm:pt modelId="{52415C9D-BC27-4D5B-98DF-FE7AFD0E11C2}" type="pres">
      <dgm:prSet presAssocID="{857749A2-91D3-49F6-8F45-618F02DC0A97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DEE00CAE-D535-471B-9AF1-FC0C5A5EEBD4}" type="pres">
      <dgm:prSet presAssocID="{26F1F73F-FB99-4785-BB03-9A82B84D4B22}" presName="bottomLine" presStyleLbl="alignNode1" presStyleIdx="5" presStyleCnt="8">
        <dgm:presLayoutVars/>
      </dgm:prSet>
      <dgm:spPr/>
    </dgm:pt>
    <dgm:pt modelId="{093C7568-1BA4-4EE6-9BAC-1FA94E49F709}" type="pres">
      <dgm:prSet presAssocID="{26F1F73F-FB99-4785-BB03-9A82B84D4B22}" presName="nodeText" presStyleLbl="bgAccFollowNode1" presStyleIdx="2" presStyleCnt="4">
        <dgm:presLayoutVars>
          <dgm:bulletEnabled val="1"/>
        </dgm:presLayoutVars>
      </dgm:prSet>
      <dgm:spPr/>
    </dgm:pt>
    <dgm:pt modelId="{4C1775D0-6D06-4759-959D-09B02A863525}" type="pres">
      <dgm:prSet presAssocID="{857749A2-91D3-49F6-8F45-618F02DC0A97}" presName="sibTrans" presStyleCnt="0"/>
      <dgm:spPr/>
    </dgm:pt>
    <dgm:pt modelId="{3D98C439-E0E8-4661-8474-62F817B0EEBA}" type="pres">
      <dgm:prSet presAssocID="{DB202D7F-6BE8-4DEB-8193-40A9E20C7B7C}" presName="compositeNode" presStyleCnt="0">
        <dgm:presLayoutVars>
          <dgm:bulletEnabled val="1"/>
        </dgm:presLayoutVars>
      </dgm:prSet>
      <dgm:spPr/>
    </dgm:pt>
    <dgm:pt modelId="{0F14956A-FA48-46E7-B0BB-1297077A1572}" type="pres">
      <dgm:prSet presAssocID="{DB202D7F-6BE8-4DEB-8193-40A9E20C7B7C}" presName="bgRect" presStyleLbl="bgAccFollowNode1" presStyleIdx="3" presStyleCnt="4"/>
      <dgm:spPr/>
    </dgm:pt>
    <dgm:pt modelId="{64D49A98-6176-4C0D-8E75-34F356ED7819}" type="pres">
      <dgm:prSet presAssocID="{72B3B391-E7AD-49DD-A2C1-85E08EDACCE1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508DCCA0-ED86-4A07-A947-B0397713A138}" type="pres">
      <dgm:prSet presAssocID="{DB202D7F-6BE8-4DEB-8193-40A9E20C7B7C}" presName="bottomLine" presStyleLbl="alignNode1" presStyleIdx="7" presStyleCnt="8">
        <dgm:presLayoutVars/>
      </dgm:prSet>
      <dgm:spPr/>
    </dgm:pt>
    <dgm:pt modelId="{A6CD1D81-FA0A-434B-8D9F-DDE201135932}" type="pres">
      <dgm:prSet presAssocID="{DB202D7F-6BE8-4DEB-8193-40A9E20C7B7C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4024E405-D792-4569-BA62-2DA5A2043268}" type="presOf" srcId="{720CA9DD-70D8-4E50-BE49-DE20AAF3D09F}" destId="{1840AADA-D962-44F9-959E-CCCCCAFBCAEF}" srcOrd="0" destOrd="0" presId="urn:microsoft.com/office/officeart/2016/7/layout/BasicLinearProcessNumbered"/>
    <dgm:cxn modelId="{9B10EA22-F584-44F8-BCBA-42CA9662F34D}" srcId="{C2FBD5B9-73B6-4116-A3C4-FC4815B8CE57}" destId="{2BA7F860-66D9-460F-BE75-DCD8C1BAA449}" srcOrd="0" destOrd="0" parTransId="{F6E441A7-3387-4B5C-86CE-BE8FB737A512}" sibTransId="{720CA9DD-70D8-4E50-BE49-DE20AAF3D09F}"/>
    <dgm:cxn modelId="{0F516138-F994-4A41-B1AF-F71AF0AA45A4}" type="presOf" srcId="{4B94F292-A30A-4A1E-8074-EA12BB00A2F7}" destId="{87CCAB4F-91A7-45B4-A449-7904C4D7DE05}" srcOrd="1" destOrd="0" presId="urn:microsoft.com/office/officeart/2016/7/layout/BasicLinearProcessNumbered"/>
    <dgm:cxn modelId="{6851CB3F-3CD3-492F-B941-73434A59ED3A}" type="presOf" srcId="{4926CA69-002B-4E5D-B88D-2AA2D85CC6D8}" destId="{23C5CE39-6E6A-42BE-B027-9B717B079431}" srcOrd="0" destOrd="0" presId="urn:microsoft.com/office/officeart/2016/7/layout/BasicLinearProcessNumbered"/>
    <dgm:cxn modelId="{A8E80D46-97BA-4066-9507-E77385B3F96F}" type="presOf" srcId="{DB202D7F-6BE8-4DEB-8193-40A9E20C7B7C}" destId="{A6CD1D81-FA0A-434B-8D9F-DDE201135932}" srcOrd="1" destOrd="0" presId="urn:microsoft.com/office/officeart/2016/7/layout/BasicLinearProcessNumbered"/>
    <dgm:cxn modelId="{51940867-5766-4D44-A5F1-D2C747A6EB53}" srcId="{C2FBD5B9-73B6-4116-A3C4-FC4815B8CE57}" destId="{4B94F292-A30A-4A1E-8074-EA12BB00A2F7}" srcOrd="1" destOrd="0" parTransId="{125578F6-98CE-4848-ABCE-9BCD70AAE7B0}" sibTransId="{4926CA69-002B-4E5D-B88D-2AA2D85CC6D8}"/>
    <dgm:cxn modelId="{95B9FA57-42E7-484B-B4B6-244220A66BBC}" srcId="{C2FBD5B9-73B6-4116-A3C4-FC4815B8CE57}" destId="{26F1F73F-FB99-4785-BB03-9A82B84D4B22}" srcOrd="2" destOrd="0" parTransId="{D524D3EA-066B-414A-8366-03DA80D01998}" sibTransId="{857749A2-91D3-49F6-8F45-618F02DC0A97}"/>
    <dgm:cxn modelId="{990D8783-628D-401F-9F3E-380FD2C1662C}" type="presOf" srcId="{26F1F73F-FB99-4785-BB03-9A82B84D4B22}" destId="{093C7568-1BA4-4EE6-9BAC-1FA94E49F709}" srcOrd="1" destOrd="0" presId="urn:microsoft.com/office/officeart/2016/7/layout/BasicLinearProcessNumbered"/>
    <dgm:cxn modelId="{1F88E994-5E64-4930-B3F0-82EF2F448402}" type="presOf" srcId="{72B3B391-E7AD-49DD-A2C1-85E08EDACCE1}" destId="{64D49A98-6176-4C0D-8E75-34F356ED7819}" srcOrd="0" destOrd="0" presId="urn:microsoft.com/office/officeart/2016/7/layout/BasicLinearProcessNumbered"/>
    <dgm:cxn modelId="{093B27B6-1D96-43FC-A137-39DBC0F13603}" type="presOf" srcId="{2BA7F860-66D9-460F-BE75-DCD8C1BAA449}" destId="{78301EFB-E320-48F8-B98F-FB0FC4A2463C}" srcOrd="1" destOrd="0" presId="urn:microsoft.com/office/officeart/2016/7/layout/BasicLinearProcessNumbered"/>
    <dgm:cxn modelId="{324AA5C7-E1EC-489F-92CB-AF6E31F90C2D}" type="presOf" srcId="{4B94F292-A30A-4A1E-8074-EA12BB00A2F7}" destId="{46B8AD4C-D92E-4228-BABB-866F5F9D63C8}" srcOrd="0" destOrd="0" presId="urn:microsoft.com/office/officeart/2016/7/layout/BasicLinearProcessNumbered"/>
    <dgm:cxn modelId="{6B142BD3-CB19-4360-9E63-30AB867DCE5C}" srcId="{C2FBD5B9-73B6-4116-A3C4-FC4815B8CE57}" destId="{DB202D7F-6BE8-4DEB-8193-40A9E20C7B7C}" srcOrd="3" destOrd="0" parTransId="{197711D3-8C60-40D6-A17B-22BA3DDFEDA7}" sibTransId="{72B3B391-E7AD-49DD-A2C1-85E08EDACCE1}"/>
    <dgm:cxn modelId="{A248BFE0-9ED0-4880-BAAB-BBB4DEF14C8A}" type="presOf" srcId="{2BA7F860-66D9-460F-BE75-DCD8C1BAA449}" destId="{035F8DE7-A83A-4A7A-ACE5-0E4868618496}" srcOrd="0" destOrd="0" presId="urn:microsoft.com/office/officeart/2016/7/layout/BasicLinearProcessNumbered"/>
    <dgm:cxn modelId="{1343ACE2-888B-46D5-B78F-6958976CE97B}" type="presOf" srcId="{DB202D7F-6BE8-4DEB-8193-40A9E20C7B7C}" destId="{0F14956A-FA48-46E7-B0BB-1297077A1572}" srcOrd="0" destOrd="0" presId="urn:microsoft.com/office/officeart/2016/7/layout/BasicLinearProcessNumbered"/>
    <dgm:cxn modelId="{00F9ECEA-34C1-4B15-A6C5-BB871DC57371}" type="presOf" srcId="{C2FBD5B9-73B6-4116-A3C4-FC4815B8CE57}" destId="{2E13BC3D-29B5-4121-9085-454BAEA1F587}" srcOrd="0" destOrd="0" presId="urn:microsoft.com/office/officeart/2016/7/layout/BasicLinearProcessNumbered"/>
    <dgm:cxn modelId="{CE0C32F8-5814-4C38-9C66-9C59D9C6343D}" type="presOf" srcId="{26F1F73F-FB99-4785-BB03-9A82B84D4B22}" destId="{62197418-33E2-40ED-9347-BDFB2271A8BC}" srcOrd="0" destOrd="0" presId="urn:microsoft.com/office/officeart/2016/7/layout/BasicLinearProcessNumbered"/>
    <dgm:cxn modelId="{617BBBFE-6EFF-4344-8B71-FDDD58D306F0}" type="presOf" srcId="{857749A2-91D3-49F6-8F45-618F02DC0A97}" destId="{52415C9D-BC27-4D5B-98DF-FE7AFD0E11C2}" srcOrd="0" destOrd="0" presId="urn:microsoft.com/office/officeart/2016/7/layout/BasicLinearProcessNumbered"/>
    <dgm:cxn modelId="{3973C744-66CB-4A56-982B-3AEFD5821C78}" type="presParOf" srcId="{2E13BC3D-29B5-4121-9085-454BAEA1F587}" destId="{87EABB39-41F0-4577-9488-08082287EFA6}" srcOrd="0" destOrd="0" presId="urn:microsoft.com/office/officeart/2016/7/layout/BasicLinearProcessNumbered"/>
    <dgm:cxn modelId="{E5825235-361F-4B5D-859A-A34ACB6EA5B3}" type="presParOf" srcId="{87EABB39-41F0-4577-9488-08082287EFA6}" destId="{035F8DE7-A83A-4A7A-ACE5-0E4868618496}" srcOrd="0" destOrd="0" presId="urn:microsoft.com/office/officeart/2016/7/layout/BasicLinearProcessNumbered"/>
    <dgm:cxn modelId="{E487A61C-0AD3-43F2-9EF7-BE4026F07F94}" type="presParOf" srcId="{87EABB39-41F0-4577-9488-08082287EFA6}" destId="{1840AADA-D962-44F9-959E-CCCCCAFBCAEF}" srcOrd="1" destOrd="0" presId="urn:microsoft.com/office/officeart/2016/7/layout/BasicLinearProcessNumbered"/>
    <dgm:cxn modelId="{E3CB13CE-4E39-4415-936E-E9D112CA7DB7}" type="presParOf" srcId="{87EABB39-41F0-4577-9488-08082287EFA6}" destId="{E2BE119F-3D75-4DCF-B451-4F18EF54790E}" srcOrd="2" destOrd="0" presId="urn:microsoft.com/office/officeart/2016/7/layout/BasicLinearProcessNumbered"/>
    <dgm:cxn modelId="{6BB8F4A8-30DF-478B-BF52-BEB44504D0EF}" type="presParOf" srcId="{87EABB39-41F0-4577-9488-08082287EFA6}" destId="{78301EFB-E320-48F8-B98F-FB0FC4A2463C}" srcOrd="3" destOrd="0" presId="urn:microsoft.com/office/officeart/2016/7/layout/BasicLinearProcessNumbered"/>
    <dgm:cxn modelId="{490581E6-3406-4C75-8E07-35758976B88C}" type="presParOf" srcId="{2E13BC3D-29B5-4121-9085-454BAEA1F587}" destId="{9D76A8F8-1DC6-4C78-A622-5348E4DF0C75}" srcOrd="1" destOrd="0" presId="urn:microsoft.com/office/officeart/2016/7/layout/BasicLinearProcessNumbered"/>
    <dgm:cxn modelId="{83FE2D4F-5AA0-4F4E-93D2-0C51E1F1E32C}" type="presParOf" srcId="{2E13BC3D-29B5-4121-9085-454BAEA1F587}" destId="{EE728CF2-D010-4D82-B8CF-835C0003CF31}" srcOrd="2" destOrd="0" presId="urn:microsoft.com/office/officeart/2016/7/layout/BasicLinearProcessNumbered"/>
    <dgm:cxn modelId="{751E6F5D-3938-4DCA-8896-DE885B79DDA1}" type="presParOf" srcId="{EE728CF2-D010-4D82-B8CF-835C0003CF31}" destId="{46B8AD4C-D92E-4228-BABB-866F5F9D63C8}" srcOrd="0" destOrd="0" presId="urn:microsoft.com/office/officeart/2016/7/layout/BasicLinearProcessNumbered"/>
    <dgm:cxn modelId="{F8915150-3707-4905-B46C-700893766F2C}" type="presParOf" srcId="{EE728CF2-D010-4D82-B8CF-835C0003CF31}" destId="{23C5CE39-6E6A-42BE-B027-9B717B079431}" srcOrd="1" destOrd="0" presId="urn:microsoft.com/office/officeart/2016/7/layout/BasicLinearProcessNumbered"/>
    <dgm:cxn modelId="{0E325CEF-B2BB-419D-AE16-08CFA7AC51C8}" type="presParOf" srcId="{EE728CF2-D010-4D82-B8CF-835C0003CF31}" destId="{B0692E97-CCDA-4A11-98C7-258C307B3D96}" srcOrd="2" destOrd="0" presId="urn:microsoft.com/office/officeart/2016/7/layout/BasicLinearProcessNumbered"/>
    <dgm:cxn modelId="{640AC28D-80BA-4742-8664-FA07328F41E9}" type="presParOf" srcId="{EE728CF2-D010-4D82-B8CF-835C0003CF31}" destId="{87CCAB4F-91A7-45B4-A449-7904C4D7DE05}" srcOrd="3" destOrd="0" presId="urn:microsoft.com/office/officeart/2016/7/layout/BasicLinearProcessNumbered"/>
    <dgm:cxn modelId="{8C86B0D2-9E3B-41E3-AE98-6BF0A489F44B}" type="presParOf" srcId="{2E13BC3D-29B5-4121-9085-454BAEA1F587}" destId="{3397E473-EB89-4D6B-9827-91045F555536}" srcOrd="3" destOrd="0" presId="urn:microsoft.com/office/officeart/2016/7/layout/BasicLinearProcessNumbered"/>
    <dgm:cxn modelId="{5659A010-4504-455A-9390-6D9A53A9BE47}" type="presParOf" srcId="{2E13BC3D-29B5-4121-9085-454BAEA1F587}" destId="{299FB7A1-C3BC-40FD-9900-995DED5E311D}" srcOrd="4" destOrd="0" presId="urn:microsoft.com/office/officeart/2016/7/layout/BasicLinearProcessNumbered"/>
    <dgm:cxn modelId="{B25ED9C7-EEB8-46DB-88F0-976DE725C2C6}" type="presParOf" srcId="{299FB7A1-C3BC-40FD-9900-995DED5E311D}" destId="{62197418-33E2-40ED-9347-BDFB2271A8BC}" srcOrd="0" destOrd="0" presId="urn:microsoft.com/office/officeart/2016/7/layout/BasicLinearProcessNumbered"/>
    <dgm:cxn modelId="{3441C763-8CAF-4D58-8A57-1EF8981021F2}" type="presParOf" srcId="{299FB7A1-C3BC-40FD-9900-995DED5E311D}" destId="{52415C9D-BC27-4D5B-98DF-FE7AFD0E11C2}" srcOrd="1" destOrd="0" presId="urn:microsoft.com/office/officeart/2016/7/layout/BasicLinearProcessNumbered"/>
    <dgm:cxn modelId="{EF9178EE-27B2-4243-BACD-4F0F25C17246}" type="presParOf" srcId="{299FB7A1-C3BC-40FD-9900-995DED5E311D}" destId="{DEE00CAE-D535-471B-9AF1-FC0C5A5EEBD4}" srcOrd="2" destOrd="0" presId="urn:microsoft.com/office/officeart/2016/7/layout/BasicLinearProcessNumbered"/>
    <dgm:cxn modelId="{FCCBAE0E-48B9-467B-9F73-A22A0AF30A14}" type="presParOf" srcId="{299FB7A1-C3BC-40FD-9900-995DED5E311D}" destId="{093C7568-1BA4-4EE6-9BAC-1FA94E49F709}" srcOrd="3" destOrd="0" presId="urn:microsoft.com/office/officeart/2016/7/layout/BasicLinearProcessNumbered"/>
    <dgm:cxn modelId="{38EEE256-BB89-470D-9841-0CAECEB97289}" type="presParOf" srcId="{2E13BC3D-29B5-4121-9085-454BAEA1F587}" destId="{4C1775D0-6D06-4759-959D-09B02A863525}" srcOrd="5" destOrd="0" presId="urn:microsoft.com/office/officeart/2016/7/layout/BasicLinearProcessNumbered"/>
    <dgm:cxn modelId="{1BA8302A-4CD5-43B5-8BD2-B34D99876760}" type="presParOf" srcId="{2E13BC3D-29B5-4121-9085-454BAEA1F587}" destId="{3D98C439-E0E8-4661-8474-62F817B0EEBA}" srcOrd="6" destOrd="0" presId="urn:microsoft.com/office/officeart/2016/7/layout/BasicLinearProcessNumbered"/>
    <dgm:cxn modelId="{C3E17C70-ECA2-4FB9-9A01-8FBABE333C95}" type="presParOf" srcId="{3D98C439-E0E8-4661-8474-62F817B0EEBA}" destId="{0F14956A-FA48-46E7-B0BB-1297077A1572}" srcOrd="0" destOrd="0" presId="urn:microsoft.com/office/officeart/2016/7/layout/BasicLinearProcessNumbered"/>
    <dgm:cxn modelId="{63F3CEE8-7D5F-4278-9738-13983788EECC}" type="presParOf" srcId="{3D98C439-E0E8-4661-8474-62F817B0EEBA}" destId="{64D49A98-6176-4C0D-8E75-34F356ED7819}" srcOrd="1" destOrd="0" presId="urn:microsoft.com/office/officeart/2016/7/layout/BasicLinearProcessNumbered"/>
    <dgm:cxn modelId="{8191A39C-F71D-490D-87EE-7BA8C1714B41}" type="presParOf" srcId="{3D98C439-E0E8-4661-8474-62F817B0EEBA}" destId="{508DCCA0-ED86-4A07-A947-B0397713A138}" srcOrd="2" destOrd="0" presId="urn:microsoft.com/office/officeart/2016/7/layout/BasicLinearProcessNumbered"/>
    <dgm:cxn modelId="{7DA46A23-6F19-4360-A61B-07413FEBE2E4}" type="presParOf" srcId="{3D98C439-E0E8-4661-8474-62F817B0EEBA}" destId="{A6CD1D81-FA0A-434B-8D9F-DDE201135932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F8DE7-A83A-4A7A-ACE5-0E4868618496}">
      <dsp:nvSpPr>
        <dsp:cNvPr id="0" name=""/>
        <dsp:cNvSpPr/>
      </dsp:nvSpPr>
      <dsp:spPr>
        <a:xfrm>
          <a:off x="3080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Use prayer as an intervention for individuals and groups in the practice of faith community nursing.</a:t>
          </a:r>
        </a:p>
      </dsp:txBody>
      <dsp:txXfrm>
        <a:off x="3080" y="1765067"/>
        <a:ext cx="2444055" cy="2053006"/>
      </dsp:txXfrm>
    </dsp:sp>
    <dsp:sp modelId="{1840AADA-D962-44F9-959E-CCCCCAFBCAEF}">
      <dsp:nvSpPr>
        <dsp:cNvPr id="0" name=""/>
        <dsp:cNvSpPr/>
      </dsp:nvSpPr>
      <dsp:spPr>
        <a:xfrm>
          <a:off x="711856" y="806997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62184" y="957325"/>
        <a:ext cx="725847" cy="725847"/>
      </dsp:txXfrm>
    </dsp:sp>
    <dsp:sp modelId="{E2BE119F-3D75-4DCF-B451-4F18EF54790E}">
      <dsp:nvSpPr>
        <dsp:cNvPr id="0" name=""/>
        <dsp:cNvSpPr/>
      </dsp:nvSpPr>
      <dsp:spPr>
        <a:xfrm>
          <a:off x="3080" y="3886435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6B8AD4C-D92E-4228-BABB-866F5F9D63C8}">
      <dsp:nvSpPr>
        <dsp:cNvPr id="0" name=""/>
        <dsp:cNvSpPr/>
      </dsp:nvSpPr>
      <dsp:spPr>
        <a:xfrm>
          <a:off x="2691541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Explore various theological concepts about prayer and healing.</a:t>
          </a:r>
        </a:p>
      </dsp:txBody>
      <dsp:txXfrm>
        <a:off x="2691541" y="1765067"/>
        <a:ext cx="2444055" cy="2053006"/>
      </dsp:txXfrm>
    </dsp:sp>
    <dsp:sp modelId="{23C5CE39-6E6A-42BE-B027-9B717B079431}">
      <dsp:nvSpPr>
        <dsp:cNvPr id="0" name=""/>
        <dsp:cNvSpPr/>
      </dsp:nvSpPr>
      <dsp:spPr>
        <a:xfrm>
          <a:off x="3400317" y="806997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550645" y="957325"/>
        <a:ext cx="725847" cy="725847"/>
      </dsp:txXfrm>
    </dsp:sp>
    <dsp:sp modelId="{B0692E97-CCDA-4A11-98C7-258C307B3D96}">
      <dsp:nvSpPr>
        <dsp:cNvPr id="0" name=""/>
        <dsp:cNvSpPr/>
      </dsp:nvSpPr>
      <dsp:spPr>
        <a:xfrm>
          <a:off x="2691541" y="3886435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2197418-33E2-40ED-9347-BDFB2271A8BC}">
      <dsp:nvSpPr>
        <dsp:cNvPr id="0" name=""/>
        <dsp:cNvSpPr/>
      </dsp:nvSpPr>
      <dsp:spPr>
        <a:xfrm>
          <a:off x="5380002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Use pertinent scriptural or other faith-based resources for prayer sessions related to physical and spiritual healing.</a:t>
          </a:r>
        </a:p>
      </dsp:txBody>
      <dsp:txXfrm>
        <a:off x="5380002" y="1765067"/>
        <a:ext cx="2444055" cy="2053006"/>
      </dsp:txXfrm>
    </dsp:sp>
    <dsp:sp modelId="{52415C9D-BC27-4D5B-98DF-FE7AFD0E11C2}">
      <dsp:nvSpPr>
        <dsp:cNvPr id="0" name=""/>
        <dsp:cNvSpPr/>
      </dsp:nvSpPr>
      <dsp:spPr>
        <a:xfrm>
          <a:off x="6088778" y="806997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239106" y="957325"/>
        <a:ext cx="725847" cy="725847"/>
      </dsp:txXfrm>
    </dsp:sp>
    <dsp:sp modelId="{DEE00CAE-D535-471B-9AF1-FC0C5A5EEBD4}">
      <dsp:nvSpPr>
        <dsp:cNvPr id="0" name=""/>
        <dsp:cNvSpPr/>
      </dsp:nvSpPr>
      <dsp:spPr>
        <a:xfrm>
          <a:off x="5380002" y="3886435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F14956A-FA48-46E7-B0BB-1297077A1572}">
      <dsp:nvSpPr>
        <dsp:cNvPr id="0" name=""/>
        <dsp:cNvSpPr/>
      </dsp:nvSpPr>
      <dsp:spPr>
        <a:xfrm>
          <a:off x="8068463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Examine prayer practices that can promote personal spiritual growth. </a:t>
          </a:r>
        </a:p>
      </dsp:txBody>
      <dsp:txXfrm>
        <a:off x="8068463" y="1765067"/>
        <a:ext cx="2444055" cy="2053006"/>
      </dsp:txXfrm>
    </dsp:sp>
    <dsp:sp modelId="{64D49A98-6176-4C0D-8E75-34F356ED7819}">
      <dsp:nvSpPr>
        <dsp:cNvPr id="0" name=""/>
        <dsp:cNvSpPr/>
      </dsp:nvSpPr>
      <dsp:spPr>
        <a:xfrm>
          <a:off x="8777239" y="806997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8927567" y="957325"/>
        <a:ext cx="725847" cy="725847"/>
      </dsp:txXfrm>
    </dsp:sp>
    <dsp:sp modelId="{508DCCA0-ED86-4A07-A947-B0397713A138}">
      <dsp:nvSpPr>
        <dsp:cNvPr id="0" name=""/>
        <dsp:cNvSpPr/>
      </dsp:nvSpPr>
      <dsp:spPr>
        <a:xfrm>
          <a:off x="8068463" y="3886435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08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0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0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0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6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6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8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4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0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 userDrawn="1"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 userDrawn="1"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38962156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7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49463-3AF2-422A-A03A-CE5CFCB4C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928" y="4108348"/>
            <a:ext cx="11099260" cy="1956441"/>
          </a:xfrm>
        </p:spPr>
        <p:txBody>
          <a:bodyPr/>
          <a:lstStyle/>
          <a:p>
            <a:r>
              <a:rPr lang="en-US" dirty="0"/>
              <a:t>Prayer</a:t>
            </a:r>
          </a:p>
        </p:txBody>
      </p:sp>
    </p:spTree>
    <p:extLst>
      <p:ext uri="{BB962C8B-B14F-4D97-AF65-F5344CB8AC3E}">
        <p14:creationId xmlns:p14="http://schemas.microsoft.com/office/powerpoint/2010/main" val="2234883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521BA7-7DCC-483C-984C-EC3E10527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Outcomes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06B28BC-383B-CC4F-A8E3-885DC2A06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  <p:graphicFrame>
        <p:nvGraphicFramePr>
          <p:cNvPr id="7" name="Text Placeholder 4">
            <a:extLst>
              <a:ext uri="{FF2B5EF4-FFF2-40B4-BE49-F238E27FC236}">
                <a16:creationId xmlns:a16="http://schemas.microsoft.com/office/drawing/2014/main" id="{8585DA1E-7E85-59E1-230C-BAEA603A4F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610288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3588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Centering prayer</a:t>
            </a:r>
            <a:r>
              <a:rPr lang="en-US" dirty="0"/>
              <a:t>: praying while reading and reflecting.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758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Lectio Divina</a:t>
            </a:r>
            <a:r>
              <a:rPr lang="en-US" dirty="0"/>
              <a:t>: slow, contemplative praying while meditating on a specific scripture or religious text.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317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Meditation</a:t>
            </a:r>
            <a:r>
              <a:rPr lang="en-US" dirty="0"/>
              <a:t>: process of focusing and calming the mind.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127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Prayer</a:t>
            </a:r>
            <a:r>
              <a:rPr lang="en-US" dirty="0"/>
              <a:t>: a vehicle for communication with God, however a higher power is perceived to be.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312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1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Use prayer as an intervention for individuals and groups in the practice of faith community nursing.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47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Prayer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Prayer of </a:t>
            </a:r>
            <a:r>
              <a:rPr lang="en-US" i="1" dirty="0"/>
              <a:t>praise and adoration of God</a:t>
            </a:r>
          </a:p>
          <a:p>
            <a:r>
              <a:rPr lang="en-US" dirty="0"/>
              <a:t>Prayer of </a:t>
            </a:r>
            <a:r>
              <a:rPr lang="en-US" i="1" dirty="0"/>
              <a:t>penitence</a:t>
            </a:r>
            <a:r>
              <a:rPr lang="en-US" dirty="0"/>
              <a:t>, asking forgiveness of sin</a:t>
            </a:r>
          </a:p>
          <a:p>
            <a:r>
              <a:rPr lang="en-US" dirty="0"/>
              <a:t>Prayer of </a:t>
            </a:r>
            <a:r>
              <a:rPr lang="en-US" i="1" dirty="0"/>
              <a:t>lament</a:t>
            </a:r>
            <a:r>
              <a:rPr lang="en-US" dirty="0"/>
              <a:t>, expressing sadness or anger</a:t>
            </a:r>
          </a:p>
          <a:p>
            <a:r>
              <a:rPr lang="en-US" dirty="0"/>
              <a:t>Prayer of </a:t>
            </a:r>
            <a:r>
              <a:rPr lang="en-US" i="1" dirty="0"/>
              <a:t>petition</a:t>
            </a:r>
            <a:r>
              <a:rPr lang="en-US" dirty="0"/>
              <a:t>, asking for answer to a specific request</a:t>
            </a:r>
          </a:p>
          <a:p>
            <a:r>
              <a:rPr lang="en-US" dirty="0"/>
              <a:t>Prayer of </a:t>
            </a:r>
            <a:r>
              <a:rPr lang="en-US" i="1" dirty="0"/>
              <a:t>thanksgiving</a:t>
            </a:r>
            <a:r>
              <a:rPr lang="en-US" dirty="0"/>
              <a:t>, expressing gratitude to God</a:t>
            </a:r>
          </a:p>
          <a:p>
            <a:r>
              <a:rPr lang="en-US" dirty="0"/>
              <a:t>Prayer of </a:t>
            </a:r>
            <a:r>
              <a:rPr lang="en-US" i="1" dirty="0"/>
              <a:t>intercession</a:t>
            </a:r>
            <a:r>
              <a:rPr lang="en-US" dirty="0"/>
              <a:t>, praying on behalf of another</a:t>
            </a:r>
          </a:p>
          <a:p>
            <a:r>
              <a:rPr lang="en-US" dirty="0"/>
              <a:t>Prayer of </a:t>
            </a:r>
            <a:r>
              <a:rPr lang="en-US" i="1" dirty="0"/>
              <a:t>blessing</a:t>
            </a:r>
            <a:r>
              <a:rPr lang="en-US" dirty="0"/>
              <a:t>, asking a special blessing on another</a:t>
            </a:r>
          </a:p>
          <a:p>
            <a:r>
              <a:rPr lang="en-US" dirty="0"/>
              <a:t>Prayer of </a:t>
            </a:r>
            <a:r>
              <a:rPr lang="en-US" i="1" dirty="0"/>
              <a:t>meditation</a:t>
            </a:r>
            <a:r>
              <a:rPr lang="en-US" dirty="0"/>
              <a:t>, pondering the nature of God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279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1E25A-ABDC-0197-87A0-28E59B216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Prayer in the Christian Tradition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D7758-AD3B-6C72-8737-47490D6970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Christians are commanded to include prayer in their everyday lives</a:t>
            </a:r>
          </a:p>
          <a:p>
            <a:r>
              <a:rPr lang="en-US" dirty="0"/>
              <a:t>Private and corporate prayers are encouraged</a:t>
            </a:r>
          </a:p>
          <a:p>
            <a:r>
              <a:rPr lang="en-US" dirty="0"/>
              <a:t>Healing prayer</a:t>
            </a:r>
          </a:p>
        </p:txBody>
      </p:sp>
    </p:spTree>
    <p:extLst>
      <p:ext uri="{BB962C8B-B14F-4D97-AF65-F5344CB8AC3E}">
        <p14:creationId xmlns:p14="http://schemas.microsoft.com/office/powerpoint/2010/main" val="2601466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Prayer in the Jewish Tradition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Shema: hope, courage, faith</a:t>
            </a:r>
          </a:p>
          <a:p>
            <a:r>
              <a:rPr lang="en-US" dirty="0"/>
              <a:t>Mi she-</a:t>
            </a:r>
            <a:r>
              <a:rPr lang="en-US" dirty="0" err="1"/>
              <a:t>Berakh</a:t>
            </a:r>
            <a:r>
              <a:rPr lang="en-US" dirty="0"/>
              <a:t>: healing, role of health</a:t>
            </a:r>
          </a:p>
          <a:p>
            <a:r>
              <a:rPr lang="en-US" dirty="0" err="1"/>
              <a:t>Kaddish</a:t>
            </a:r>
            <a:r>
              <a:rPr lang="en-US" dirty="0"/>
              <a:t>: mourning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746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Prayer in the Muslim Tradition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Salat</a:t>
            </a:r>
            <a:r>
              <a:rPr lang="en-US" dirty="0"/>
              <a:t> or </a:t>
            </a:r>
            <a:r>
              <a:rPr lang="en-US" i="1" dirty="0" err="1"/>
              <a:t>Namatz</a:t>
            </a:r>
            <a:r>
              <a:rPr lang="en-US" dirty="0"/>
              <a:t> is the second pillar of Islam</a:t>
            </a:r>
          </a:p>
          <a:p>
            <a:r>
              <a:rPr lang="en-US" dirty="0"/>
              <a:t>Prayer is obligatory five times a day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663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Prayer in the Hindu Tradition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Believe in a supreme God</a:t>
            </a:r>
          </a:p>
          <a:p>
            <a:r>
              <a:rPr lang="en-US" dirty="0"/>
              <a:t>Prayer is individual </a:t>
            </a:r>
          </a:p>
          <a:p>
            <a:r>
              <a:rPr lang="en-US" dirty="0"/>
              <a:t>Prayer involves a mantra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3922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Prayer in the Buddhist Tradition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Does not teach a supreme creator God</a:t>
            </a:r>
          </a:p>
          <a:p>
            <a:r>
              <a:rPr lang="en-US" dirty="0"/>
              <a:t>Prayer and meditation are central</a:t>
            </a:r>
          </a:p>
          <a:p>
            <a:r>
              <a:rPr lang="en-US" dirty="0"/>
              <a:t>Prayer aids include mantras, prayer wheels and flags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6350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Prayer and the Nurse-Healthcare Consumer Relationship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Assess spirituality to ascertain whether prayer is desired</a:t>
            </a:r>
          </a:p>
          <a:p>
            <a:r>
              <a:rPr lang="en-US" dirty="0"/>
              <a:t>Develop a therapeutic nurse-client relationship</a:t>
            </a:r>
          </a:p>
          <a:p>
            <a:r>
              <a:rPr lang="en-US" dirty="0"/>
              <a:t>Include prayer in information about what the FCN can offer</a:t>
            </a:r>
          </a:p>
          <a:p>
            <a:r>
              <a:rPr lang="en-US" dirty="0"/>
              <a:t>Respect a “no” if prayer is not desired</a:t>
            </a:r>
          </a:p>
          <a:p>
            <a:r>
              <a:rPr lang="en-US" dirty="0"/>
              <a:t>If “yes,” using well-known prayers may be helpful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3722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Established Prayers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Serenity Prayer</a:t>
            </a:r>
          </a:p>
          <a:p>
            <a:r>
              <a:rPr lang="en-US" dirty="0"/>
              <a:t>The Prayer of St. Francis</a:t>
            </a:r>
          </a:p>
          <a:p>
            <a:r>
              <a:rPr lang="en-US" dirty="0"/>
              <a:t>Scriptures and readings from other faith-based texts</a:t>
            </a:r>
          </a:p>
          <a:p>
            <a:r>
              <a:rPr lang="en-US" dirty="0"/>
              <a:t>Hymnals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3661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BFE5C-360B-45F1-09A7-C23C19C19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F220BF0-248C-D1B5-C943-CF9B0C6C4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Personalized Prayers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BA765E-A387-3FD6-8BF1-9B1A43FE59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Personalized prayer can be creative</a:t>
            </a:r>
          </a:p>
          <a:p>
            <a:r>
              <a:rPr lang="en-US" dirty="0"/>
              <a:t>Respectful of healthcare consumer’s beliefs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13A72B-CD3B-ACCE-9931-C4A49BA8B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4229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61B05-C912-3690-61F4-C0DE7FE0CB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EDEDC06-60F3-4FE5-620D-D39D08911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Praying in Groups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3A77DBB-28C9-152E-C8D6-55CF0503D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Important to ask individuals what they would like to have included</a:t>
            </a:r>
          </a:p>
          <a:p>
            <a:r>
              <a:rPr lang="en-US" dirty="0"/>
              <a:t>Important to establish confidentiality policies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EBDCAE-5C4F-2869-17B8-02BA98CB7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8677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600D95-3656-A514-1557-FC2A9F456D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9BA425-0D65-9F03-D65E-3336A694F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Praying with Children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5121776-99EB-0F26-3B67-D64EB65A32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Look for ways to include children</a:t>
            </a:r>
          </a:p>
          <a:p>
            <a:r>
              <a:rPr lang="en-US" dirty="0"/>
              <a:t>Change or modify prayers as children grow, accept the prayers without judgement</a:t>
            </a:r>
          </a:p>
          <a:p>
            <a:r>
              <a:rPr lang="en-US" dirty="0"/>
              <a:t>Give children words for prayer</a:t>
            </a:r>
          </a:p>
          <a:p>
            <a:r>
              <a:rPr lang="en-US" dirty="0"/>
              <a:t>Encourage prayer habits</a:t>
            </a:r>
          </a:p>
          <a:p>
            <a:r>
              <a:rPr lang="en-US" dirty="0"/>
              <a:t>Respect personalities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ADA19F3-63DD-09DB-099C-931E5AD71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989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As an FCN, how might you ensure that you are offering prayer appropriately?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0CE18D-7468-367E-3446-54495B73EA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2437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93B33F-94BA-E94F-03D0-C519D4535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8712BEB-6ECF-9969-C984-86E8FB73C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0D615D8-2369-A87A-0D8E-E5F611D52B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When encouraging someone from a different faith to pray, what factors does an FCN need to consider?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72AE3C-8B3A-FE63-8AB4-5685FD88D6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98070237-0073-7FDA-6D50-58C574247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068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2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Explore various theological concepts about prayer and healing.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7526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Concepts Implicit in Prayer for Healing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the nature of God?</a:t>
            </a:r>
          </a:p>
          <a:p>
            <a:r>
              <a:rPr lang="en-US" dirty="0"/>
              <a:t>What is the importance of finding meaning in one’s life?</a:t>
            </a:r>
          </a:p>
          <a:p>
            <a:r>
              <a:rPr lang="en-US" dirty="0"/>
              <a:t>What is the role of touch in healing prayer?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8043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Concepts Implicit in Prayer for Healing (continued)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can those who are suffering from illness care for others?</a:t>
            </a:r>
          </a:p>
          <a:p>
            <a:r>
              <a:rPr lang="en-US" dirty="0"/>
              <a:t>What role can the faith community play for those who are sick?</a:t>
            </a:r>
          </a:p>
          <a:p>
            <a:r>
              <a:rPr lang="en-US" dirty="0"/>
              <a:t>How may the FCN engage in personal prayer?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2592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does the understanding of various theological concepts of prayer and healing enhance the practice of an FCN?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C622D0-4ABE-7B85-967E-89466AE7EF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7891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9F9E71-01BA-E5F8-4563-F1AF2A0F6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21C4EA2-F2D8-1339-0F56-D5039233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25BCDAF-31FB-3E87-D7CE-A990FA9B41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important is it for the FCN to pray with individuals, families, groups, and others in the broader community?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EC7952-F1A3-9134-839B-4F60484DF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E53A9ED7-B9DF-3DB5-713C-5C15F5985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0323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3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Use pertinent scriptural or other faith-based resources for prayer sessions related to physical and spiritual healing.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4944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Prayer for Physical and Spiritual Healing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Physical healing:</a:t>
            </a:r>
          </a:p>
          <a:p>
            <a:r>
              <a:rPr lang="en-US" dirty="0"/>
              <a:t>Jesus healed</a:t>
            </a:r>
          </a:p>
          <a:p>
            <a:r>
              <a:rPr lang="en-US" dirty="0"/>
              <a:t>The apostles continued to heal</a:t>
            </a:r>
          </a:p>
          <a:p>
            <a:r>
              <a:rPr lang="en-US" dirty="0"/>
              <a:t>A number of Old Testament figures had power to heal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5746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Prayer for Physical and Spiritual Healing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Spiritual healing:</a:t>
            </a:r>
          </a:p>
          <a:p>
            <a:r>
              <a:rPr lang="en-US" dirty="0"/>
              <a:t>Prominent theme in FCN ministry</a:t>
            </a:r>
          </a:p>
          <a:p>
            <a:r>
              <a:rPr lang="en-US" dirty="0"/>
              <a:t>Book of Psalms has many phrases suitable for healing prayers</a:t>
            </a:r>
          </a:p>
          <a:p>
            <a:r>
              <a:rPr lang="en-US" dirty="0"/>
              <a:t>Other passages also speak about prayer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28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prayer resources are available for physical and spiritual healing in your faith tradition?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305111-3C72-8882-C818-5A2A2D203F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7406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BD14D7-81F2-1345-593F-3242AAC034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8CC3E-702D-5168-56A8-1EE55AE90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37F37A1-A4D1-5031-46A4-3C988FD679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kind of prayer would be helpful for someone who is terminally ill?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426B1E-B601-017D-3CAC-8668DD2FB5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1460964A-EFD1-4E49-8608-5BA8E394B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8535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4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Examine prayer practices that can promote personal spiritual growth.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5783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85882-8A16-1DC0-ED13-81A500A84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3FA34-B440-16BD-85E7-B1EF27FAC8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Seek a quiet place</a:t>
            </a:r>
          </a:p>
          <a:p>
            <a:r>
              <a:rPr lang="en-US" dirty="0"/>
              <a:t>Find a comfortable position</a:t>
            </a:r>
          </a:p>
          <a:p>
            <a:r>
              <a:rPr lang="en-US" dirty="0"/>
              <a:t>Silently, begin with a single word from the context of your faith</a:t>
            </a:r>
          </a:p>
          <a:p>
            <a:r>
              <a:rPr lang="en-US" dirty="0"/>
              <a:t>Listen to the word or phrase</a:t>
            </a:r>
          </a:p>
          <a:p>
            <a:r>
              <a:rPr lang="en-US" dirty="0"/>
              <a:t>Meditate each morning and evening for 20-30 minutes</a:t>
            </a:r>
          </a:p>
        </p:txBody>
      </p:sp>
    </p:spTree>
    <p:extLst>
      <p:ext uri="{BB962C8B-B14F-4D97-AF65-F5344CB8AC3E}">
        <p14:creationId xmlns:p14="http://schemas.microsoft.com/office/powerpoint/2010/main" val="31119058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626A9-E84F-F391-6241-7070D4EBD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Lectio Divina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B7E418-361E-4576-6230-3E2B976773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Relax</a:t>
            </a:r>
          </a:p>
          <a:p>
            <a:r>
              <a:rPr lang="en-US" dirty="0"/>
              <a:t>Read a short passage of Scripture</a:t>
            </a:r>
          </a:p>
          <a:p>
            <a:r>
              <a:rPr lang="en-US" dirty="0"/>
              <a:t>Choose a phrase from the passage</a:t>
            </a:r>
          </a:p>
          <a:p>
            <a:r>
              <a:rPr lang="en-US" dirty="0"/>
              <a:t>Express to God the needs and sentiments</a:t>
            </a:r>
          </a:p>
          <a:p>
            <a:r>
              <a:rPr lang="en-US" dirty="0"/>
              <a:t>Be silent</a:t>
            </a:r>
          </a:p>
        </p:txBody>
      </p:sp>
    </p:spTree>
    <p:extLst>
      <p:ext uri="{BB962C8B-B14F-4D97-AF65-F5344CB8AC3E}">
        <p14:creationId xmlns:p14="http://schemas.microsoft.com/office/powerpoint/2010/main" val="16929175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91D8D-308E-F2E9-BB7A-96A12E21F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Centering Prayer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3240C-9C8D-4E83-743A-A0B9B865D6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Choose a sacred word</a:t>
            </a:r>
          </a:p>
          <a:p>
            <a:r>
              <a:rPr lang="en-US" dirty="0"/>
              <a:t>Sit comfortably and silently introduce the sacred word</a:t>
            </a:r>
          </a:p>
          <a:p>
            <a:r>
              <a:rPr lang="en-US" dirty="0"/>
              <a:t>Remain focused on the sacred word</a:t>
            </a:r>
          </a:p>
          <a:p>
            <a:r>
              <a:rPr lang="en-US" dirty="0"/>
              <a:t>End with a couple of minutes </a:t>
            </a:r>
            <a:r>
              <a:rPr lang="en-US"/>
              <a:t>of silence</a:t>
            </a:r>
          </a:p>
        </p:txBody>
      </p:sp>
    </p:spTree>
    <p:extLst>
      <p:ext uri="{BB962C8B-B14F-4D97-AF65-F5344CB8AC3E}">
        <p14:creationId xmlns:p14="http://schemas.microsoft.com/office/powerpoint/2010/main" val="7398578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Other Prayer Practices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Praying the rosary</a:t>
            </a:r>
          </a:p>
          <a:p>
            <a:r>
              <a:rPr lang="en-US" dirty="0"/>
              <a:t>Walking a labyrinth</a:t>
            </a:r>
          </a:p>
          <a:p>
            <a:r>
              <a:rPr lang="en-US" dirty="0"/>
              <a:t>Prayer-walking</a:t>
            </a:r>
          </a:p>
          <a:p>
            <a:r>
              <a:rPr lang="en-US" dirty="0"/>
              <a:t>Singing hymns</a:t>
            </a:r>
          </a:p>
          <a:p>
            <a:r>
              <a:rPr lang="en-US" dirty="0"/>
              <a:t>Breath prayer</a:t>
            </a:r>
          </a:p>
          <a:p>
            <a:r>
              <a:rPr lang="en-US" dirty="0"/>
              <a:t>Journaling as prayer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0975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Other Prayer Practices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Working with a spiritual director</a:t>
            </a:r>
          </a:p>
          <a:p>
            <a:r>
              <a:rPr lang="en-US" dirty="0"/>
              <a:t>Finding a prayer partner</a:t>
            </a:r>
          </a:p>
          <a:p>
            <a:r>
              <a:rPr lang="en-US" dirty="0"/>
              <a:t>Attending a prayer group</a:t>
            </a:r>
          </a:p>
          <a:p>
            <a:r>
              <a:rPr lang="en-US" dirty="0"/>
              <a:t>Participating in a prayer chain</a:t>
            </a:r>
          </a:p>
          <a:p>
            <a:r>
              <a:rPr lang="en-US" dirty="0"/>
              <a:t>Bringing prayer requests to others</a:t>
            </a:r>
          </a:p>
          <a:p>
            <a:r>
              <a:rPr lang="en-US" dirty="0"/>
              <a:t>Praying together with others in worship services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3825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practices have been helpful to you in your spiritual journey?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4241BF-EA21-F413-8A3E-407BE36C6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7248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0CF0F-60DF-B6C2-A190-38719148F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BC0FC16-2471-E923-5FC1-7A27BDE62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D2D0E28-E519-A10A-6E7C-EC6BB66656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does your own spiritual growth affect the spiritual care you provide to others?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9159CA-47BC-3CBB-9424-D27783B97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5A376985-E807-1D6A-9392-2C3DBDD57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7491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and Answers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F2FB3-9116-A571-294C-0C0946ACA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109" y="1825625"/>
            <a:ext cx="5801781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823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957</Words>
  <Application>Microsoft Office PowerPoint</Application>
  <PresentationFormat>Widescreen</PresentationFormat>
  <Paragraphs>173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Aptos</vt:lpstr>
      <vt:lpstr>Aptos Display</vt:lpstr>
      <vt:lpstr>Arial</vt:lpstr>
      <vt:lpstr>Office Theme</vt:lpstr>
      <vt:lpstr>Prayer</vt:lpstr>
      <vt:lpstr>Learning Outcomes</vt:lpstr>
      <vt:lpstr>Key Term</vt:lpstr>
      <vt:lpstr>Key Term</vt:lpstr>
      <vt:lpstr>Key Term</vt:lpstr>
      <vt:lpstr> Key Term</vt:lpstr>
      <vt:lpstr>Outcome 1 </vt:lpstr>
      <vt:lpstr>Types of Prayer</vt:lpstr>
      <vt:lpstr>Prayer in the Christian Tradition</vt:lpstr>
      <vt:lpstr>Prayer in the Jewish Tradition</vt:lpstr>
      <vt:lpstr>Prayer in the Muslim Tradition</vt:lpstr>
      <vt:lpstr>Prayer in the Hindu Tradition</vt:lpstr>
      <vt:lpstr>Prayer in the Buddhist Tradition</vt:lpstr>
      <vt:lpstr>Prayer and the Nurse-Healthcare Consumer Relationship</vt:lpstr>
      <vt:lpstr>Established Prayers</vt:lpstr>
      <vt:lpstr>Personalized Prayers</vt:lpstr>
      <vt:lpstr>Praying in Groups</vt:lpstr>
      <vt:lpstr>Praying with Children</vt:lpstr>
      <vt:lpstr>Critical Thinking</vt:lpstr>
      <vt:lpstr>Critical Thinking</vt:lpstr>
      <vt:lpstr>Outcome 2 </vt:lpstr>
      <vt:lpstr>Concepts Implicit in Prayer for Healing </vt:lpstr>
      <vt:lpstr>Concepts Implicit in Prayer for Healing (continued) </vt:lpstr>
      <vt:lpstr>Critical Thinking</vt:lpstr>
      <vt:lpstr>Critical Thinking</vt:lpstr>
      <vt:lpstr>Outcome 3 </vt:lpstr>
      <vt:lpstr>Prayer for Physical and Spiritual Healing</vt:lpstr>
      <vt:lpstr>Prayer for Physical and Spiritual Healing</vt:lpstr>
      <vt:lpstr>Critical Thinking</vt:lpstr>
      <vt:lpstr>Critical Thinking</vt:lpstr>
      <vt:lpstr>Outcome 4 </vt:lpstr>
      <vt:lpstr>Meditation</vt:lpstr>
      <vt:lpstr>Lectio Divina</vt:lpstr>
      <vt:lpstr>Centering Prayer</vt:lpstr>
      <vt:lpstr>Other Prayer Practices</vt:lpstr>
      <vt:lpstr>Other Prayer Practices (continued)</vt:lpstr>
      <vt:lpstr>Critical Thinking</vt:lpstr>
      <vt:lpstr>Critical Thinking</vt:lpstr>
      <vt:lpstr>Questions and Answers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 Fell-Carlson</dc:creator>
  <cp:lastModifiedBy>Bateman, Bev</cp:lastModifiedBy>
  <cp:revision>11</cp:revision>
  <dcterms:created xsi:type="dcterms:W3CDTF">2024-11-27T22:23:03Z</dcterms:created>
  <dcterms:modified xsi:type="dcterms:W3CDTF">2025-10-26T01:15:37Z</dcterms:modified>
</cp:coreProperties>
</file>