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09" r:id="rId3"/>
    <p:sldId id="298" r:id="rId4"/>
    <p:sldId id="264" r:id="rId5"/>
    <p:sldId id="263" r:id="rId6"/>
    <p:sldId id="277" r:id="rId7"/>
    <p:sldId id="274" r:id="rId8"/>
    <p:sldId id="262" r:id="rId9"/>
    <p:sldId id="300" r:id="rId10"/>
    <p:sldId id="295" r:id="rId11"/>
    <p:sldId id="261" r:id="rId12"/>
    <p:sldId id="301" r:id="rId13"/>
    <p:sldId id="266" r:id="rId14"/>
    <p:sldId id="303" r:id="rId15"/>
    <p:sldId id="302" r:id="rId16"/>
    <p:sldId id="267" r:id="rId17"/>
    <p:sldId id="268" r:id="rId18"/>
    <p:sldId id="269" r:id="rId19"/>
    <p:sldId id="270" r:id="rId20"/>
    <p:sldId id="304" r:id="rId21"/>
    <p:sldId id="271" r:id="rId22"/>
    <p:sldId id="272" r:id="rId23"/>
    <p:sldId id="273" r:id="rId24"/>
    <p:sldId id="275" r:id="rId25"/>
    <p:sldId id="278" r:id="rId26"/>
    <p:sldId id="310" r:id="rId27"/>
    <p:sldId id="280" r:id="rId28"/>
    <p:sldId id="282" r:id="rId29"/>
    <p:sldId id="305" r:id="rId30"/>
    <p:sldId id="306" r:id="rId31"/>
    <p:sldId id="283" r:id="rId32"/>
    <p:sldId id="284" r:id="rId33"/>
    <p:sldId id="307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308" r:id="rId43"/>
    <p:sldId id="29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89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14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4AB6E5E3-6F02-40BE-BE32-3C13ABAC8550}"/>
    <pc:docChg chg="undo custSel addSld delSld modSld sldOrd">
      <pc:chgData name="Bateman, Bev" userId="78a4a1ab-f5ae-471d-a304-cc7fab5b40fa" providerId="ADAL" clId="{4AB6E5E3-6F02-40BE-BE32-3C13ABAC8550}" dt="2025-08-29T01:22:12.141" v="2844"/>
      <pc:docMkLst>
        <pc:docMk/>
      </pc:docMkLst>
      <pc:sldChg chg="del">
        <pc:chgData name="Bateman, Bev" userId="78a4a1ab-f5ae-471d-a304-cc7fab5b40fa" providerId="ADAL" clId="{4AB6E5E3-6F02-40BE-BE32-3C13ABAC8550}" dt="2025-08-28T22:26:16.736" v="0" actId="47"/>
        <pc:sldMkLst>
          <pc:docMk/>
          <pc:sldMk cId="1669235989" sldId="256"/>
        </pc:sldMkLst>
      </pc:sldChg>
      <pc:sldChg chg="del">
        <pc:chgData name="Bateman, Bev" userId="78a4a1ab-f5ae-471d-a304-cc7fab5b40fa" providerId="ADAL" clId="{4AB6E5E3-6F02-40BE-BE32-3C13ABAC8550}" dt="2025-08-28T23:21:52.126" v="2554" actId="47"/>
        <pc:sldMkLst>
          <pc:docMk/>
          <pc:sldMk cId="2563946343" sldId="257"/>
        </pc:sldMkLst>
      </pc:sldChg>
      <pc:sldChg chg="del">
        <pc:chgData name="Bateman, Bev" userId="78a4a1ab-f5ae-471d-a304-cc7fab5b40fa" providerId="ADAL" clId="{4AB6E5E3-6F02-40BE-BE32-3C13ABAC8550}" dt="2025-08-28T23:21:50.360" v="2553" actId="47"/>
        <pc:sldMkLst>
          <pc:docMk/>
          <pc:sldMk cId="2251388040" sldId="258"/>
        </pc:sldMkLst>
      </pc:sldChg>
      <pc:sldChg chg="addSp delSp modSp del mod setBg modClrScheme chgLayout">
        <pc:chgData name="Bateman, Bev" userId="78a4a1ab-f5ae-471d-a304-cc7fab5b40fa" providerId="ADAL" clId="{4AB6E5E3-6F02-40BE-BE32-3C13ABAC8550}" dt="2025-08-29T01:01:46.591" v="2688" actId="47"/>
        <pc:sldMkLst>
          <pc:docMk/>
          <pc:sldMk cId="3357052727" sldId="260"/>
        </pc:sldMkLst>
      </pc:sldChg>
      <pc:sldChg chg="modSp mod modClrScheme chgLayout">
        <pc:chgData name="Bateman, Bev" userId="78a4a1ab-f5ae-471d-a304-cc7fab5b40fa" providerId="ADAL" clId="{4AB6E5E3-6F02-40BE-BE32-3C13ABAC8550}" dt="2025-08-29T01:10:02.545" v="2732"/>
        <pc:sldMkLst>
          <pc:docMk/>
          <pc:sldMk cId="315873630" sldId="261"/>
        </pc:sldMkLst>
      </pc:sldChg>
      <pc:sldChg chg="modSp mod ord setBg">
        <pc:chgData name="Bateman, Bev" userId="78a4a1ab-f5ae-471d-a304-cc7fab5b40fa" providerId="ADAL" clId="{4AB6E5E3-6F02-40BE-BE32-3C13ABAC8550}" dt="2025-08-29T01:05:10.490" v="2706" actId="255"/>
        <pc:sldMkLst>
          <pc:docMk/>
          <pc:sldMk cId="2958736197" sldId="262"/>
        </pc:sldMkLst>
      </pc:sldChg>
      <pc:sldChg chg="modSp mod ord setBg">
        <pc:chgData name="Bateman, Bev" userId="78a4a1ab-f5ae-471d-a304-cc7fab5b40fa" providerId="ADAL" clId="{4AB6E5E3-6F02-40BE-BE32-3C13ABAC8550}" dt="2025-08-29T01:06:03.581" v="2710"/>
        <pc:sldMkLst>
          <pc:docMk/>
          <pc:sldMk cId="1300867255" sldId="263"/>
        </pc:sldMkLst>
      </pc:sldChg>
      <pc:sldChg chg="modSp mod ord setBg">
        <pc:chgData name="Bateman, Bev" userId="78a4a1ab-f5ae-471d-a304-cc7fab5b40fa" providerId="ADAL" clId="{4AB6E5E3-6F02-40BE-BE32-3C13ABAC8550}" dt="2025-08-29T01:04:57.907" v="2705" actId="255"/>
        <pc:sldMkLst>
          <pc:docMk/>
          <pc:sldMk cId="3215810178" sldId="264"/>
        </pc:sldMkLst>
      </pc:sldChg>
      <pc:sldChg chg="modSp del mod">
        <pc:chgData name="Bateman, Bev" userId="78a4a1ab-f5ae-471d-a304-cc7fab5b40fa" providerId="ADAL" clId="{4AB6E5E3-6F02-40BE-BE32-3C13ABAC8550}" dt="2025-08-28T22:32:35.402" v="35" actId="47"/>
        <pc:sldMkLst>
          <pc:docMk/>
          <pc:sldMk cId="1998887624" sldId="265"/>
        </pc:sldMkLst>
      </pc:sldChg>
      <pc:sldChg chg="modSp mod">
        <pc:chgData name="Bateman, Bev" userId="78a4a1ab-f5ae-471d-a304-cc7fab5b40fa" providerId="ADAL" clId="{4AB6E5E3-6F02-40BE-BE32-3C13ABAC8550}" dt="2025-08-29T01:09:51.978" v="2730"/>
        <pc:sldMkLst>
          <pc:docMk/>
          <pc:sldMk cId="1741286080" sldId="266"/>
        </pc:sldMkLst>
      </pc:sldChg>
      <pc:sldChg chg="modSp mod">
        <pc:chgData name="Bateman, Bev" userId="78a4a1ab-f5ae-471d-a304-cc7fab5b40fa" providerId="ADAL" clId="{4AB6E5E3-6F02-40BE-BE32-3C13ABAC8550}" dt="2025-08-29T01:12:06.430" v="2743"/>
        <pc:sldMkLst>
          <pc:docMk/>
          <pc:sldMk cId="255368919" sldId="267"/>
        </pc:sldMkLst>
      </pc:sldChg>
      <pc:sldChg chg="modSp mod">
        <pc:chgData name="Bateman, Bev" userId="78a4a1ab-f5ae-471d-a304-cc7fab5b40fa" providerId="ADAL" clId="{4AB6E5E3-6F02-40BE-BE32-3C13ABAC8550}" dt="2025-08-29T01:12:17.721" v="2745"/>
        <pc:sldMkLst>
          <pc:docMk/>
          <pc:sldMk cId="2965055171" sldId="268"/>
        </pc:sldMkLst>
      </pc:sldChg>
      <pc:sldChg chg="modSp mod">
        <pc:chgData name="Bateman, Bev" userId="78a4a1ab-f5ae-471d-a304-cc7fab5b40fa" providerId="ADAL" clId="{4AB6E5E3-6F02-40BE-BE32-3C13ABAC8550}" dt="2025-08-29T01:12:36.674" v="2748"/>
        <pc:sldMkLst>
          <pc:docMk/>
          <pc:sldMk cId="2097000647" sldId="269"/>
        </pc:sldMkLst>
      </pc:sldChg>
      <pc:sldChg chg="modSp mod">
        <pc:chgData name="Bateman, Bev" userId="78a4a1ab-f5ae-471d-a304-cc7fab5b40fa" providerId="ADAL" clId="{4AB6E5E3-6F02-40BE-BE32-3C13ABAC8550}" dt="2025-08-29T01:13:08.751" v="2754" actId="20577"/>
        <pc:sldMkLst>
          <pc:docMk/>
          <pc:sldMk cId="1398120287" sldId="270"/>
        </pc:sldMkLst>
      </pc:sldChg>
      <pc:sldChg chg="modSp mod">
        <pc:chgData name="Bateman, Bev" userId="78a4a1ab-f5ae-471d-a304-cc7fab5b40fa" providerId="ADAL" clId="{4AB6E5E3-6F02-40BE-BE32-3C13ABAC8550}" dt="2025-08-29T01:13:52.475" v="2766"/>
        <pc:sldMkLst>
          <pc:docMk/>
          <pc:sldMk cId="3003212581" sldId="271"/>
        </pc:sldMkLst>
      </pc:sldChg>
      <pc:sldChg chg="addSp modSp mod modClrScheme chgLayout">
        <pc:chgData name="Bateman, Bev" userId="78a4a1ab-f5ae-471d-a304-cc7fab5b40fa" providerId="ADAL" clId="{4AB6E5E3-6F02-40BE-BE32-3C13ABAC8550}" dt="2025-08-29T01:14:58.961" v="2777" actId="255"/>
        <pc:sldMkLst>
          <pc:docMk/>
          <pc:sldMk cId="2075420250" sldId="272"/>
        </pc:sldMkLst>
      </pc:sldChg>
      <pc:sldChg chg="modSp mod modClrScheme chgLayout">
        <pc:chgData name="Bateman, Bev" userId="78a4a1ab-f5ae-471d-a304-cc7fab5b40fa" providerId="ADAL" clId="{4AB6E5E3-6F02-40BE-BE32-3C13ABAC8550}" dt="2025-08-29T01:15:27.562" v="2779"/>
        <pc:sldMkLst>
          <pc:docMk/>
          <pc:sldMk cId="1884289090" sldId="273"/>
        </pc:sldMkLst>
      </pc:sldChg>
      <pc:sldChg chg="modSp mod ord">
        <pc:chgData name="Bateman, Bev" userId="78a4a1ab-f5ae-471d-a304-cc7fab5b40fa" providerId="ADAL" clId="{4AB6E5E3-6F02-40BE-BE32-3C13ABAC8550}" dt="2025-08-29T01:11:08.001" v="2739" actId="6549"/>
        <pc:sldMkLst>
          <pc:docMk/>
          <pc:sldMk cId="3476224956" sldId="274"/>
        </pc:sldMkLst>
      </pc:sldChg>
      <pc:sldChg chg="modSp mod">
        <pc:chgData name="Bateman, Bev" userId="78a4a1ab-f5ae-471d-a304-cc7fab5b40fa" providerId="ADAL" clId="{4AB6E5E3-6F02-40BE-BE32-3C13ABAC8550}" dt="2025-08-29T01:15:40.834" v="2781"/>
        <pc:sldMkLst>
          <pc:docMk/>
          <pc:sldMk cId="525180651" sldId="275"/>
        </pc:sldMkLst>
      </pc:sldChg>
      <pc:sldChg chg="del">
        <pc:chgData name="Bateman, Bev" userId="78a4a1ab-f5ae-471d-a304-cc7fab5b40fa" providerId="ADAL" clId="{4AB6E5E3-6F02-40BE-BE32-3C13ABAC8550}" dt="2025-08-28T22:58:06.334" v="1669" actId="47"/>
        <pc:sldMkLst>
          <pc:docMk/>
          <pc:sldMk cId="1637177221" sldId="276"/>
        </pc:sldMkLst>
      </pc:sldChg>
      <pc:sldChg chg="modSp mod ord setBg">
        <pc:chgData name="Bateman, Bev" userId="78a4a1ab-f5ae-471d-a304-cc7fab5b40fa" providerId="ADAL" clId="{4AB6E5E3-6F02-40BE-BE32-3C13ABAC8550}" dt="2025-08-29T01:10:51.728" v="2737" actId="20577"/>
        <pc:sldMkLst>
          <pc:docMk/>
          <pc:sldMk cId="3795454375" sldId="277"/>
        </pc:sldMkLst>
      </pc:sldChg>
      <pc:sldChg chg="modSp mod">
        <pc:chgData name="Bateman, Bev" userId="78a4a1ab-f5ae-471d-a304-cc7fab5b40fa" providerId="ADAL" clId="{4AB6E5E3-6F02-40BE-BE32-3C13ABAC8550}" dt="2025-08-29T01:16:19.600" v="2785" actId="20577"/>
        <pc:sldMkLst>
          <pc:docMk/>
          <pc:sldMk cId="1774619527" sldId="278"/>
        </pc:sldMkLst>
      </pc:sldChg>
      <pc:sldChg chg="del">
        <pc:chgData name="Bateman, Bev" userId="78a4a1ab-f5ae-471d-a304-cc7fab5b40fa" providerId="ADAL" clId="{4AB6E5E3-6F02-40BE-BE32-3C13ABAC8550}" dt="2025-08-28T22:59:16.825" v="1800" actId="47"/>
        <pc:sldMkLst>
          <pc:docMk/>
          <pc:sldMk cId="1829077161" sldId="279"/>
        </pc:sldMkLst>
      </pc:sldChg>
      <pc:sldChg chg="modSp mod">
        <pc:chgData name="Bateman, Bev" userId="78a4a1ab-f5ae-471d-a304-cc7fab5b40fa" providerId="ADAL" clId="{4AB6E5E3-6F02-40BE-BE32-3C13ABAC8550}" dt="2025-08-29T01:16:56.917" v="2804"/>
        <pc:sldMkLst>
          <pc:docMk/>
          <pc:sldMk cId="3534505624" sldId="280"/>
        </pc:sldMkLst>
      </pc:sldChg>
      <pc:sldChg chg="del">
        <pc:chgData name="Bateman, Bev" userId="78a4a1ab-f5ae-471d-a304-cc7fab5b40fa" providerId="ADAL" clId="{4AB6E5E3-6F02-40BE-BE32-3C13ABAC8550}" dt="2025-08-28T23:00:03.902" v="1820" actId="47"/>
        <pc:sldMkLst>
          <pc:docMk/>
          <pc:sldMk cId="1839535326" sldId="281"/>
        </pc:sldMkLst>
      </pc:sldChg>
      <pc:sldChg chg="modSp mod">
        <pc:chgData name="Bateman, Bev" userId="78a4a1ab-f5ae-471d-a304-cc7fab5b40fa" providerId="ADAL" clId="{4AB6E5E3-6F02-40BE-BE32-3C13ABAC8550}" dt="2025-08-29T01:17:18.602" v="2808" actId="20577"/>
        <pc:sldMkLst>
          <pc:docMk/>
          <pc:sldMk cId="1278369550" sldId="282"/>
        </pc:sldMkLst>
      </pc:sldChg>
      <pc:sldChg chg="modSp mod">
        <pc:chgData name="Bateman, Bev" userId="78a4a1ab-f5ae-471d-a304-cc7fab5b40fa" providerId="ADAL" clId="{4AB6E5E3-6F02-40BE-BE32-3C13ABAC8550}" dt="2025-08-29T01:18:20.472" v="2814" actId="255"/>
        <pc:sldMkLst>
          <pc:docMk/>
          <pc:sldMk cId="2229419480" sldId="283"/>
        </pc:sldMkLst>
      </pc:sldChg>
      <pc:sldChg chg="modSp mod">
        <pc:chgData name="Bateman, Bev" userId="78a4a1ab-f5ae-471d-a304-cc7fab5b40fa" providerId="ADAL" clId="{4AB6E5E3-6F02-40BE-BE32-3C13ABAC8550}" dt="2025-08-29T01:18:32.011" v="2816"/>
        <pc:sldMkLst>
          <pc:docMk/>
          <pc:sldMk cId="1141390637" sldId="284"/>
        </pc:sldMkLst>
      </pc:sldChg>
      <pc:sldChg chg="addSp modSp mod modClrScheme chgLayout">
        <pc:chgData name="Bateman, Bev" userId="78a4a1ab-f5ae-471d-a304-cc7fab5b40fa" providerId="ADAL" clId="{4AB6E5E3-6F02-40BE-BE32-3C13ABAC8550}" dt="2025-08-29T01:20:11.817" v="2831" actId="12"/>
        <pc:sldMkLst>
          <pc:docMk/>
          <pc:sldMk cId="1842491040" sldId="285"/>
        </pc:sldMkLst>
      </pc:sldChg>
      <pc:sldChg chg="modSp mod modClrScheme chgLayout">
        <pc:chgData name="Bateman, Bev" userId="78a4a1ab-f5ae-471d-a304-cc7fab5b40fa" providerId="ADAL" clId="{4AB6E5E3-6F02-40BE-BE32-3C13ABAC8550}" dt="2025-08-29T01:20:42.426" v="2833"/>
        <pc:sldMkLst>
          <pc:docMk/>
          <pc:sldMk cId="722875393" sldId="286"/>
        </pc:sldMkLst>
      </pc:sldChg>
      <pc:sldChg chg="modSp mod">
        <pc:chgData name="Bateman, Bev" userId="78a4a1ab-f5ae-471d-a304-cc7fab5b40fa" providerId="ADAL" clId="{4AB6E5E3-6F02-40BE-BE32-3C13ABAC8550}" dt="2025-08-29T01:21:01.694" v="2836"/>
        <pc:sldMkLst>
          <pc:docMk/>
          <pc:sldMk cId="1552929224" sldId="287"/>
        </pc:sldMkLst>
      </pc:sldChg>
      <pc:sldChg chg="modSp mod">
        <pc:chgData name="Bateman, Bev" userId="78a4a1ab-f5ae-471d-a304-cc7fab5b40fa" providerId="ADAL" clId="{4AB6E5E3-6F02-40BE-BE32-3C13ABAC8550}" dt="2025-08-29T01:21:42.593" v="2839"/>
        <pc:sldMkLst>
          <pc:docMk/>
          <pc:sldMk cId="3758662294" sldId="288"/>
        </pc:sldMkLst>
      </pc:sldChg>
      <pc:sldChg chg="modSp mod">
        <pc:chgData name="Bateman, Bev" userId="78a4a1ab-f5ae-471d-a304-cc7fab5b40fa" providerId="ADAL" clId="{4AB6E5E3-6F02-40BE-BE32-3C13ABAC8550}" dt="2025-08-29T01:21:57.606" v="2842"/>
        <pc:sldMkLst>
          <pc:docMk/>
          <pc:sldMk cId="4241894021" sldId="289"/>
        </pc:sldMkLst>
      </pc:sldChg>
      <pc:sldChg chg="modSp mod">
        <pc:chgData name="Bateman, Bev" userId="78a4a1ab-f5ae-471d-a304-cc7fab5b40fa" providerId="ADAL" clId="{4AB6E5E3-6F02-40BE-BE32-3C13ABAC8550}" dt="2025-08-29T01:22:12.141" v="2844"/>
        <pc:sldMkLst>
          <pc:docMk/>
          <pc:sldMk cId="387551562" sldId="290"/>
        </pc:sldMkLst>
      </pc:sldChg>
      <pc:sldChg chg="modSp mod">
        <pc:chgData name="Bateman, Bev" userId="78a4a1ab-f5ae-471d-a304-cc7fab5b40fa" providerId="ADAL" clId="{4AB6E5E3-6F02-40BE-BE32-3C13ABAC8550}" dt="2025-08-28T23:19:30.147" v="2547" actId="20577"/>
        <pc:sldMkLst>
          <pc:docMk/>
          <pc:sldMk cId="3198530223" sldId="291"/>
        </pc:sldMkLst>
      </pc:sldChg>
      <pc:sldChg chg="modSp mod">
        <pc:chgData name="Bateman, Bev" userId="78a4a1ab-f5ae-471d-a304-cc7fab5b40fa" providerId="ADAL" clId="{4AB6E5E3-6F02-40BE-BE32-3C13ABAC8550}" dt="2025-08-28T23:19:47.974" v="2549" actId="20577"/>
        <pc:sldMkLst>
          <pc:docMk/>
          <pc:sldMk cId="1610916939" sldId="292"/>
        </pc:sldMkLst>
      </pc:sldChg>
      <pc:sldChg chg="modSp del mod">
        <pc:chgData name="Bateman, Bev" userId="78a4a1ab-f5ae-471d-a304-cc7fab5b40fa" providerId="ADAL" clId="{4AB6E5E3-6F02-40BE-BE32-3C13ABAC8550}" dt="2025-08-28T23:21:23.850" v="2551" actId="47"/>
        <pc:sldMkLst>
          <pc:docMk/>
          <pc:sldMk cId="4002960782" sldId="293"/>
        </pc:sldMkLst>
      </pc:sldChg>
      <pc:sldChg chg="delSp modSp mod modClrScheme chgLayout">
        <pc:chgData name="Bateman, Bev" userId="78a4a1ab-f5ae-471d-a304-cc7fab5b40fa" providerId="ADAL" clId="{4AB6E5E3-6F02-40BE-BE32-3C13ABAC8550}" dt="2025-08-28T23:21:44.146" v="2552" actId="700"/>
        <pc:sldMkLst>
          <pc:docMk/>
          <pc:sldMk cId="1108262011" sldId="294"/>
        </pc:sldMkLst>
      </pc:sldChg>
      <pc:sldChg chg="modSp add mod ord">
        <pc:chgData name="Bateman, Bev" userId="78a4a1ab-f5ae-471d-a304-cc7fab5b40fa" providerId="ADAL" clId="{4AB6E5E3-6F02-40BE-BE32-3C13ABAC8550}" dt="2025-08-29T01:10:08.024" v="2733"/>
        <pc:sldMkLst>
          <pc:docMk/>
          <pc:sldMk cId="2192097570" sldId="295"/>
        </pc:sldMkLst>
      </pc:sldChg>
      <pc:sldChg chg="new del">
        <pc:chgData name="Bateman, Bev" userId="78a4a1ab-f5ae-471d-a304-cc7fab5b40fa" providerId="ADAL" clId="{4AB6E5E3-6F02-40BE-BE32-3C13ABAC8550}" dt="2025-08-28T22:29:43.804" v="6" actId="680"/>
        <pc:sldMkLst>
          <pc:docMk/>
          <pc:sldMk cId="3236525583" sldId="295"/>
        </pc:sldMkLst>
      </pc:sldChg>
      <pc:sldChg chg="add del">
        <pc:chgData name="Bateman, Bev" userId="78a4a1ab-f5ae-471d-a304-cc7fab5b40fa" providerId="ADAL" clId="{4AB6E5E3-6F02-40BE-BE32-3C13ABAC8550}" dt="2025-08-28T22:56:49.769" v="1609" actId="47"/>
        <pc:sldMkLst>
          <pc:docMk/>
          <pc:sldMk cId="2035457330" sldId="296"/>
        </pc:sldMkLst>
      </pc:sldChg>
      <pc:sldChg chg="modSp add del mod ord">
        <pc:chgData name="Bateman, Bev" userId="78a4a1ab-f5ae-471d-a304-cc7fab5b40fa" providerId="ADAL" clId="{4AB6E5E3-6F02-40BE-BE32-3C13ABAC8550}" dt="2025-08-28T22:34:42.065" v="54" actId="47"/>
        <pc:sldMkLst>
          <pc:docMk/>
          <pc:sldMk cId="2364206813" sldId="297"/>
        </pc:sldMkLst>
      </pc:sldChg>
      <pc:sldChg chg="modSp add mod ord">
        <pc:chgData name="Bateman, Bev" userId="78a4a1ab-f5ae-471d-a304-cc7fab5b40fa" providerId="ADAL" clId="{4AB6E5E3-6F02-40BE-BE32-3C13ABAC8550}" dt="2025-08-29T01:05:16.218" v="2707" actId="255"/>
        <pc:sldMkLst>
          <pc:docMk/>
          <pc:sldMk cId="1041677356" sldId="298"/>
        </pc:sldMkLst>
      </pc:sldChg>
      <pc:sldChg chg="add del">
        <pc:chgData name="Bateman, Bev" userId="78a4a1ab-f5ae-471d-a304-cc7fab5b40fa" providerId="ADAL" clId="{4AB6E5E3-6F02-40BE-BE32-3C13ABAC8550}" dt="2025-08-28T22:58:10.030" v="1670" actId="47"/>
        <pc:sldMkLst>
          <pc:docMk/>
          <pc:sldMk cId="1117758912" sldId="299"/>
        </pc:sldMkLst>
      </pc:sldChg>
      <pc:sldChg chg="modSp add mod ord">
        <pc:chgData name="Bateman, Bev" userId="78a4a1ab-f5ae-471d-a304-cc7fab5b40fa" providerId="ADAL" clId="{4AB6E5E3-6F02-40BE-BE32-3C13ABAC8550}" dt="2025-08-29T01:10:13.427" v="2734"/>
        <pc:sldMkLst>
          <pc:docMk/>
          <pc:sldMk cId="3278028072" sldId="300"/>
        </pc:sldMkLst>
      </pc:sldChg>
      <pc:sldChg chg="modSp new mod">
        <pc:chgData name="Bateman, Bev" userId="78a4a1ab-f5ae-471d-a304-cc7fab5b40fa" providerId="ADAL" clId="{4AB6E5E3-6F02-40BE-BE32-3C13ABAC8550}" dt="2025-08-29T01:09:56.645" v="2731"/>
        <pc:sldMkLst>
          <pc:docMk/>
          <pc:sldMk cId="3780653913" sldId="301"/>
        </pc:sldMkLst>
      </pc:sldChg>
      <pc:sldChg chg="modSp add mod">
        <pc:chgData name="Bateman, Bev" userId="78a4a1ab-f5ae-471d-a304-cc7fab5b40fa" providerId="ADAL" clId="{4AB6E5E3-6F02-40BE-BE32-3C13ABAC8550}" dt="2025-08-29T01:11:49.947" v="2741"/>
        <pc:sldMkLst>
          <pc:docMk/>
          <pc:sldMk cId="1827401872" sldId="302"/>
        </pc:sldMkLst>
      </pc:sldChg>
      <pc:sldChg chg="modSp new mod">
        <pc:chgData name="Bateman, Bev" userId="78a4a1ab-f5ae-471d-a304-cc7fab5b40fa" providerId="ADAL" clId="{4AB6E5E3-6F02-40BE-BE32-3C13ABAC8550}" dt="2025-08-29T01:09:42.175" v="2729"/>
        <pc:sldMkLst>
          <pc:docMk/>
          <pc:sldMk cId="3636534095" sldId="303"/>
        </pc:sldMkLst>
      </pc:sldChg>
      <pc:sldChg chg="modSp add mod ord">
        <pc:chgData name="Bateman, Bev" userId="78a4a1ab-f5ae-471d-a304-cc7fab5b40fa" providerId="ADAL" clId="{4AB6E5E3-6F02-40BE-BE32-3C13ABAC8550}" dt="2025-08-29T01:13:28.538" v="2759"/>
        <pc:sldMkLst>
          <pc:docMk/>
          <pc:sldMk cId="2014547514" sldId="304"/>
        </pc:sldMkLst>
      </pc:sldChg>
      <pc:sldChg chg="modSp new mod">
        <pc:chgData name="Bateman, Bev" userId="78a4a1ab-f5ae-471d-a304-cc7fab5b40fa" providerId="ADAL" clId="{4AB6E5E3-6F02-40BE-BE32-3C13ABAC8550}" dt="2025-08-29T01:17:32.326" v="2810"/>
        <pc:sldMkLst>
          <pc:docMk/>
          <pc:sldMk cId="1843042622" sldId="305"/>
        </pc:sldMkLst>
      </pc:sldChg>
      <pc:sldChg chg="modSp new mod">
        <pc:chgData name="Bateman, Bev" userId="78a4a1ab-f5ae-471d-a304-cc7fab5b40fa" providerId="ADAL" clId="{4AB6E5E3-6F02-40BE-BE32-3C13ABAC8550}" dt="2025-08-29T01:17:55.786" v="2812"/>
        <pc:sldMkLst>
          <pc:docMk/>
          <pc:sldMk cId="2650569490" sldId="306"/>
        </pc:sldMkLst>
      </pc:sldChg>
      <pc:sldChg chg="modSp add mod">
        <pc:chgData name="Bateman, Bev" userId="78a4a1ab-f5ae-471d-a304-cc7fab5b40fa" providerId="ADAL" clId="{4AB6E5E3-6F02-40BE-BE32-3C13ABAC8550}" dt="2025-08-29T01:18:45.874" v="2818"/>
        <pc:sldMkLst>
          <pc:docMk/>
          <pc:sldMk cId="113278366" sldId="307"/>
        </pc:sldMkLst>
      </pc:sldChg>
      <pc:sldChg chg="addSp modSp new mod modClrScheme chgLayout">
        <pc:chgData name="Bateman, Bev" userId="78a4a1ab-f5ae-471d-a304-cc7fab5b40fa" providerId="ADAL" clId="{4AB6E5E3-6F02-40BE-BE32-3C13ABAC8550}" dt="2025-08-28T23:22:51.474" v="2664" actId="20577"/>
        <pc:sldMkLst>
          <pc:docMk/>
          <pc:sldMk cId="2835565764" sldId="308"/>
        </pc:sldMkLst>
      </pc:sldChg>
      <pc:sldChg chg="modSp add setBg">
        <pc:chgData name="Bateman, Bev" userId="78a4a1ab-f5ae-471d-a304-cc7fab5b40fa" providerId="ADAL" clId="{4AB6E5E3-6F02-40BE-BE32-3C13ABAC8550}" dt="2025-08-29T01:01:41.554" v="2687"/>
        <pc:sldMkLst>
          <pc:docMk/>
          <pc:sldMk cId="2491740724" sldId="309"/>
        </pc:sldMkLst>
      </pc:sldChg>
      <pc:sldChg chg="modSp add del mod">
        <pc:chgData name="Bateman, Bev" userId="78a4a1ab-f5ae-471d-a304-cc7fab5b40fa" providerId="ADAL" clId="{4AB6E5E3-6F02-40BE-BE32-3C13ABAC8550}" dt="2025-08-29T00:59:01.020" v="2682" actId="47"/>
        <pc:sldMkLst>
          <pc:docMk/>
          <pc:sldMk cId="3316882654" sldId="309"/>
        </pc:sldMkLst>
      </pc:sldChg>
      <pc:sldChg chg="modSp add mod">
        <pc:chgData name="Bateman, Bev" userId="78a4a1ab-f5ae-471d-a304-cc7fab5b40fa" providerId="ADAL" clId="{4AB6E5E3-6F02-40BE-BE32-3C13ABAC8550}" dt="2025-08-29T01:16:42.397" v="2801" actId="20577"/>
        <pc:sldMkLst>
          <pc:docMk/>
          <pc:sldMk cId="2632704471" sldId="310"/>
        </pc:sldMkLst>
      </pc:sldChg>
    </pc:docChg>
  </pc:docChgLst>
  <pc:docChgLst>
    <pc:chgData name="Bateman, Bev" userId="78a4a1ab-f5ae-471d-a304-cc7fab5b40fa" providerId="ADAL" clId="{71349E35-438D-470C-8ACA-49E88CA3EE76}"/>
    <pc:docChg chg="custSel addSld modSld">
      <pc:chgData name="Bateman, Bev" userId="78a4a1ab-f5ae-471d-a304-cc7fab5b40fa" providerId="ADAL" clId="{71349E35-438D-470C-8ACA-49E88CA3EE76}" dt="2025-08-23T00:30:07.074" v="1" actId="27636"/>
      <pc:docMkLst>
        <pc:docMk/>
      </pc:docMkLst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163166019" sldId="259"/>
        </pc:sldMkLst>
      </pc:sldChg>
      <pc:sldChg chg="modSp add mod">
        <pc:chgData name="Bateman, Bev" userId="78a4a1ab-f5ae-471d-a304-cc7fab5b40fa" providerId="ADAL" clId="{71349E35-438D-470C-8ACA-49E88CA3EE76}" dt="2025-08-23T00:30:07.074" v="1" actId="27636"/>
        <pc:sldMkLst>
          <pc:docMk/>
          <pc:sldMk cId="3357052727" sldId="260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15873630" sldId="261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2958736197" sldId="262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300867255" sldId="263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215810178" sldId="264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998887624" sldId="265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741286080" sldId="266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255368919" sldId="267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2965055171" sldId="268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2097000647" sldId="269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398120287" sldId="270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003212581" sldId="271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2075420250" sldId="272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884289090" sldId="273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476224956" sldId="274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525180651" sldId="275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637177221" sldId="276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795454375" sldId="277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774619527" sldId="278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829077161" sldId="279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534505624" sldId="280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839535326" sldId="281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278369550" sldId="282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2229419480" sldId="283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141390637" sldId="284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842491040" sldId="285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722875393" sldId="286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552929224" sldId="287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758662294" sldId="288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4241894021" sldId="289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87551562" sldId="290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3198530223" sldId="291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610916939" sldId="292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4002960782" sldId="293"/>
        </pc:sldMkLst>
      </pc:sldChg>
      <pc:sldChg chg="add">
        <pc:chgData name="Bateman, Bev" userId="78a4a1ab-f5ae-471d-a304-cc7fab5b40fa" providerId="ADAL" clId="{71349E35-438D-470C-8ACA-49E88CA3EE76}" dt="2025-08-23T00:30:06.932" v="0"/>
        <pc:sldMkLst>
          <pc:docMk/>
          <pc:sldMk cId="1108262011" sldId="294"/>
        </pc:sldMkLst>
      </pc:sldChg>
    </pc:docChg>
  </pc:docChgLst>
  <pc:docChgLst>
    <pc:chgData name="Bateman, Bev" userId="78a4a1ab-f5ae-471d-a304-cc7fab5b40fa" providerId="ADAL" clId="{9D79737B-E556-458B-A1B4-402CFBFECC74}"/>
    <pc:docChg chg="undo custSel modSld">
      <pc:chgData name="Bateman, Bev" userId="78a4a1ab-f5ae-471d-a304-cc7fab5b40fa" providerId="ADAL" clId="{9D79737B-E556-458B-A1B4-402CFBFECC74}" dt="2025-10-26T00:21:57.904" v="556" actId="207"/>
      <pc:docMkLst>
        <pc:docMk/>
      </pc:docMkLst>
      <pc:sldChg chg="modSp mod">
        <pc:chgData name="Bateman, Bev" userId="78a4a1ab-f5ae-471d-a304-cc7fab5b40fa" providerId="ADAL" clId="{9D79737B-E556-458B-A1B4-402CFBFECC74}" dt="2025-10-25T22:59:33.164" v="117" actId="20577"/>
        <pc:sldMkLst>
          <pc:docMk/>
          <pc:sldMk cId="2958736197" sldId="262"/>
        </pc:sldMkLst>
        <pc:spChg chg="mod">
          <ac:chgData name="Bateman, Bev" userId="78a4a1ab-f5ae-471d-a304-cc7fab5b40fa" providerId="ADAL" clId="{9D79737B-E556-458B-A1B4-402CFBFECC74}" dt="2025-10-25T22:59:33.164" v="117" actId="20577"/>
          <ac:spMkLst>
            <pc:docMk/>
            <pc:sldMk cId="2958736197" sldId="26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1:34.702" v="551" actId="207"/>
        <pc:sldMkLst>
          <pc:docMk/>
          <pc:sldMk cId="2097000647" sldId="269"/>
        </pc:sldMkLst>
        <pc:spChg chg="mod">
          <ac:chgData name="Bateman, Bev" userId="78a4a1ab-f5ae-471d-a304-cc7fab5b40fa" providerId="ADAL" clId="{9D79737B-E556-458B-A1B4-402CFBFECC74}" dt="2025-10-26T00:21:34.702" v="551" actId="207"/>
          <ac:spMkLst>
            <pc:docMk/>
            <pc:sldMk cId="2097000647" sldId="26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1:37.535" v="552" actId="207"/>
        <pc:sldMkLst>
          <pc:docMk/>
          <pc:sldMk cId="1398120287" sldId="270"/>
        </pc:sldMkLst>
        <pc:spChg chg="mod">
          <ac:chgData name="Bateman, Bev" userId="78a4a1ab-f5ae-471d-a304-cc7fab5b40fa" providerId="ADAL" clId="{9D79737B-E556-458B-A1B4-402CFBFECC74}" dt="2025-10-26T00:21:37.535" v="552" actId="207"/>
          <ac:spMkLst>
            <pc:docMk/>
            <pc:sldMk cId="1398120287" sldId="27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21:46.439" v="554" actId="207"/>
        <pc:sldMkLst>
          <pc:docMk/>
          <pc:sldMk cId="3003212581" sldId="271"/>
        </pc:sldMkLst>
        <pc:spChg chg="mod">
          <ac:chgData name="Bateman, Bev" userId="78a4a1ab-f5ae-471d-a304-cc7fab5b40fa" providerId="ADAL" clId="{9D79737B-E556-458B-A1B4-402CFBFECC74}" dt="2025-10-26T00:21:46.439" v="554" actId="207"/>
          <ac:spMkLst>
            <pc:docMk/>
            <pc:sldMk cId="3003212581" sldId="27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00:16.803" v="219" actId="20577"/>
        <pc:sldMkLst>
          <pc:docMk/>
          <pc:sldMk cId="2192097570" sldId="295"/>
        </pc:sldMkLst>
        <pc:spChg chg="mod">
          <ac:chgData name="Bateman, Bev" userId="78a4a1ab-f5ae-471d-a304-cc7fab5b40fa" providerId="ADAL" clId="{9D79737B-E556-458B-A1B4-402CFBFECC74}" dt="2025-10-25T23:00:16.803" v="219" actId="20577"/>
          <ac:spMkLst>
            <pc:docMk/>
            <pc:sldMk cId="2192097570" sldId="295"/>
            <ac:spMk id="5" creationId="{46660B71-B2F9-ED9B-2543-38057A0CC00C}"/>
          </ac:spMkLst>
        </pc:spChg>
      </pc:sldChg>
      <pc:sldChg chg="modSp mod">
        <pc:chgData name="Bateman, Bev" userId="78a4a1ab-f5ae-471d-a304-cc7fab5b40fa" providerId="ADAL" clId="{9D79737B-E556-458B-A1B4-402CFBFECC74}" dt="2025-10-25T22:57:49.267" v="66" actId="20577"/>
        <pc:sldMkLst>
          <pc:docMk/>
          <pc:sldMk cId="1041677356" sldId="298"/>
        </pc:sldMkLst>
        <pc:spChg chg="mod">
          <ac:chgData name="Bateman, Bev" userId="78a4a1ab-f5ae-471d-a304-cc7fab5b40fa" providerId="ADAL" clId="{9D79737B-E556-458B-A1B4-402CFBFECC74}" dt="2025-10-25T22:57:49.267" v="66" actId="20577"/>
          <ac:spMkLst>
            <pc:docMk/>
            <pc:sldMk cId="1041677356" sldId="298"/>
            <ac:spMk id="5" creationId="{45B346C8-0D52-4EBC-1174-D339B7B4F7D9}"/>
          </ac:spMkLst>
        </pc:spChg>
      </pc:sldChg>
      <pc:sldChg chg="modSp mod">
        <pc:chgData name="Bateman, Bev" userId="78a4a1ab-f5ae-471d-a304-cc7fab5b40fa" providerId="ADAL" clId="{9D79737B-E556-458B-A1B4-402CFBFECC74}" dt="2025-10-25T23:01:57.968" v="370" actId="20577"/>
        <pc:sldMkLst>
          <pc:docMk/>
          <pc:sldMk cId="3636534095" sldId="303"/>
        </pc:sldMkLst>
        <pc:spChg chg="mod">
          <ac:chgData name="Bateman, Bev" userId="78a4a1ab-f5ae-471d-a304-cc7fab5b40fa" providerId="ADAL" clId="{9D79737B-E556-458B-A1B4-402CFBFECC74}" dt="2025-10-25T23:01:57.968" v="370" actId="20577"/>
          <ac:spMkLst>
            <pc:docMk/>
            <pc:sldMk cId="3636534095" sldId="303"/>
            <ac:spMk id="3" creationId="{DAD5A693-3B48-4DF8-17C2-2EE0CCE6DEC2}"/>
          </ac:spMkLst>
        </pc:spChg>
      </pc:sldChg>
      <pc:sldChg chg="modSp mod">
        <pc:chgData name="Bateman, Bev" userId="78a4a1ab-f5ae-471d-a304-cc7fab5b40fa" providerId="ADAL" clId="{9D79737B-E556-458B-A1B4-402CFBFECC74}" dt="2025-10-26T00:21:41.885" v="553" actId="207"/>
        <pc:sldMkLst>
          <pc:docMk/>
          <pc:sldMk cId="2014547514" sldId="304"/>
        </pc:sldMkLst>
        <pc:spChg chg="mod">
          <ac:chgData name="Bateman, Bev" userId="78a4a1ab-f5ae-471d-a304-cc7fab5b40fa" providerId="ADAL" clId="{9D79737B-E556-458B-A1B4-402CFBFECC74}" dt="2025-10-26T00:21:41.885" v="553" actId="207"/>
          <ac:spMkLst>
            <pc:docMk/>
            <pc:sldMk cId="2014547514" sldId="304"/>
            <ac:spMk id="5" creationId="{40EC29AB-DFB7-3F0B-43BE-D2C83B84E819}"/>
          </ac:spMkLst>
        </pc:spChg>
      </pc:sldChg>
      <pc:sldChg chg="modSp mod">
        <pc:chgData name="Bateman, Bev" userId="78a4a1ab-f5ae-471d-a304-cc7fab5b40fa" providerId="ADAL" clId="{9D79737B-E556-458B-A1B4-402CFBFECC74}" dt="2025-10-26T00:21:54.323" v="555" actId="207"/>
        <pc:sldMkLst>
          <pc:docMk/>
          <pc:sldMk cId="1843042622" sldId="305"/>
        </pc:sldMkLst>
        <pc:spChg chg="mod">
          <ac:chgData name="Bateman, Bev" userId="78a4a1ab-f5ae-471d-a304-cc7fab5b40fa" providerId="ADAL" clId="{9D79737B-E556-458B-A1B4-402CFBFECC74}" dt="2025-10-25T23:05:00.588" v="383" actId="5793"/>
          <ac:spMkLst>
            <pc:docMk/>
            <pc:sldMk cId="1843042622" sldId="305"/>
            <ac:spMk id="2" creationId="{DEF998D9-36D8-2308-6E3F-A47C09C54C3F}"/>
          </ac:spMkLst>
        </pc:spChg>
        <pc:spChg chg="mod">
          <ac:chgData name="Bateman, Bev" userId="78a4a1ab-f5ae-471d-a304-cc7fab5b40fa" providerId="ADAL" clId="{9D79737B-E556-458B-A1B4-402CFBFECC74}" dt="2025-10-26T00:21:54.323" v="555" actId="207"/>
          <ac:spMkLst>
            <pc:docMk/>
            <pc:sldMk cId="1843042622" sldId="305"/>
            <ac:spMk id="3" creationId="{750518ED-CC45-602A-A7F1-77227BFF75E5}"/>
          </ac:spMkLst>
        </pc:spChg>
      </pc:sldChg>
      <pc:sldChg chg="modSp mod">
        <pc:chgData name="Bateman, Bev" userId="78a4a1ab-f5ae-471d-a304-cc7fab5b40fa" providerId="ADAL" clId="{9D79737B-E556-458B-A1B4-402CFBFECC74}" dt="2025-10-26T00:21:57.904" v="556" actId="207"/>
        <pc:sldMkLst>
          <pc:docMk/>
          <pc:sldMk cId="2650569490" sldId="306"/>
        </pc:sldMkLst>
        <pc:spChg chg="mod">
          <ac:chgData name="Bateman, Bev" userId="78a4a1ab-f5ae-471d-a304-cc7fab5b40fa" providerId="ADAL" clId="{9D79737B-E556-458B-A1B4-402CFBFECC74}" dt="2025-10-25T23:06:07.622" v="474"/>
          <ac:spMkLst>
            <pc:docMk/>
            <pc:sldMk cId="2650569490" sldId="306"/>
            <ac:spMk id="2" creationId="{B28E5025-F4C2-F61D-D107-5D5A2C806B64}"/>
          </ac:spMkLst>
        </pc:spChg>
        <pc:spChg chg="mod">
          <ac:chgData name="Bateman, Bev" userId="78a4a1ab-f5ae-471d-a304-cc7fab5b40fa" providerId="ADAL" clId="{9D79737B-E556-458B-A1B4-402CFBFECC74}" dt="2025-10-26T00:21:57.904" v="556" actId="207"/>
          <ac:spMkLst>
            <pc:docMk/>
            <pc:sldMk cId="2650569490" sldId="306"/>
            <ac:spMk id="3" creationId="{8BEC1384-643D-2E18-6FF3-60A654F646B1}"/>
          </ac:spMkLst>
        </pc:spChg>
      </pc:sldChg>
      <pc:sldChg chg="modSp mod">
        <pc:chgData name="Bateman, Bev" userId="78a4a1ab-f5ae-471d-a304-cc7fab5b40fa" providerId="ADAL" clId="{9D79737B-E556-458B-A1B4-402CFBFECC74}" dt="2025-10-25T23:06:44.891" v="550" actId="20577"/>
        <pc:sldMkLst>
          <pc:docMk/>
          <pc:sldMk cId="113278366" sldId="307"/>
        </pc:sldMkLst>
        <pc:spChg chg="mod">
          <ac:chgData name="Bateman, Bev" userId="78a4a1ab-f5ae-471d-a304-cc7fab5b40fa" providerId="ADAL" clId="{9D79737B-E556-458B-A1B4-402CFBFECC74}" dt="2025-10-25T23:06:44.891" v="550" actId="20577"/>
          <ac:spMkLst>
            <pc:docMk/>
            <pc:sldMk cId="113278366" sldId="307"/>
            <ac:spMk id="4" creationId="{C3B928BE-F3F8-142D-8AD2-406884D00BC1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undo custSel modSld sldOrd">
      <pc:chgData name="Bateman, Bev" userId="78a4a1ab-f5ae-471d-a304-cc7fab5b40fa" providerId="ADAL" clId="{4CAAFCDF-D780-43F9-9435-299B1F34108C}" dt="2025-10-22T23:29:02.133" v="346" actId="20577"/>
      <pc:docMkLst>
        <pc:docMk/>
      </pc:docMkLst>
      <pc:sldChg chg="modSp mod setBg modClrScheme setClrOvrMap chgLayout">
        <pc:chgData name="Bateman, Bev" userId="78a4a1ab-f5ae-471d-a304-cc7fab5b40fa" providerId="ADAL" clId="{4CAAFCDF-D780-43F9-9435-299B1F34108C}" dt="2025-09-04T18:56:18.072" v="249" actId="113"/>
        <pc:sldMkLst>
          <pc:docMk/>
          <pc:sldMk cId="2958736197" sldId="262"/>
        </pc:sldMkLst>
      </pc:sldChg>
      <pc:sldChg chg="modSp mod ord setBg modClrScheme setClrOvrMap chgLayout">
        <pc:chgData name="Bateman, Bev" userId="78a4a1ab-f5ae-471d-a304-cc7fab5b40fa" providerId="ADAL" clId="{4CAAFCDF-D780-43F9-9435-299B1F34108C}" dt="2025-09-04T18:56:52.223" v="254"/>
        <pc:sldMkLst>
          <pc:docMk/>
          <pc:sldMk cId="1300867255" sldId="263"/>
        </pc:sldMkLst>
      </pc:sldChg>
      <pc:sldChg chg="modSp mod ord setBg modClrScheme setClrOvrMap chgLayout">
        <pc:chgData name="Bateman, Bev" userId="78a4a1ab-f5ae-471d-a304-cc7fab5b40fa" providerId="ADAL" clId="{4CAAFCDF-D780-43F9-9435-299B1F34108C}" dt="2025-09-04T18:56:46.913" v="252"/>
        <pc:sldMkLst>
          <pc:docMk/>
          <pc:sldMk cId="3215810178" sldId="264"/>
        </pc:sldMkLst>
      </pc:sldChg>
      <pc:sldChg chg="modSp mod">
        <pc:chgData name="Bateman, Bev" userId="78a4a1ab-f5ae-471d-a304-cc7fab5b40fa" providerId="ADAL" clId="{4CAAFCDF-D780-43F9-9435-299B1F34108C}" dt="2025-09-04T18:44:30.663" v="29" actId="20577"/>
        <pc:sldMkLst>
          <pc:docMk/>
          <pc:sldMk cId="1741286080" sldId="266"/>
        </pc:sldMkLst>
      </pc:sldChg>
      <pc:sldChg chg="modSp mod">
        <pc:chgData name="Bateman, Bev" userId="78a4a1ab-f5ae-471d-a304-cc7fab5b40fa" providerId="ADAL" clId="{4CAAFCDF-D780-43F9-9435-299B1F34108C}" dt="2025-09-04T18:44:55.873" v="41" actId="20577"/>
        <pc:sldMkLst>
          <pc:docMk/>
          <pc:sldMk cId="255368919" sldId="267"/>
        </pc:sldMkLst>
      </pc:sldChg>
      <pc:sldChg chg="modSp mod">
        <pc:chgData name="Bateman, Bev" userId="78a4a1ab-f5ae-471d-a304-cc7fab5b40fa" providerId="ADAL" clId="{4CAAFCDF-D780-43F9-9435-299B1F34108C}" dt="2025-09-02T13:07:32.861" v="4" actId="14100"/>
        <pc:sldMkLst>
          <pc:docMk/>
          <pc:sldMk cId="2097000647" sldId="269"/>
        </pc:sldMkLst>
      </pc:sldChg>
      <pc:sldChg chg="modSp mod">
        <pc:chgData name="Bateman, Bev" userId="78a4a1ab-f5ae-471d-a304-cc7fab5b40fa" providerId="ADAL" clId="{4CAAFCDF-D780-43F9-9435-299B1F34108C}" dt="2025-09-02T13:07:57.138" v="5" actId="14100"/>
        <pc:sldMkLst>
          <pc:docMk/>
          <pc:sldMk cId="1398120287" sldId="270"/>
        </pc:sldMkLst>
      </pc:sldChg>
      <pc:sldChg chg="modSp mod">
        <pc:chgData name="Bateman, Bev" userId="78a4a1ab-f5ae-471d-a304-cc7fab5b40fa" providerId="ADAL" clId="{4CAAFCDF-D780-43F9-9435-299B1F34108C}" dt="2025-09-04T18:57:43.175" v="264" actId="20577"/>
        <pc:sldMkLst>
          <pc:docMk/>
          <pc:sldMk cId="3003212581" sldId="271"/>
        </pc:sldMkLst>
      </pc:sldChg>
      <pc:sldChg chg="modSp mod">
        <pc:chgData name="Bateman, Bev" userId="78a4a1ab-f5ae-471d-a304-cc7fab5b40fa" providerId="ADAL" clId="{4CAAFCDF-D780-43F9-9435-299B1F34108C}" dt="2025-09-04T19:13:29.887" v="287" actId="12"/>
        <pc:sldMkLst>
          <pc:docMk/>
          <pc:sldMk cId="2075420250" sldId="272"/>
        </pc:sldMkLst>
      </pc:sldChg>
      <pc:sldChg chg="modSp mod ord modClrScheme chgLayout">
        <pc:chgData name="Bateman, Bev" userId="78a4a1ab-f5ae-471d-a304-cc7fab5b40fa" providerId="ADAL" clId="{4CAAFCDF-D780-43F9-9435-299B1F34108C}" dt="2025-09-04T18:56:58.985" v="258"/>
        <pc:sldMkLst>
          <pc:docMk/>
          <pc:sldMk cId="3476224956" sldId="274"/>
        </pc:sldMkLst>
      </pc:sldChg>
      <pc:sldChg chg="modSp mod ord setBg modClrScheme setClrOvrMap chgLayout">
        <pc:chgData name="Bateman, Bev" userId="78a4a1ab-f5ae-471d-a304-cc7fab5b40fa" providerId="ADAL" clId="{4CAAFCDF-D780-43F9-9435-299B1F34108C}" dt="2025-09-04T18:56:55.461" v="256"/>
        <pc:sldMkLst>
          <pc:docMk/>
          <pc:sldMk cId="3795454375" sldId="277"/>
        </pc:sldMkLst>
      </pc:sldChg>
      <pc:sldChg chg="modSp mod">
        <pc:chgData name="Bateman, Bev" userId="78a4a1ab-f5ae-471d-a304-cc7fab5b40fa" providerId="ADAL" clId="{4CAAFCDF-D780-43F9-9435-299B1F34108C}" dt="2025-09-04T18:58:12.247" v="270" actId="20577"/>
        <pc:sldMkLst>
          <pc:docMk/>
          <pc:sldMk cId="1774619527" sldId="278"/>
        </pc:sldMkLst>
      </pc:sldChg>
      <pc:sldChg chg="modSp mod">
        <pc:chgData name="Bateman, Bev" userId="78a4a1ab-f5ae-471d-a304-cc7fab5b40fa" providerId="ADAL" clId="{4CAAFCDF-D780-43F9-9435-299B1F34108C}" dt="2025-10-22T23:29:02.133" v="346" actId="20577"/>
        <pc:sldMkLst>
          <pc:docMk/>
          <pc:sldMk cId="1278369550" sldId="282"/>
        </pc:sldMkLst>
        <pc:spChg chg="mod">
          <ac:chgData name="Bateman, Bev" userId="78a4a1ab-f5ae-471d-a304-cc7fab5b40fa" providerId="ADAL" clId="{4CAAFCDF-D780-43F9-9435-299B1F34108C}" dt="2025-10-22T23:29:02.133" v="346" actId="20577"/>
          <ac:spMkLst>
            <pc:docMk/>
            <pc:sldMk cId="1278369550" sldId="28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04T18:58:53.185" v="283" actId="20577"/>
        <pc:sldMkLst>
          <pc:docMk/>
          <pc:sldMk cId="2229419480" sldId="283"/>
        </pc:sldMkLst>
      </pc:sldChg>
      <pc:sldChg chg="modSp mod">
        <pc:chgData name="Bateman, Bev" userId="78a4a1ab-f5ae-471d-a304-cc7fab5b40fa" providerId="ADAL" clId="{4CAAFCDF-D780-43F9-9435-299B1F34108C}" dt="2025-09-04T18:59:40.769" v="286" actId="20577"/>
        <pc:sldMkLst>
          <pc:docMk/>
          <pc:sldMk cId="722875393" sldId="286"/>
        </pc:sldMkLst>
      </pc:sldChg>
      <pc:sldChg chg="modSp mod">
        <pc:chgData name="Bateman, Bev" userId="78a4a1ab-f5ae-471d-a304-cc7fab5b40fa" providerId="ADAL" clId="{4CAAFCDF-D780-43F9-9435-299B1F34108C}" dt="2025-09-04T18:59:06.400" v="284" actId="20577"/>
        <pc:sldMkLst>
          <pc:docMk/>
          <pc:sldMk cId="1552929224" sldId="287"/>
        </pc:sldMkLst>
      </pc:sldChg>
      <pc:sldChg chg="modSp mod">
        <pc:chgData name="Bateman, Bev" userId="78a4a1ab-f5ae-471d-a304-cc7fab5b40fa" providerId="ADAL" clId="{4CAAFCDF-D780-43F9-9435-299B1F34108C}" dt="2025-09-04T18:59:20.928" v="285" actId="20577"/>
        <pc:sldMkLst>
          <pc:docMk/>
          <pc:sldMk cId="387551562" sldId="290"/>
        </pc:sldMkLst>
      </pc:sldChg>
      <pc:sldChg chg="modSp mod">
        <pc:chgData name="Bateman, Bev" userId="78a4a1ab-f5ae-471d-a304-cc7fab5b40fa" providerId="ADAL" clId="{4CAAFCDF-D780-43F9-9435-299B1F34108C}" dt="2025-09-02T13:10:31.672" v="11"/>
        <pc:sldMkLst>
          <pc:docMk/>
          <pc:sldMk cId="3198530223" sldId="291"/>
        </pc:sldMkLst>
      </pc:sldChg>
      <pc:sldChg chg="modSp mod modClrScheme chgLayout">
        <pc:chgData name="Bateman, Bev" userId="78a4a1ab-f5ae-471d-a304-cc7fab5b40fa" providerId="ADAL" clId="{4CAAFCDF-D780-43F9-9435-299B1F34108C}" dt="2025-09-02T13:10:47.433" v="13"/>
        <pc:sldMkLst>
          <pc:docMk/>
          <pc:sldMk cId="1610916939" sldId="292"/>
        </pc:sldMkLst>
      </pc:sldChg>
      <pc:sldChg chg="addSp modSp mod modClrScheme chgLayout">
        <pc:chgData name="Bateman, Bev" userId="78a4a1ab-f5ae-471d-a304-cc7fab5b40fa" providerId="ADAL" clId="{4CAAFCDF-D780-43F9-9435-299B1F34108C}" dt="2025-09-02T13:11:34.890" v="21" actId="255"/>
        <pc:sldMkLst>
          <pc:docMk/>
          <pc:sldMk cId="1108262011" sldId="294"/>
        </pc:sldMkLst>
      </pc:sldChg>
      <pc:sldChg chg="modSp mod modClrScheme chgLayout">
        <pc:chgData name="Bateman, Bev" userId="78a4a1ab-f5ae-471d-a304-cc7fab5b40fa" providerId="ADAL" clId="{4CAAFCDF-D780-43F9-9435-299B1F34108C}" dt="2025-09-04T18:55:36.255" v="242" actId="20577"/>
        <pc:sldMkLst>
          <pc:docMk/>
          <pc:sldMk cId="2192097570" sldId="295"/>
        </pc:sldMkLst>
      </pc:sldChg>
      <pc:sldChg chg="modSp mod modClrScheme chgLayout">
        <pc:chgData name="Bateman, Bev" userId="78a4a1ab-f5ae-471d-a304-cc7fab5b40fa" providerId="ADAL" clId="{4CAAFCDF-D780-43F9-9435-299B1F34108C}" dt="2025-09-04T18:56:23.022" v="250" actId="113"/>
        <pc:sldMkLst>
          <pc:docMk/>
          <pc:sldMk cId="1041677356" sldId="298"/>
        </pc:sldMkLst>
      </pc:sldChg>
      <pc:sldChg chg="modSp mod modClrScheme chgLayout">
        <pc:chgData name="Bateman, Bev" userId="78a4a1ab-f5ae-471d-a304-cc7fab5b40fa" providerId="ADAL" clId="{4CAAFCDF-D780-43F9-9435-299B1F34108C}" dt="2025-09-04T18:55:09.829" v="220" actId="26606"/>
        <pc:sldMkLst>
          <pc:docMk/>
          <pc:sldMk cId="3278028072" sldId="300"/>
        </pc:sldMkLst>
      </pc:sldChg>
      <pc:sldChg chg="modSp mod">
        <pc:chgData name="Bateman, Bev" userId="78a4a1ab-f5ae-471d-a304-cc7fab5b40fa" providerId="ADAL" clId="{4CAAFCDF-D780-43F9-9435-299B1F34108C}" dt="2025-09-02T13:08:13.067" v="6" actId="14100"/>
        <pc:sldMkLst>
          <pc:docMk/>
          <pc:sldMk cId="2014547514" sldId="304"/>
        </pc:sldMkLst>
      </pc:sldChg>
      <pc:sldChg chg="modSp mod">
        <pc:chgData name="Bateman, Bev" userId="78a4a1ab-f5ae-471d-a304-cc7fab5b40fa" providerId="ADAL" clId="{4CAAFCDF-D780-43F9-9435-299B1F34108C}" dt="2025-09-04T18:58:42.722" v="282" actId="20577"/>
        <pc:sldMkLst>
          <pc:docMk/>
          <pc:sldMk cId="2650569490" sldId="306"/>
        </pc:sldMkLst>
      </pc:sldChg>
      <pc:sldChg chg="modSp mod">
        <pc:chgData name="Bateman, Bev" userId="78a4a1ab-f5ae-471d-a304-cc7fab5b40fa" providerId="ADAL" clId="{4CAAFCDF-D780-43F9-9435-299B1F34108C}" dt="2025-09-02T13:10:59.102" v="15"/>
        <pc:sldMkLst>
          <pc:docMk/>
          <pc:sldMk cId="2835565764" sldId="30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F0BE21-D80E-4F33-84E2-AAEF8FB12241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595A799-799A-4009-B2D0-E5D7EADCBC30}">
      <dgm:prSet/>
      <dgm:spPr/>
      <dgm:t>
        <a:bodyPr/>
        <a:lstStyle/>
        <a:p>
          <a:r>
            <a:rPr lang="en-US" dirty="0"/>
            <a:t>Identify ethical issues in faith community nursing practice.</a:t>
          </a:r>
        </a:p>
      </dgm:t>
    </dgm:pt>
    <dgm:pt modelId="{B14A4749-8FF8-4708-99DD-2624E68EE6B8}" type="parTrans" cxnId="{BD21DBED-D671-4F95-BACB-FD641AB7C8DD}">
      <dgm:prSet/>
      <dgm:spPr/>
      <dgm:t>
        <a:bodyPr/>
        <a:lstStyle/>
        <a:p>
          <a:endParaRPr lang="en-US"/>
        </a:p>
      </dgm:t>
    </dgm:pt>
    <dgm:pt modelId="{9AA11656-8585-4E5E-9AA3-BDFF2DFB5DCC}" type="sibTrans" cxnId="{BD21DBED-D671-4F95-BACB-FD641AB7C8DD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8D11673F-282F-47A7-8B6F-B4D9A4F3714B}">
      <dgm:prSet/>
      <dgm:spPr/>
      <dgm:t>
        <a:bodyPr/>
        <a:lstStyle/>
        <a:p>
          <a:r>
            <a:rPr lang="en-US" dirty="0"/>
            <a:t>Apply the elements of ethical decision-making.</a:t>
          </a:r>
        </a:p>
      </dgm:t>
    </dgm:pt>
    <dgm:pt modelId="{769C367C-86AD-4558-8267-66A91B23B1DF}" type="parTrans" cxnId="{A02F67F5-62F4-4E64-A56F-1B5E0260645C}">
      <dgm:prSet/>
      <dgm:spPr/>
      <dgm:t>
        <a:bodyPr/>
        <a:lstStyle/>
        <a:p>
          <a:endParaRPr lang="en-US"/>
        </a:p>
      </dgm:t>
    </dgm:pt>
    <dgm:pt modelId="{40E4BA5A-17B3-49A8-AE6D-4AC5E08CB5A1}" type="sibTrans" cxnId="{A02F67F5-62F4-4E64-A56F-1B5E0260645C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99222A4B-ECAE-402F-B5F5-CDE8E40F9158}">
      <dgm:prSet/>
      <dgm:spPr/>
      <dgm:t>
        <a:bodyPr/>
        <a:lstStyle/>
        <a:p>
          <a:r>
            <a:rPr lang="en-US" dirty="0"/>
            <a:t>Examine ethical dilemmas using the Nursing Process Approach.</a:t>
          </a:r>
        </a:p>
      </dgm:t>
    </dgm:pt>
    <dgm:pt modelId="{2D2A1059-D2CF-4767-ABB2-50B9629352A3}" type="parTrans" cxnId="{B42E809C-B2E3-42D6-93DB-CB25CB160212}">
      <dgm:prSet/>
      <dgm:spPr/>
      <dgm:t>
        <a:bodyPr/>
        <a:lstStyle/>
        <a:p>
          <a:endParaRPr lang="en-US"/>
        </a:p>
      </dgm:t>
    </dgm:pt>
    <dgm:pt modelId="{83849820-B974-4712-8FE4-732B0912BEF2}" type="sibTrans" cxnId="{B42E809C-B2E3-42D6-93DB-CB25CB16021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0BB5F835-1459-4688-A6B5-B7927719F918}">
      <dgm:prSet/>
      <dgm:spPr/>
      <dgm:t>
        <a:bodyPr/>
        <a:lstStyle/>
        <a:p>
          <a:r>
            <a:rPr lang="en-US" dirty="0"/>
            <a:t>Incorporate ethical decision-making in faith community nursing practice.</a:t>
          </a:r>
        </a:p>
      </dgm:t>
    </dgm:pt>
    <dgm:pt modelId="{309270FB-F1DC-4E6B-910C-2C40189D4E56}" type="parTrans" cxnId="{86283769-7948-42A9-BAA8-1E8605056A9A}">
      <dgm:prSet/>
      <dgm:spPr/>
      <dgm:t>
        <a:bodyPr/>
        <a:lstStyle/>
        <a:p>
          <a:endParaRPr lang="en-US"/>
        </a:p>
      </dgm:t>
    </dgm:pt>
    <dgm:pt modelId="{10D1742F-7D69-4CBA-9E56-FD732E3296C1}" type="sibTrans" cxnId="{86283769-7948-42A9-BAA8-1E8605056A9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5CCA3F82-8B44-4E83-AD8D-3A041791FE6A}" type="pres">
      <dgm:prSet presAssocID="{48F0BE21-D80E-4F33-84E2-AAEF8FB12241}" presName="Name0" presStyleCnt="0">
        <dgm:presLayoutVars>
          <dgm:animLvl val="lvl"/>
          <dgm:resizeHandles val="exact"/>
        </dgm:presLayoutVars>
      </dgm:prSet>
      <dgm:spPr/>
    </dgm:pt>
    <dgm:pt modelId="{97FED255-AF3E-4E17-B486-61FD2266E465}" type="pres">
      <dgm:prSet presAssocID="{0595A799-799A-4009-B2D0-E5D7EADCBC30}" presName="compositeNode" presStyleCnt="0">
        <dgm:presLayoutVars>
          <dgm:bulletEnabled val="1"/>
        </dgm:presLayoutVars>
      </dgm:prSet>
      <dgm:spPr/>
    </dgm:pt>
    <dgm:pt modelId="{12BA48F9-8949-4EDE-9471-85BF6BB82582}" type="pres">
      <dgm:prSet presAssocID="{0595A799-799A-4009-B2D0-E5D7EADCBC30}" presName="bgRect" presStyleLbl="bgAccFollowNode1" presStyleIdx="0" presStyleCnt="4"/>
      <dgm:spPr/>
    </dgm:pt>
    <dgm:pt modelId="{458F19D5-8063-4415-96AF-CEF7F1A0CDF4}" type="pres">
      <dgm:prSet presAssocID="{9AA11656-8585-4E5E-9AA3-BDFF2DFB5DCC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8231E38D-530C-470D-B030-90FA2E6F6E36}" type="pres">
      <dgm:prSet presAssocID="{0595A799-799A-4009-B2D0-E5D7EADCBC30}" presName="bottomLine" presStyleLbl="alignNode1" presStyleIdx="1" presStyleCnt="8">
        <dgm:presLayoutVars/>
      </dgm:prSet>
      <dgm:spPr/>
    </dgm:pt>
    <dgm:pt modelId="{0C255A36-577A-4419-8B24-AAAD18B3FE86}" type="pres">
      <dgm:prSet presAssocID="{0595A799-799A-4009-B2D0-E5D7EADCBC30}" presName="nodeText" presStyleLbl="bgAccFollowNode1" presStyleIdx="0" presStyleCnt="4">
        <dgm:presLayoutVars>
          <dgm:bulletEnabled val="1"/>
        </dgm:presLayoutVars>
      </dgm:prSet>
      <dgm:spPr/>
    </dgm:pt>
    <dgm:pt modelId="{285AE056-1E74-4623-B1F1-B26E0088C795}" type="pres">
      <dgm:prSet presAssocID="{9AA11656-8585-4E5E-9AA3-BDFF2DFB5DCC}" presName="sibTrans" presStyleCnt="0"/>
      <dgm:spPr/>
    </dgm:pt>
    <dgm:pt modelId="{C97C7992-45BB-4F9A-AC9B-B8C29CECDDA8}" type="pres">
      <dgm:prSet presAssocID="{8D11673F-282F-47A7-8B6F-B4D9A4F3714B}" presName="compositeNode" presStyleCnt="0">
        <dgm:presLayoutVars>
          <dgm:bulletEnabled val="1"/>
        </dgm:presLayoutVars>
      </dgm:prSet>
      <dgm:spPr/>
    </dgm:pt>
    <dgm:pt modelId="{BBFA74F2-2D2D-44F3-9B93-7856A2064E3F}" type="pres">
      <dgm:prSet presAssocID="{8D11673F-282F-47A7-8B6F-B4D9A4F3714B}" presName="bgRect" presStyleLbl="bgAccFollowNode1" presStyleIdx="1" presStyleCnt="4"/>
      <dgm:spPr/>
    </dgm:pt>
    <dgm:pt modelId="{A237EEBF-9FB6-4F9B-9DC2-AE11BC5FD4EA}" type="pres">
      <dgm:prSet presAssocID="{40E4BA5A-17B3-49A8-AE6D-4AC5E08CB5A1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0097042C-9101-4549-B36E-55BFF1E6F7D2}" type="pres">
      <dgm:prSet presAssocID="{8D11673F-282F-47A7-8B6F-B4D9A4F3714B}" presName="bottomLine" presStyleLbl="alignNode1" presStyleIdx="3" presStyleCnt="8">
        <dgm:presLayoutVars/>
      </dgm:prSet>
      <dgm:spPr/>
    </dgm:pt>
    <dgm:pt modelId="{64B14725-7855-448B-AC15-7E1BAA2366B6}" type="pres">
      <dgm:prSet presAssocID="{8D11673F-282F-47A7-8B6F-B4D9A4F3714B}" presName="nodeText" presStyleLbl="bgAccFollowNode1" presStyleIdx="1" presStyleCnt="4">
        <dgm:presLayoutVars>
          <dgm:bulletEnabled val="1"/>
        </dgm:presLayoutVars>
      </dgm:prSet>
      <dgm:spPr/>
    </dgm:pt>
    <dgm:pt modelId="{4D2460F1-72C7-413E-9173-290704093B5C}" type="pres">
      <dgm:prSet presAssocID="{40E4BA5A-17B3-49A8-AE6D-4AC5E08CB5A1}" presName="sibTrans" presStyleCnt="0"/>
      <dgm:spPr/>
    </dgm:pt>
    <dgm:pt modelId="{D9D9B32F-C750-4909-BEBA-568EBB51F913}" type="pres">
      <dgm:prSet presAssocID="{99222A4B-ECAE-402F-B5F5-CDE8E40F9158}" presName="compositeNode" presStyleCnt="0">
        <dgm:presLayoutVars>
          <dgm:bulletEnabled val="1"/>
        </dgm:presLayoutVars>
      </dgm:prSet>
      <dgm:spPr/>
    </dgm:pt>
    <dgm:pt modelId="{B710F883-C0B2-4BBA-9926-DF882995D43F}" type="pres">
      <dgm:prSet presAssocID="{99222A4B-ECAE-402F-B5F5-CDE8E40F9158}" presName="bgRect" presStyleLbl="bgAccFollowNode1" presStyleIdx="2" presStyleCnt="4"/>
      <dgm:spPr/>
    </dgm:pt>
    <dgm:pt modelId="{4B5D51CF-77D5-46D3-8E70-ED62FAB3EB70}" type="pres">
      <dgm:prSet presAssocID="{83849820-B974-4712-8FE4-732B0912BEF2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F8EED2F0-931B-450F-8A29-5837C7153606}" type="pres">
      <dgm:prSet presAssocID="{99222A4B-ECAE-402F-B5F5-CDE8E40F9158}" presName="bottomLine" presStyleLbl="alignNode1" presStyleIdx="5" presStyleCnt="8">
        <dgm:presLayoutVars/>
      </dgm:prSet>
      <dgm:spPr/>
    </dgm:pt>
    <dgm:pt modelId="{9A97D0FB-710A-4884-B882-AC41EAD89FC0}" type="pres">
      <dgm:prSet presAssocID="{99222A4B-ECAE-402F-B5F5-CDE8E40F9158}" presName="nodeText" presStyleLbl="bgAccFollowNode1" presStyleIdx="2" presStyleCnt="4">
        <dgm:presLayoutVars>
          <dgm:bulletEnabled val="1"/>
        </dgm:presLayoutVars>
      </dgm:prSet>
      <dgm:spPr/>
    </dgm:pt>
    <dgm:pt modelId="{20E204D3-8322-4989-8F3D-3FC21E545888}" type="pres">
      <dgm:prSet presAssocID="{83849820-B974-4712-8FE4-732B0912BEF2}" presName="sibTrans" presStyleCnt="0"/>
      <dgm:spPr/>
    </dgm:pt>
    <dgm:pt modelId="{6C1D7F38-7F51-4758-8F20-84B04164DFBA}" type="pres">
      <dgm:prSet presAssocID="{0BB5F835-1459-4688-A6B5-B7927719F918}" presName="compositeNode" presStyleCnt="0">
        <dgm:presLayoutVars>
          <dgm:bulletEnabled val="1"/>
        </dgm:presLayoutVars>
      </dgm:prSet>
      <dgm:spPr/>
    </dgm:pt>
    <dgm:pt modelId="{9FEE9954-4E8C-4F36-A11C-B0FDC9F4024A}" type="pres">
      <dgm:prSet presAssocID="{0BB5F835-1459-4688-A6B5-B7927719F918}" presName="bgRect" presStyleLbl="bgAccFollowNode1" presStyleIdx="3" presStyleCnt="4"/>
      <dgm:spPr/>
    </dgm:pt>
    <dgm:pt modelId="{1BE3C647-C639-4DD5-B8C0-9FC9D0A49BE9}" type="pres">
      <dgm:prSet presAssocID="{10D1742F-7D69-4CBA-9E56-FD732E3296C1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5314F29D-9FF5-45CA-91BC-97D7BDAA9923}" type="pres">
      <dgm:prSet presAssocID="{0BB5F835-1459-4688-A6B5-B7927719F918}" presName="bottomLine" presStyleLbl="alignNode1" presStyleIdx="7" presStyleCnt="8">
        <dgm:presLayoutVars/>
      </dgm:prSet>
      <dgm:spPr/>
    </dgm:pt>
    <dgm:pt modelId="{6257767F-2106-4DEA-9766-6335CF5F5514}" type="pres">
      <dgm:prSet presAssocID="{0BB5F835-1459-4688-A6B5-B7927719F918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71A51D0B-6B55-4288-A562-85D43C406B2B}" type="presOf" srcId="{9AA11656-8585-4E5E-9AA3-BDFF2DFB5DCC}" destId="{458F19D5-8063-4415-96AF-CEF7F1A0CDF4}" srcOrd="0" destOrd="0" presId="urn:microsoft.com/office/officeart/2016/7/layout/BasicLinearProcessNumbered"/>
    <dgm:cxn modelId="{00CE3522-3C3E-409D-BA02-4D34C7F5C162}" type="presOf" srcId="{99222A4B-ECAE-402F-B5F5-CDE8E40F9158}" destId="{B710F883-C0B2-4BBA-9926-DF882995D43F}" srcOrd="0" destOrd="0" presId="urn:microsoft.com/office/officeart/2016/7/layout/BasicLinearProcessNumbered"/>
    <dgm:cxn modelId="{7420293E-747A-4893-A5F7-416B01DB0C99}" type="presOf" srcId="{10D1742F-7D69-4CBA-9E56-FD732E3296C1}" destId="{1BE3C647-C639-4DD5-B8C0-9FC9D0A49BE9}" srcOrd="0" destOrd="0" presId="urn:microsoft.com/office/officeart/2016/7/layout/BasicLinearProcessNumbered"/>
    <dgm:cxn modelId="{D56FB342-9734-428C-B1AE-F588D092D919}" type="presOf" srcId="{99222A4B-ECAE-402F-B5F5-CDE8E40F9158}" destId="{9A97D0FB-710A-4884-B882-AC41EAD89FC0}" srcOrd="1" destOrd="0" presId="urn:microsoft.com/office/officeart/2016/7/layout/BasicLinearProcessNumbered"/>
    <dgm:cxn modelId="{9E40CB66-C0AC-47A1-B12C-97AA6F1DB52C}" type="presOf" srcId="{0595A799-799A-4009-B2D0-E5D7EADCBC30}" destId="{12BA48F9-8949-4EDE-9471-85BF6BB82582}" srcOrd="0" destOrd="0" presId="urn:microsoft.com/office/officeart/2016/7/layout/BasicLinearProcessNumbered"/>
    <dgm:cxn modelId="{86283769-7948-42A9-BAA8-1E8605056A9A}" srcId="{48F0BE21-D80E-4F33-84E2-AAEF8FB12241}" destId="{0BB5F835-1459-4688-A6B5-B7927719F918}" srcOrd="3" destOrd="0" parTransId="{309270FB-F1DC-4E6B-910C-2C40189D4E56}" sibTransId="{10D1742F-7D69-4CBA-9E56-FD732E3296C1}"/>
    <dgm:cxn modelId="{75645F79-79D1-4034-9479-EA3D3A937947}" type="presOf" srcId="{40E4BA5A-17B3-49A8-AE6D-4AC5E08CB5A1}" destId="{A237EEBF-9FB6-4F9B-9DC2-AE11BC5FD4EA}" srcOrd="0" destOrd="0" presId="urn:microsoft.com/office/officeart/2016/7/layout/BasicLinearProcessNumbered"/>
    <dgm:cxn modelId="{19F2CE8F-8E13-4FDF-A292-1E4A063B7C11}" type="presOf" srcId="{0595A799-799A-4009-B2D0-E5D7EADCBC30}" destId="{0C255A36-577A-4419-8B24-AAAD18B3FE86}" srcOrd="1" destOrd="0" presId="urn:microsoft.com/office/officeart/2016/7/layout/BasicLinearProcessNumbered"/>
    <dgm:cxn modelId="{B42E809C-B2E3-42D6-93DB-CB25CB160212}" srcId="{48F0BE21-D80E-4F33-84E2-AAEF8FB12241}" destId="{99222A4B-ECAE-402F-B5F5-CDE8E40F9158}" srcOrd="2" destOrd="0" parTransId="{2D2A1059-D2CF-4767-ABB2-50B9629352A3}" sibTransId="{83849820-B974-4712-8FE4-732B0912BEF2}"/>
    <dgm:cxn modelId="{537403A3-7C02-4E90-A515-22EF6F01F4D8}" type="presOf" srcId="{0BB5F835-1459-4688-A6B5-B7927719F918}" destId="{6257767F-2106-4DEA-9766-6335CF5F5514}" srcOrd="1" destOrd="0" presId="urn:microsoft.com/office/officeart/2016/7/layout/BasicLinearProcessNumbered"/>
    <dgm:cxn modelId="{940155B6-F56A-493D-AE5B-E3AF0197BA64}" type="presOf" srcId="{8D11673F-282F-47A7-8B6F-B4D9A4F3714B}" destId="{BBFA74F2-2D2D-44F3-9B93-7856A2064E3F}" srcOrd="0" destOrd="0" presId="urn:microsoft.com/office/officeart/2016/7/layout/BasicLinearProcessNumbered"/>
    <dgm:cxn modelId="{E56F5ED9-5D1D-490F-A7C0-C9FC74F899F1}" type="presOf" srcId="{8D11673F-282F-47A7-8B6F-B4D9A4F3714B}" destId="{64B14725-7855-448B-AC15-7E1BAA2366B6}" srcOrd="1" destOrd="0" presId="urn:microsoft.com/office/officeart/2016/7/layout/BasicLinearProcessNumbered"/>
    <dgm:cxn modelId="{3F63FCE0-8717-4C1C-BF1A-69790ED6EA1D}" type="presOf" srcId="{48F0BE21-D80E-4F33-84E2-AAEF8FB12241}" destId="{5CCA3F82-8B44-4E83-AD8D-3A041791FE6A}" srcOrd="0" destOrd="0" presId="urn:microsoft.com/office/officeart/2016/7/layout/BasicLinearProcessNumbered"/>
    <dgm:cxn modelId="{A011C8E2-FC12-4952-9CB2-F4407046F6F1}" type="presOf" srcId="{0BB5F835-1459-4688-A6B5-B7927719F918}" destId="{9FEE9954-4E8C-4F36-A11C-B0FDC9F4024A}" srcOrd="0" destOrd="0" presId="urn:microsoft.com/office/officeart/2016/7/layout/BasicLinearProcessNumbered"/>
    <dgm:cxn modelId="{BD21DBED-D671-4F95-BACB-FD641AB7C8DD}" srcId="{48F0BE21-D80E-4F33-84E2-AAEF8FB12241}" destId="{0595A799-799A-4009-B2D0-E5D7EADCBC30}" srcOrd="0" destOrd="0" parTransId="{B14A4749-8FF8-4708-99DD-2624E68EE6B8}" sibTransId="{9AA11656-8585-4E5E-9AA3-BDFF2DFB5DCC}"/>
    <dgm:cxn modelId="{986C7FF1-24D5-4F00-9E78-F952AB4F9E71}" type="presOf" srcId="{83849820-B974-4712-8FE4-732B0912BEF2}" destId="{4B5D51CF-77D5-46D3-8E70-ED62FAB3EB70}" srcOrd="0" destOrd="0" presId="urn:microsoft.com/office/officeart/2016/7/layout/BasicLinearProcessNumbered"/>
    <dgm:cxn modelId="{A02F67F5-62F4-4E64-A56F-1B5E0260645C}" srcId="{48F0BE21-D80E-4F33-84E2-AAEF8FB12241}" destId="{8D11673F-282F-47A7-8B6F-B4D9A4F3714B}" srcOrd="1" destOrd="0" parTransId="{769C367C-86AD-4558-8267-66A91B23B1DF}" sibTransId="{40E4BA5A-17B3-49A8-AE6D-4AC5E08CB5A1}"/>
    <dgm:cxn modelId="{E7941409-7DB9-4C6B-8104-4760FF1BE74F}" type="presParOf" srcId="{5CCA3F82-8B44-4E83-AD8D-3A041791FE6A}" destId="{97FED255-AF3E-4E17-B486-61FD2266E465}" srcOrd="0" destOrd="0" presId="urn:microsoft.com/office/officeart/2016/7/layout/BasicLinearProcessNumbered"/>
    <dgm:cxn modelId="{E0589D0D-2C1A-4A49-9186-47BD44F6B210}" type="presParOf" srcId="{97FED255-AF3E-4E17-B486-61FD2266E465}" destId="{12BA48F9-8949-4EDE-9471-85BF6BB82582}" srcOrd="0" destOrd="0" presId="urn:microsoft.com/office/officeart/2016/7/layout/BasicLinearProcessNumbered"/>
    <dgm:cxn modelId="{BE7041C3-525C-4FE7-9031-62591F8DF77D}" type="presParOf" srcId="{97FED255-AF3E-4E17-B486-61FD2266E465}" destId="{458F19D5-8063-4415-96AF-CEF7F1A0CDF4}" srcOrd="1" destOrd="0" presId="urn:microsoft.com/office/officeart/2016/7/layout/BasicLinearProcessNumbered"/>
    <dgm:cxn modelId="{504A38A2-C883-46F4-BBA9-E6A6BCBC8A01}" type="presParOf" srcId="{97FED255-AF3E-4E17-B486-61FD2266E465}" destId="{8231E38D-530C-470D-B030-90FA2E6F6E36}" srcOrd="2" destOrd="0" presId="urn:microsoft.com/office/officeart/2016/7/layout/BasicLinearProcessNumbered"/>
    <dgm:cxn modelId="{64A0A420-B745-4157-85CE-5FBC8A055F80}" type="presParOf" srcId="{97FED255-AF3E-4E17-B486-61FD2266E465}" destId="{0C255A36-577A-4419-8B24-AAAD18B3FE86}" srcOrd="3" destOrd="0" presId="urn:microsoft.com/office/officeart/2016/7/layout/BasicLinearProcessNumbered"/>
    <dgm:cxn modelId="{6B0B10D0-A84B-4F76-8214-079A1CF8B5A2}" type="presParOf" srcId="{5CCA3F82-8B44-4E83-AD8D-3A041791FE6A}" destId="{285AE056-1E74-4623-B1F1-B26E0088C795}" srcOrd="1" destOrd="0" presId="urn:microsoft.com/office/officeart/2016/7/layout/BasicLinearProcessNumbered"/>
    <dgm:cxn modelId="{6B31FB93-45E3-46FC-ACB2-3AA7D1CD0DBE}" type="presParOf" srcId="{5CCA3F82-8B44-4E83-AD8D-3A041791FE6A}" destId="{C97C7992-45BB-4F9A-AC9B-B8C29CECDDA8}" srcOrd="2" destOrd="0" presId="urn:microsoft.com/office/officeart/2016/7/layout/BasicLinearProcessNumbered"/>
    <dgm:cxn modelId="{EE8243B2-5C58-449B-9682-C5EBF709DB12}" type="presParOf" srcId="{C97C7992-45BB-4F9A-AC9B-B8C29CECDDA8}" destId="{BBFA74F2-2D2D-44F3-9B93-7856A2064E3F}" srcOrd="0" destOrd="0" presId="urn:microsoft.com/office/officeart/2016/7/layout/BasicLinearProcessNumbered"/>
    <dgm:cxn modelId="{FF53976C-471D-445B-9A71-2FDF163C637F}" type="presParOf" srcId="{C97C7992-45BB-4F9A-AC9B-B8C29CECDDA8}" destId="{A237EEBF-9FB6-4F9B-9DC2-AE11BC5FD4EA}" srcOrd="1" destOrd="0" presId="urn:microsoft.com/office/officeart/2016/7/layout/BasicLinearProcessNumbered"/>
    <dgm:cxn modelId="{C63A84C3-ADC1-42F6-AB7C-F4724FA06041}" type="presParOf" srcId="{C97C7992-45BB-4F9A-AC9B-B8C29CECDDA8}" destId="{0097042C-9101-4549-B36E-55BFF1E6F7D2}" srcOrd="2" destOrd="0" presId="urn:microsoft.com/office/officeart/2016/7/layout/BasicLinearProcessNumbered"/>
    <dgm:cxn modelId="{7C610745-555B-40EF-B3E8-0AAF4E1EA263}" type="presParOf" srcId="{C97C7992-45BB-4F9A-AC9B-B8C29CECDDA8}" destId="{64B14725-7855-448B-AC15-7E1BAA2366B6}" srcOrd="3" destOrd="0" presId="urn:microsoft.com/office/officeart/2016/7/layout/BasicLinearProcessNumbered"/>
    <dgm:cxn modelId="{1D1DC677-D0BA-4F11-AF25-A118BE7183F4}" type="presParOf" srcId="{5CCA3F82-8B44-4E83-AD8D-3A041791FE6A}" destId="{4D2460F1-72C7-413E-9173-290704093B5C}" srcOrd="3" destOrd="0" presId="urn:microsoft.com/office/officeart/2016/7/layout/BasicLinearProcessNumbered"/>
    <dgm:cxn modelId="{6E731F54-CF26-40BA-991E-8672F8DE66C1}" type="presParOf" srcId="{5CCA3F82-8B44-4E83-AD8D-3A041791FE6A}" destId="{D9D9B32F-C750-4909-BEBA-568EBB51F913}" srcOrd="4" destOrd="0" presId="urn:microsoft.com/office/officeart/2016/7/layout/BasicLinearProcessNumbered"/>
    <dgm:cxn modelId="{3EDD47AD-95F3-449D-87A3-A7D093C22649}" type="presParOf" srcId="{D9D9B32F-C750-4909-BEBA-568EBB51F913}" destId="{B710F883-C0B2-4BBA-9926-DF882995D43F}" srcOrd="0" destOrd="0" presId="urn:microsoft.com/office/officeart/2016/7/layout/BasicLinearProcessNumbered"/>
    <dgm:cxn modelId="{A9A74D76-41FB-4FCD-A07B-FF52BFA2E474}" type="presParOf" srcId="{D9D9B32F-C750-4909-BEBA-568EBB51F913}" destId="{4B5D51CF-77D5-46D3-8E70-ED62FAB3EB70}" srcOrd="1" destOrd="0" presId="urn:microsoft.com/office/officeart/2016/7/layout/BasicLinearProcessNumbered"/>
    <dgm:cxn modelId="{BCBD3A59-9AAD-4FEF-94C1-AEFD7A95C373}" type="presParOf" srcId="{D9D9B32F-C750-4909-BEBA-568EBB51F913}" destId="{F8EED2F0-931B-450F-8A29-5837C7153606}" srcOrd="2" destOrd="0" presId="urn:microsoft.com/office/officeart/2016/7/layout/BasicLinearProcessNumbered"/>
    <dgm:cxn modelId="{E3F5384E-A548-49A8-9831-644F6EE599EF}" type="presParOf" srcId="{D9D9B32F-C750-4909-BEBA-568EBB51F913}" destId="{9A97D0FB-710A-4884-B882-AC41EAD89FC0}" srcOrd="3" destOrd="0" presId="urn:microsoft.com/office/officeart/2016/7/layout/BasicLinearProcessNumbered"/>
    <dgm:cxn modelId="{00EEF719-A975-4B2D-AABA-D299449EFE6A}" type="presParOf" srcId="{5CCA3F82-8B44-4E83-AD8D-3A041791FE6A}" destId="{20E204D3-8322-4989-8F3D-3FC21E545888}" srcOrd="5" destOrd="0" presId="urn:microsoft.com/office/officeart/2016/7/layout/BasicLinearProcessNumbered"/>
    <dgm:cxn modelId="{0247B2E8-9CE0-436C-AE59-44F34DD03DBE}" type="presParOf" srcId="{5CCA3F82-8B44-4E83-AD8D-3A041791FE6A}" destId="{6C1D7F38-7F51-4758-8F20-84B04164DFBA}" srcOrd="6" destOrd="0" presId="urn:microsoft.com/office/officeart/2016/7/layout/BasicLinearProcessNumbered"/>
    <dgm:cxn modelId="{86994DF8-04D8-48B4-BFCD-D88042BB4365}" type="presParOf" srcId="{6C1D7F38-7F51-4758-8F20-84B04164DFBA}" destId="{9FEE9954-4E8C-4F36-A11C-B0FDC9F4024A}" srcOrd="0" destOrd="0" presId="urn:microsoft.com/office/officeart/2016/7/layout/BasicLinearProcessNumbered"/>
    <dgm:cxn modelId="{AD0FD6D7-A61B-48E9-8C79-931D2D0883DC}" type="presParOf" srcId="{6C1D7F38-7F51-4758-8F20-84B04164DFBA}" destId="{1BE3C647-C639-4DD5-B8C0-9FC9D0A49BE9}" srcOrd="1" destOrd="0" presId="urn:microsoft.com/office/officeart/2016/7/layout/BasicLinearProcessNumbered"/>
    <dgm:cxn modelId="{757D934C-17AE-4915-BFF0-9B7E4539CE80}" type="presParOf" srcId="{6C1D7F38-7F51-4758-8F20-84B04164DFBA}" destId="{5314F29D-9FF5-45CA-91BC-97D7BDAA9923}" srcOrd="2" destOrd="0" presId="urn:microsoft.com/office/officeart/2016/7/layout/BasicLinearProcessNumbered"/>
    <dgm:cxn modelId="{58B1076C-9398-429A-90F5-3F5D8F216322}" type="presParOf" srcId="{6C1D7F38-7F51-4758-8F20-84B04164DFBA}" destId="{6257767F-2106-4DEA-9766-6335CF5F551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A48F9-8949-4EDE-9471-85BF6BB82582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Identify ethical issues in faith community nursing practice.</a:t>
          </a:r>
        </a:p>
      </dsp:txBody>
      <dsp:txXfrm>
        <a:off x="3080" y="1765067"/>
        <a:ext cx="2444055" cy="2053006"/>
      </dsp:txXfrm>
    </dsp:sp>
    <dsp:sp modelId="{458F19D5-8063-4415-96AF-CEF7F1A0CDF4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8231E38D-530C-470D-B030-90FA2E6F6E36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BFA74F2-2D2D-44F3-9B93-7856A2064E3F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Apply the elements of ethical decision-making.</a:t>
          </a:r>
        </a:p>
      </dsp:txBody>
      <dsp:txXfrm>
        <a:off x="2691541" y="1765067"/>
        <a:ext cx="2444055" cy="2053006"/>
      </dsp:txXfrm>
    </dsp:sp>
    <dsp:sp modelId="{A237EEBF-9FB6-4F9B-9DC2-AE11BC5FD4EA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0097042C-9101-4549-B36E-55BFF1E6F7D2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10F883-C0B2-4BBA-9926-DF882995D43F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Examine ethical dilemmas using the Nursing Process Approach.</a:t>
          </a:r>
        </a:p>
      </dsp:txBody>
      <dsp:txXfrm>
        <a:off x="5380002" y="1765067"/>
        <a:ext cx="2444055" cy="2053006"/>
      </dsp:txXfrm>
    </dsp:sp>
    <dsp:sp modelId="{4B5D51CF-77D5-46D3-8E70-ED62FAB3EB70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F8EED2F0-931B-450F-8A29-5837C7153606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FEE9954-4E8C-4F36-A11C-B0FDC9F4024A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Incorporate ethical decision-making in faith community nursing practice.</a:t>
          </a:r>
        </a:p>
      </dsp:txBody>
      <dsp:txXfrm>
        <a:off x="8068463" y="1765067"/>
        <a:ext cx="2444055" cy="2053006"/>
      </dsp:txXfrm>
    </dsp:sp>
    <dsp:sp modelId="{1BE3C647-C639-4DD5-B8C0-9FC9D0A49BE9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5314F29D-9FF5-45CA-91BC-97D7BDAA9923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17259585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/>
          <a:lstStyle/>
          <a:p>
            <a:r>
              <a:rPr lang="en-US" dirty="0"/>
              <a:t>Ethical Issues</a:t>
            </a:r>
          </a:p>
        </p:txBody>
      </p:sp>
    </p:spTree>
    <p:extLst>
      <p:ext uri="{BB962C8B-B14F-4D97-AF65-F5344CB8AC3E}">
        <p14:creationId xmlns:p14="http://schemas.microsoft.com/office/powerpoint/2010/main" val="316316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graphicFrame>
        <p:nvGraphicFramePr>
          <p:cNvPr id="11" name="Text Placeholder 4">
            <a:extLst>
              <a:ext uri="{FF2B5EF4-FFF2-40B4-BE49-F238E27FC236}">
                <a16:creationId xmlns:a16="http://schemas.microsoft.com/office/drawing/2014/main" id="{931BBEDD-2922-ACFB-DF96-C52DD12B7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257292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740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BEF9A-2931-B1B4-1AED-9C986C3F4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7AED29F-F412-4660-859D-01CDF4DE4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5B346C8-0D52-4EBC-1174-D339B7B4F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Code of Ethics</a:t>
            </a:r>
            <a:r>
              <a:rPr lang="en-US" dirty="0"/>
              <a:t>:</a:t>
            </a:r>
            <a:r>
              <a:rPr lang="en-US" b="1" dirty="0"/>
              <a:t> </a:t>
            </a:r>
            <a:r>
              <a:rPr lang="en-US" dirty="0"/>
              <a:t>implicit standards and values for professions which function as guides to practice and are not legally binging.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878E340E-0A0D-10C4-76D6-5A893A752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677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Ethical dilemma</a:t>
            </a:r>
            <a:r>
              <a:rPr lang="en-US" dirty="0"/>
              <a:t>:</a:t>
            </a:r>
            <a:r>
              <a:rPr lang="en-US" b="1" dirty="0"/>
              <a:t> </a:t>
            </a:r>
            <a:r>
              <a:rPr lang="en-US" dirty="0"/>
              <a:t>a situation with at least two equally justifiable courses of action or judgments but a person is uncertain which one to pursue or choose.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810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Ethical issue</a:t>
            </a:r>
            <a:r>
              <a:rPr lang="en-US" dirty="0"/>
              <a:t>:</a:t>
            </a:r>
            <a:r>
              <a:rPr lang="en-US" b="1" dirty="0"/>
              <a:t> </a:t>
            </a:r>
            <a:r>
              <a:rPr lang="en-US" dirty="0"/>
              <a:t>a matter in dispute between two or more parties because of a conflict of moral values.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867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Ethical principles</a:t>
            </a:r>
            <a:r>
              <a:rPr lang="en-US" dirty="0"/>
              <a:t>:</a:t>
            </a:r>
            <a:r>
              <a:rPr lang="en-US" b="1" dirty="0"/>
              <a:t> </a:t>
            </a:r>
            <a:r>
              <a:rPr lang="en-US" dirty="0"/>
              <a:t>guides for ethical decision-making and taking ethical action.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454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Ethical theories</a:t>
            </a:r>
            <a:r>
              <a:rPr lang="en-US" dirty="0"/>
              <a:t>:</a:t>
            </a:r>
            <a:r>
              <a:rPr lang="en-US" b="1" dirty="0"/>
              <a:t> </a:t>
            </a:r>
            <a:r>
              <a:rPr lang="en-US" dirty="0"/>
              <a:t>systems of principles by which a person can determine what should or should not be done.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224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Ethics</a:t>
            </a:r>
            <a:r>
              <a:rPr lang="en-US" dirty="0"/>
              <a:t>:</a:t>
            </a:r>
            <a:r>
              <a:rPr lang="en-US" b="1" dirty="0"/>
              <a:t> </a:t>
            </a:r>
            <a:r>
              <a:rPr lang="en-US" dirty="0"/>
              <a:t>a branch of philosophy that involves clarification of the </a:t>
            </a:r>
            <a:r>
              <a:rPr lang="en-US" dirty="0" err="1"/>
              <a:t>oughts</a:t>
            </a:r>
            <a:r>
              <a:rPr lang="en-US" dirty="0"/>
              <a:t> of individuals and society, what is “right and wrong, good and evil,” or the study of  moral values.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36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DC8BE-B77D-D78F-E3AE-9840F3DE5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6037C3-717B-6031-A28D-F577BBC20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27A850-08D9-2D93-C8E3-BC35B637A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Morals</a:t>
            </a:r>
            <a:r>
              <a:rPr lang="en-US" dirty="0"/>
              <a:t>: personal values, character, or conduct of individuals or groups within communities and societies related to principles or rules of right and wrong that one applies to their life. 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C1673941-67FD-9238-3978-934865A6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028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3D7A51-535D-05C1-20BB-F103E8398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8E14069-7C42-CE51-AF89-79E531ADE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6660B71-B2F9-ED9B-2543-38057A0CC0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Values</a:t>
            </a:r>
            <a:r>
              <a:rPr lang="en-US" dirty="0"/>
              <a:t>: qualities, customs, or behaviors of a person or social group that society sees as appropriate. 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32FB21B-9F1B-8FE5-E86D-76F2228EF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097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Identify ethical issues in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7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3F7FE-417C-1178-60CC-FB2365918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Definitions to Understand Ethical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08C28-8EA5-6A4F-D27A-63970427D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Ethics</a:t>
            </a:r>
          </a:p>
          <a:p>
            <a:r>
              <a:rPr lang="en-US" dirty="0"/>
              <a:t>Nursing ethics</a:t>
            </a:r>
          </a:p>
          <a:p>
            <a:r>
              <a:rPr lang="en-US" dirty="0"/>
              <a:t>Biomedical ethics or bioethics</a:t>
            </a:r>
          </a:p>
          <a:p>
            <a:r>
              <a:rPr lang="en-US" dirty="0"/>
              <a:t>Ethical issues</a:t>
            </a:r>
          </a:p>
          <a:p>
            <a:r>
              <a:rPr lang="en-US" dirty="0"/>
              <a:t>Ethical dilemma</a:t>
            </a:r>
          </a:p>
        </p:txBody>
      </p:sp>
    </p:spTree>
    <p:extLst>
      <p:ext uri="{BB962C8B-B14F-4D97-AF65-F5344CB8AC3E}">
        <p14:creationId xmlns:p14="http://schemas.microsoft.com/office/powerpoint/2010/main" val="3780653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71909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Role of Values in Ethical Issues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Where values come from</a:t>
            </a:r>
          </a:p>
          <a:p>
            <a:r>
              <a:rPr lang="en-US" dirty="0"/>
              <a:t>How values influence people</a:t>
            </a:r>
          </a:p>
          <a:p>
            <a:r>
              <a:rPr lang="en-US" dirty="0"/>
              <a:t>How values are classified</a:t>
            </a:r>
          </a:p>
          <a:p>
            <a:r>
              <a:rPr lang="en-US" dirty="0"/>
              <a:t>What happens when values conflict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86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ED2BF-4C82-C9D4-AF6B-8FBA70CED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values?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5A693-3B48-4DF8-17C2-2EE0CCE6D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Values comes from many sources, such as:</a:t>
            </a:r>
          </a:p>
          <a:p>
            <a:pPr lvl="1"/>
            <a:r>
              <a:rPr lang="en-US" dirty="0"/>
              <a:t>Culture</a:t>
            </a:r>
          </a:p>
          <a:p>
            <a:pPr lvl="1"/>
            <a:r>
              <a:rPr lang="en-US" dirty="0"/>
              <a:t>Family</a:t>
            </a:r>
          </a:p>
          <a:p>
            <a:pPr lvl="1"/>
            <a:r>
              <a:rPr lang="en-US" dirty="0"/>
              <a:t>Peer group</a:t>
            </a:r>
          </a:p>
          <a:p>
            <a:pPr lvl="1"/>
            <a:r>
              <a:rPr lang="en-US" dirty="0"/>
              <a:t>Religious beliefs</a:t>
            </a:r>
          </a:p>
          <a:p>
            <a:pPr lvl="1"/>
            <a:r>
              <a:rPr lang="en-US" dirty="0"/>
              <a:t>Work group</a:t>
            </a:r>
          </a:p>
          <a:p>
            <a:r>
              <a:rPr lang="en-US" dirty="0"/>
              <a:t>Morals</a:t>
            </a:r>
          </a:p>
          <a:p>
            <a:pPr lvl="1"/>
            <a:r>
              <a:rPr lang="en-US" dirty="0"/>
              <a:t>May affect ethical issues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534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00BE3-B5F1-3126-0F1C-E2766F9BE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0289392-4C63-EB60-4940-983149D1E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71909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influence do values have?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D7862F-C572-6DF5-CA78-24D35CAC09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Motivational power to guide choices</a:t>
            </a:r>
          </a:p>
          <a:p>
            <a:r>
              <a:rPr lang="en-US" dirty="0"/>
              <a:t>Require a balance between science, technology, and morality</a:t>
            </a:r>
          </a:p>
          <a:p>
            <a:r>
              <a:rPr lang="en-US" dirty="0"/>
              <a:t>First step in making ethical decisions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494F4D-CA43-F6A4-D6B0-627A8EC0B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401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718260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are values classified?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Moral values</a:t>
            </a:r>
          </a:p>
          <a:p>
            <a:r>
              <a:rPr lang="en-US" dirty="0"/>
              <a:t>Nonmoral values</a:t>
            </a:r>
          </a:p>
          <a:p>
            <a:r>
              <a:rPr lang="en-US" dirty="0"/>
              <a:t>Cultural values</a:t>
            </a:r>
          </a:p>
          <a:p>
            <a:r>
              <a:rPr lang="en-US" dirty="0"/>
              <a:t>Religious values</a:t>
            </a:r>
          </a:p>
          <a:p>
            <a:r>
              <a:rPr lang="en-US" dirty="0"/>
              <a:t>Professional values</a:t>
            </a:r>
          </a:p>
          <a:p>
            <a:r>
              <a:rPr lang="en-US" dirty="0"/>
              <a:t>Personal values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68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7442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happens when values conflict with one another?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values can conflict with one another</a:t>
            </a:r>
          </a:p>
          <a:p>
            <a:r>
              <a:rPr lang="en-US" dirty="0"/>
              <a:t>Conflict with moral values is especially difficult</a:t>
            </a:r>
          </a:p>
          <a:p>
            <a:r>
              <a:rPr lang="en-US" dirty="0"/>
              <a:t>Identifying conflicting values is the second step to making ethical decisions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055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</a:t>
            </a: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Issues in Faith Community Nursing Practice</a:t>
            </a: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Conflicts may surround:</a:t>
            </a:r>
          </a:p>
          <a:p>
            <a:r>
              <a:rPr lang="en-US" dirty="0"/>
              <a:t>withholding or terminating life-sustaining treatments</a:t>
            </a:r>
          </a:p>
          <a:p>
            <a:r>
              <a:rPr lang="en-US" dirty="0"/>
              <a:t>maternal welfare and the pregnancy</a:t>
            </a:r>
          </a:p>
          <a:p>
            <a:r>
              <a:rPr lang="en-US" dirty="0"/>
              <a:t>refusing treatment plans</a:t>
            </a:r>
          </a:p>
          <a:p>
            <a:r>
              <a:rPr lang="en-US" dirty="0"/>
              <a:t>deciding who should serve as a surrogate or proxy decision-maker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000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Issues in Faith Community Nursing Practice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Protecting values may involve:</a:t>
            </a:r>
          </a:p>
          <a:p>
            <a:r>
              <a:rPr lang="en-US" dirty="0"/>
              <a:t>protecting confidentiality and privacy</a:t>
            </a:r>
          </a:p>
          <a:p>
            <a:r>
              <a:rPr lang="en-US" dirty="0"/>
              <a:t>deciding when it is no longer safe for elderly healthcare consumers to live at home</a:t>
            </a:r>
          </a:p>
          <a:p>
            <a:r>
              <a:rPr lang="en-US" dirty="0"/>
              <a:t>protecting healthcare consumers from having their goodwill being consumed by others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120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7F54B-9EEC-C542-2A64-25FB710D4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BF23CB-5F90-51CB-409A-906C3C3C1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Issues in Faith Community Nursing Practice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0EC29AB-DFB7-3F0B-43BE-D2C83B84E8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Justice and equality may affect:</a:t>
            </a:r>
          </a:p>
          <a:p>
            <a:r>
              <a:rPr lang="en-US" dirty="0"/>
              <a:t>access to treatment </a:t>
            </a:r>
          </a:p>
          <a:p>
            <a:r>
              <a:rPr lang="en-US" dirty="0"/>
              <a:t>developing outreach programs </a:t>
            </a:r>
          </a:p>
          <a:p>
            <a:r>
              <a:rPr lang="en-US" dirty="0"/>
              <a:t>developing ministries for the incarcerated</a:t>
            </a:r>
          </a:p>
          <a:p>
            <a:r>
              <a:rPr lang="en-US" dirty="0"/>
              <a:t>Treatment of marginalized members of the faith community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91B934-A524-294E-62F6-F0683DCDB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5475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Issues in Faith Community Nursing Practice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Justice and equality may affect: (continued)</a:t>
            </a:r>
          </a:p>
          <a:p>
            <a:r>
              <a:rPr lang="en-US" dirty="0"/>
              <a:t>treatment of person experiencing ongoing substance abuse disorders</a:t>
            </a:r>
          </a:p>
          <a:p>
            <a:r>
              <a:rPr lang="en-US" dirty="0"/>
              <a:t>developing programs for those exploited by human trafficking</a:t>
            </a:r>
          </a:p>
          <a:p>
            <a:r>
              <a:rPr lang="en-US" dirty="0"/>
              <a:t>partnering with community programs to enhance access to healthcare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212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 FCNs use knowledge about values in their ministry?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502BB4-5633-3EE3-5942-D2B7B4FE5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4202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Apply the elements of ethical decision-making.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2890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Theories 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Utilitarian</a:t>
            </a:r>
          </a:p>
          <a:p>
            <a:r>
              <a:rPr lang="en-US" dirty="0"/>
              <a:t>Deontology</a:t>
            </a:r>
          </a:p>
          <a:p>
            <a:r>
              <a:rPr lang="en-US" dirty="0"/>
              <a:t>Virtue or Character Ethics</a:t>
            </a:r>
          </a:p>
          <a:p>
            <a:r>
              <a:rPr lang="en-US" dirty="0"/>
              <a:t>Ethics of Caring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806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Principles 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Beneficence</a:t>
            </a:r>
          </a:p>
          <a:p>
            <a:r>
              <a:rPr lang="en-US" dirty="0"/>
              <a:t>Nonmaleficence</a:t>
            </a:r>
          </a:p>
          <a:p>
            <a:r>
              <a:rPr lang="en-US" dirty="0"/>
              <a:t>Justice</a:t>
            </a:r>
          </a:p>
          <a:p>
            <a:r>
              <a:rPr lang="en-US" dirty="0"/>
              <a:t>Autonomy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619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2187DF-E94A-075E-954F-B61410CDF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4A46CDE-D27E-E091-3A0F-3AE33AB3B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Principles 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CC414E8-8BA7-000E-93D0-7134C42EF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Veracity</a:t>
            </a:r>
          </a:p>
          <a:p>
            <a:r>
              <a:rPr lang="en-US" dirty="0"/>
              <a:t>Fidelity</a:t>
            </a:r>
          </a:p>
          <a:p>
            <a:r>
              <a:rPr lang="en-US" dirty="0"/>
              <a:t>Right of Privacy and Confidentiality</a:t>
            </a:r>
          </a:p>
          <a:p>
            <a:r>
              <a:rPr lang="en-US" dirty="0"/>
              <a:t>Respect for Human Dignity and Sanctity of Human Life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6C6D22-F5C8-5B99-5A22-73A253122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044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Codes of Ethics in Health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Nuremberg Code</a:t>
            </a:r>
          </a:p>
          <a:p>
            <a:r>
              <a:rPr lang="en-US" dirty="0"/>
              <a:t>Declaration of Helsinki</a:t>
            </a:r>
          </a:p>
          <a:p>
            <a:r>
              <a:rPr lang="en-US" dirty="0"/>
              <a:t>The Belmont Report</a:t>
            </a:r>
          </a:p>
          <a:p>
            <a:r>
              <a:rPr lang="en-US" dirty="0"/>
              <a:t>Patient’s Bill of Rights</a:t>
            </a:r>
          </a:p>
          <a:p>
            <a:r>
              <a:rPr lang="en-US" dirty="0"/>
              <a:t>Institutional Review Boards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505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Standards for Nursing and Faith Community Nursing Practice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“Nightingale Pledge”</a:t>
            </a:r>
          </a:p>
          <a:p>
            <a:r>
              <a:rPr lang="en-US" dirty="0"/>
              <a:t>Code of Ethics for Nurses with Interpretive Statements</a:t>
            </a:r>
          </a:p>
          <a:p>
            <a:r>
              <a:rPr lang="en-US" dirty="0"/>
              <a:t>International Council of Nurses Code of Ethics for Nurses</a:t>
            </a:r>
          </a:p>
          <a:p>
            <a:r>
              <a:rPr lang="en-US" dirty="0"/>
              <a:t>Faith Community Nursing Scope and Standards </a:t>
            </a:r>
            <a:r>
              <a:rPr lang="en-US"/>
              <a:t>4</a:t>
            </a:r>
            <a:r>
              <a:rPr lang="en-US" baseline="30000"/>
              <a:t>th</a:t>
            </a:r>
            <a:r>
              <a:rPr lang="en-US"/>
              <a:t> Edition</a:t>
            </a:r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695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998D9-36D8-2308-6E3F-A47C09C54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Standards for Nursing and Faith Community Nursing Practice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518ED-CC45-602A-A7F1-77227BFF7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Four components provide the framework for ethical behavior for nurses:</a:t>
            </a:r>
          </a:p>
          <a:p>
            <a:r>
              <a:rPr lang="en-US" dirty="0"/>
              <a:t>Nurse, healthcare consumers, or others</a:t>
            </a:r>
          </a:p>
          <a:p>
            <a:r>
              <a:rPr lang="en-US" dirty="0"/>
              <a:t>Nurse and practice</a:t>
            </a:r>
          </a:p>
          <a:p>
            <a:r>
              <a:rPr lang="en-US" dirty="0"/>
              <a:t>Nurses and the profession</a:t>
            </a:r>
          </a:p>
          <a:p>
            <a:r>
              <a:rPr lang="en-US" dirty="0"/>
              <a:t>Nurses and Global Health</a:t>
            </a:r>
          </a:p>
        </p:txBody>
      </p:sp>
    </p:spTree>
    <p:extLst>
      <p:ext uri="{BB962C8B-B14F-4D97-AF65-F5344CB8AC3E}">
        <p14:creationId xmlns:p14="http://schemas.microsoft.com/office/powerpoint/2010/main" val="18430426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E5025-F4C2-F61D-D107-5D5A2C806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Standards for Nursing and Faith Community Nursing Practice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C1384-643D-2E18-6FF3-60A654F64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Almost all codes of ethics for nurses in the world agree on:</a:t>
            </a:r>
          </a:p>
          <a:p>
            <a:r>
              <a:rPr lang="en-US" dirty="0"/>
              <a:t>Practice competence</a:t>
            </a:r>
          </a:p>
          <a:p>
            <a:r>
              <a:rPr lang="en-US" dirty="0"/>
              <a:t>Protection of confidentiality</a:t>
            </a:r>
          </a:p>
          <a:p>
            <a:r>
              <a:rPr lang="en-US" dirty="0"/>
              <a:t>Nondiscrimination of healthcare consumers</a:t>
            </a:r>
          </a:p>
          <a:p>
            <a:r>
              <a:rPr lang="en-US" dirty="0"/>
              <a:t>Ethical accountability of the nurse as a central theme</a:t>
            </a:r>
          </a:p>
          <a:p>
            <a:r>
              <a:rPr lang="en-US" dirty="0"/>
              <a:t>Respect for human rights</a:t>
            </a:r>
          </a:p>
          <a:p>
            <a:r>
              <a:rPr lang="en-US" dirty="0"/>
              <a:t>Nurses’ role in advocacy</a:t>
            </a:r>
          </a:p>
        </p:txBody>
      </p:sp>
    </p:spTree>
    <p:extLst>
      <p:ext uri="{BB962C8B-B14F-4D97-AF65-F5344CB8AC3E}">
        <p14:creationId xmlns:p14="http://schemas.microsoft.com/office/powerpoint/2010/main" val="26505694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Advocacy as a Central Nursing Ethic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Advocacy is consistent with values expressed in ICN Code of Ethics</a:t>
            </a:r>
          </a:p>
          <a:p>
            <a:r>
              <a:rPr lang="en-US" dirty="0"/>
              <a:t>Advocacy is an important part of every ethics code of nursing in the world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4194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Additional Considerations for the Faith Community Nurse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Know faith community teachings.</a:t>
            </a:r>
          </a:p>
          <a:p>
            <a:r>
              <a:rPr lang="en-US" dirty="0"/>
              <a:t>Know faith tradition’s tenets on ethical issues.</a:t>
            </a:r>
          </a:p>
          <a:p>
            <a:r>
              <a:rPr lang="en-US" dirty="0"/>
              <a:t>Know faith community’s position on issues of social justice.</a:t>
            </a:r>
          </a:p>
          <a:p>
            <a:r>
              <a:rPr lang="en-US" dirty="0"/>
              <a:t>Recognize that healthcare consumers face decisions that may conflict with teachings of the faith community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3906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488A7-C511-B447-E3A5-9BB1DF6B43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3B928BE-F3F8-142D-8AD2-406884D00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Additional Considerations for the Faith Community Nurse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291F45A-B928-1CD3-22B6-3A6DE1CBA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Develop cultural sensitivities</a:t>
            </a:r>
          </a:p>
          <a:p>
            <a:r>
              <a:rPr lang="en-US" dirty="0"/>
              <a:t>Implement trauma-informed care strategies</a:t>
            </a:r>
          </a:p>
          <a:p>
            <a:r>
              <a:rPr lang="en-US" dirty="0"/>
              <a:t>Discern your role as FCN</a:t>
            </a:r>
          </a:p>
          <a:p>
            <a:r>
              <a:rPr lang="en-US" dirty="0"/>
              <a:t>Enhance your role as FCN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EF0265-6A1B-988F-318B-70CCAB551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78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 the elements of ethical decision-making give you a framework that can be used with your faith community?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76D49-9152-1209-A42F-84A7BB9B5B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910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Examine ethical dilemmas using the Nursing Process Approach.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753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Uncover the story behind the values conflicts. </a:t>
            </a:r>
          </a:p>
          <a:p>
            <a:r>
              <a:rPr lang="en-US" dirty="0"/>
              <a:t>Gather factual information, technical facts, emotions, attitudes, and opinions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9292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Diagnosis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Clearly identify and describe the ethical issue or dilemma</a:t>
            </a:r>
          </a:p>
          <a:p>
            <a:r>
              <a:rPr lang="en-US" dirty="0"/>
              <a:t>Review the entire context of the situation</a:t>
            </a:r>
          </a:p>
          <a:p>
            <a:r>
              <a:rPr lang="en-US" dirty="0"/>
              <a:t>Ensure the problem is ethical in nature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6622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Prioritize values.</a:t>
            </a:r>
          </a:p>
          <a:p>
            <a:r>
              <a:rPr lang="en-US" dirty="0"/>
              <a:t>Consider conflict of values</a:t>
            </a:r>
          </a:p>
          <a:p>
            <a:r>
              <a:rPr lang="en-US" dirty="0"/>
              <a:t>What should be done?</a:t>
            </a:r>
          </a:p>
          <a:p>
            <a:r>
              <a:rPr lang="en-US" dirty="0"/>
              <a:t>The FCN should ask:</a:t>
            </a:r>
          </a:p>
          <a:p>
            <a:pPr lvl="1"/>
            <a:r>
              <a:rPr lang="en-US" dirty="0"/>
              <a:t>What does it mean to care for this person? </a:t>
            </a:r>
          </a:p>
          <a:p>
            <a:pPr lvl="1"/>
            <a:r>
              <a:rPr lang="en-US" dirty="0"/>
              <a:t>What are my responsibilities? </a:t>
            </a:r>
          </a:p>
          <a:p>
            <a:pPr lvl="1"/>
            <a:r>
              <a:rPr lang="en-US" dirty="0"/>
              <a:t>How do I maintain integrity?</a:t>
            </a:r>
          </a:p>
          <a:p>
            <a:pPr lvl="1"/>
            <a:r>
              <a:rPr lang="en-US" dirty="0"/>
              <a:t>What does the healthcare consumer’s faith traditions say?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8940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Choose a course of action</a:t>
            </a:r>
          </a:p>
          <a:p>
            <a:r>
              <a:rPr lang="en-US" dirty="0"/>
              <a:t>Implement the decision or strategy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515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Evaluate the Outcomes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Evaluate the outcome of the goal</a:t>
            </a:r>
          </a:p>
          <a:p>
            <a:r>
              <a:rPr lang="en-US" dirty="0"/>
              <a:t>Recognize that the same or similar value conflicts may recur 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302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Incorporate ethical decision-making in faith community nursing practice.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9169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4208-6830-AC8F-7A1A-6A50077EB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 Case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5590E-9402-EEFE-078A-67943252C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the Nursing Process Approach</a:t>
            </a:r>
          </a:p>
          <a:p>
            <a:r>
              <a:rPr lang="en-US" dirty="0"/>
              <a:t>Propose ethical actions for the FCN</a:t>
            </a:r>
          </a:p>
        </p:txBody>
      </p:sp>
    </p:spTree>
    <p:extLst>
      <p:ext uri="{BB962C8B-B14F-4D97-AF65-F5344CB8AC3E}">
        <p14:creationId xmlns:p14="http://schemas.microsoft.com/office/powerpoint/2010/main" val="28355657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92846A-C3FC-4C43-E0C7-DF97B4D30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262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1104</Words>
  <Application>Microsoft Office PowerPoint</Application>
  <PresentationFormat>Widescreen</PresentationFormat>
  <Paragraphs>207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Ethical Issues</vt:lpstr>
      <vt:lpstr>Learning Outcomes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Outcome 1 </vt:lpstr>
      <vt:lpstr>Definitions to Understand Ethical Issues</vt:lpstr>
      <vt:lpstr>The Role of Values in Ethical Issues</vt:lpstr>
      <vt:lpstr>What are values?</vt:lpstr>
      <vt:lpstr>What influence do values have?</vt:lpstr>
      <vt:lpstr>How are values classified?</vt:lpstr>
      <vt:lpstr>What happens when values conflict with one another?</vt:lpstr>
      <vt:lpstr>     Ethical Issues in Faith Community Nursing Practice  </vt:lpstr>
      <vt:lpstr>Ethical Issues in Faith Community Nursing Practice (continued)</vt:lpstr>
      <vt:lpstr>Ethical Issues in Faith Community Nursing Practice (continued)</vt:lpstr>
      <vt:lpstr>Ethical Issues in Faith Community Nursing Practice (continued)</vt:lpstr>
      <vt:lpstr>Critical Thinking </vt:lpstr>
      <vt:lpstr>Outcome 2 </vt:lpstr>
      <vt:lpstr>Ethical Theories  </vt:lpstr>
      <vt:lpstr>Ethical Principles  </vt:lpstr>
      <vt:lpstr>Ethical Principles  (continued)</vt:lpstr>
      <vt:lpstr>Codes of Ethics in Health Care</vt:lpstr>
      <vt:lpstr>Ethical Standards for Nursing and Faith Community Nursing Practice</vt:lpstr>
      <vt:lpstr>Ethical Standards for Nursing and Faith Community Nursing Practice (continued)</vt:lpstr>
      <vt:lpstr>Ethical Standards for Nursing and Faith Community Nursing Practice (continued)</vt:lpstr>
      <vt:lpstr>Advocacy as a Central Nursing Ethic</vt:lpstr>
      <vt:lpstr>Additional Considerations for the Faith Community Nurse</vt:lpstr>
      <vt:lpstr>Additional Considerations for the Faith Community Nurse (continued)</vt:lpstr>
      <vt:lpstr>Critical Thinking </vt:lpstr>
      <vt:lpstr>Outcome 3 </vt:lpstr>
      <vt:lpstr>Assessment</vt:lpstr>
      <vt:lpstr>Diagnosis</vt:lpstr>
      <vt:lpstr>Planning</vt:lpstr>
      <vt:lpstr>Implementation</vt:lpstr>
      <vt:lpstr>Evaluate the Outcomes</vt:lpstr>
      <vt:lpstr>Outcome 4 </vt:lpstr>
      <vt:lpstr>Discuss Case Studies</vt:lpstr>
      <vt:lpstr>Questions and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10</cp:revision>
  <dcterms:created xsi:type="dcterms:W3CDTF">2024-11-27T22:23:03Z</dcterms:created>
  <dcterms:modified xsi:type="dcterms:W3CDTF">2025-10-26T00:22:02Z</dcterms:modified>
</cp:coreProperties>
</file>