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2"/>
  </p:notesMasterIdLst>
  <p:sldIdLst>
    <p:sldId id="297" r:id="rId2"/>
    <p:sldId id="298" r:id="rId3"/>
    <p:sldId id="302" r:id="rId4"/>
    <p:sldId id="316" r:id="rId5"/>
    <p:sldId id="308" r:id="rId6"/>
    <p:sldId id="300" r:id="rId7"/>
    <p:sldId id="299" r:id="rId8"/>
    <p:sldId id="301" r:id="rId9"/>
    <p:sldId id="303" r:id="rId10"/>
    <p:sldId id="304" r:id="rId11"/>
    <p:sldId id="275" r:id="rId12"/>
    <p:sldId id="305" r:id="rId13"/>
    <p:sldId id="346" r:id="rId14"/>
    <p:sldId id="355" r:id="rId15"/>
    <p:sldId id="356" r:id="rId16"/>
    <p:sldId id="307" r:id="rId17"/>
    <p:sldId id="309" r:id="rId18"/>
    <p:sldId id="310" r:id="rId19"/>
    <p:sldId id="311" r:id="rId20"/>
    <p:sldId id="312" r:id="rId21"/>
    <p:sldId id="313" r:id="rId22"/>
    <p:sldId id="314" r:id="rId23"/>
    <p:sldId id="347" r:id="rId24"/>
    <p:sldId id="315" r:id="rId25"/>
    <p:sldId id="317" r:id="rId26"/>
    <p:sldId id="318" r:id="rId27"/>
    <p:sldId id="319" r:id="rId28"/>
    <p:sldId id="320" r:id="rId29"/>
    <p:sldId id="321" r:id="rId30"/>
    <p:sldId id="322" r:id="rId31"/>
    <p:sldId id="349" r:id="rId32"/>
    <p:sldId id="323" r:id="rId33"/>
    <p:sldId id="348" r:id="rId34"/>
    <p:sldId id="350" r:id="rId35"/>
    <p:sldId id="324" r:id="rId36"/>
    <p:sldId id="325" r:id="rId37"/>
    <p:sldId id="337" r:id="rId38"/>
    <p:sldId id="338" r:id="rId39"/>
    <p:sldId id="339" r:id="rId40"/>
    <p:sldId id="340" r:id="rId41"/>
    <p:sldId id="341" r:id="rId42"/>
    <p:sldId id="342" r:id="rId43"/>
    <p:sldId id="343" r:id="rId44"/>
    <p:sldId id="344" r:id="rId45"/>
    <p:sldId id="326" r:id="rId46"/>
    <p:sldId id="327" r:id="rId47"/>
    <p:sldId id="328" r:id="rId48"/>
    <p:sldId id="345" r:id="rId49"/>
    <p:sldId id="329" r:id="rId50"/>
    <p:sldId id="352" r:id="rId51"/>
    <p:sldId id="351" r:id="rId52"/>
    <p:sldId id="353" r:id="rId53"/>
    <p:sldId id="330" r:id="rId54"/>
    <p:sldId id="331" r:id="rId55"/>
    <p:sldId id="332" r:id="rId56"/>
    <p:sldId id="333" r:id="rId57"/>
    <p:sldId id="334" r:id="rId58"/>
    <p:sldId id="335" r:id="rId59"/>
    <p:sldId id="354" r:id="rId60"/>
    <p:sldId id="336" r:id="rId6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5F9A"/>
    <a:srgbClr val="00A9A2"/>
    <a:srgbClr val="88D382"/>
    <a:srgbClr val="6699FF"/>
    <a:srgbClr val="627C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086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108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microsoft.com/office/2016/11/relationships/changesInfo" Target="changesInfos/changesInfo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ateman, Bev" userId="78a4a1ab-f5ae-471d-a304-cc7fab5b40fa" providerId="ADAL" clId="{86F1AB9F-986A-4960-9269-428ACE67FD42}"/>
    <pc:docChg chg="undo custSel addSld delSld modSld sldOrd">
      <pc:chgData name="Bateman, Bev" userId="78a4a1ab-f5ae-471d-a304-cc7fab5b40fa" providerId="ADAL" clId="{86F1AB9F-986A-4960-9269-428ACE67FD42}" dt="2025-08-28T20:18:00.568" v="1600" actId="20577"/>
      <pc:docMkLst>
        <pc:docMk/>
      </pc:docMkLst>
      <pc:sldChg chg="del">
        <pc:chgData name="Bateman, Bev" userId="78a4a1ab-f5ae-471d-a304-cc7fab5b40fa" providerId="ADAL" clId="{86F1AB9F-986A-4960-9269-428ACE67FD42}" dt="2025-08-28T19:39:14.633" v="0" actId="47"/>
        <pc:sldMkLst>
          <pc:docMk/>
          <pc:sldMk cId="1669235989" sldId="256"/>
        </pc:sldMkLst>
      </pc:sldChg>
      <pc:sldChg chg="add">
        <pc:chgData name="Bateman, Bev" userId="78a4a1ab-f5ae-471d-a304-cc7fab5b40fa" providerId="ADAL" clId="{86F1AB9F-986A-4960-9269-428ACE67FD42}" dt="2025-08-28T19:46:34.939" v="199"/>
        <pc:sldMkLst>
          <pc:docMk/>
          <pc:sldMk cId="1918018496" sldId="275"/>
        </pc:sldMkLst>
      </pc:sldChg>
      <pc:sldChg chg="addSp delSp modSp mod">
        <pc:chgData name="Bateman, Bev" userId="78a4a1ab-f5ae-471d-a304-cc7fab5b40fa" providerId="ADAL" clId="{86F1AB9F-986A-4960-9269-428ACE67FD42}" dt="2025-08-28T19:42:09.881" v="186" actId="20577"/>
        <pc:sldMkLst>
          <pc:docMk/>
          <pc:sldMk cId="1279538911" sldId="298"/>
        </pc:sldMkLst>
      </pc:sldChg>
      <pc:sldChg chg="ord">
        <pc:chgData name="Bateman, Bev" userId="78a4a1ab-f5ae-471d-a304-cc7fab5b40fa" providerId="ADAL" clId="{86F1AB9F-986A-4960-9269-428ACE67FD42}" dt="2025-08-28T19:43:21.790" v="194"/>
        <pc:sldMkLst>
          <pc:docMk/>
          <pc:sldMk cId="1234377450" sldId="299"/>
        </pc:sldMkLst>
      </pc:sldChg>
      <pc:sldChg chg="ord">
        <pc:chgData name="Bateman, Bev" userId="78a4a1ab-f5ae-471d-a304-cc7fab5b40fa" providerId="ADAL" clId="{86F1AB9F-986A-4960-9269-428ACE67FD42}" dt="2025-08-28T19:43:29.614" v="196"/>
        <pc:sldMkLst>
          <pc:docMk/>
          <pc:sldMk cId="2213896250" sldId="302"/>
        </pc:sldMkLst>
      </pc:sldChg>
      <pc:sldChg chg="modSp mod">
        <pc:chgData name="Bateman, Bev" userId="78a4a1ab-f5ae-471d-a304-cc7fab5b40fa" providerId="ADAL" clId="{86F1AB9F-986A-4960-9269-428ACE67FD42}" dt="2025-08-28T19:47:32.858" v="275" actId="20577"/>
        <pc:sldMkLst>
          <pc:docMk/>
          <pc:sldMk cId="316374849" sldId="307"/>
        </pc:sldMkLst>
      </pc:sldChg>
      <pc:sldChg chg="ord">
        <pc:chgData name="Bateman, Bev" userId="78a4a1ab-f5ae-471d-a304-cc7fab5b40fa" providerId="ADAL" clId="{86F1AB9F-986A-4960-9269-428ACE67FD42}" dt="2025-08-28T19:43:39.999" v="198"/>
        <pc:sldMkLst>
          <pc:docMk/>
          <pc:sldMk cId="3659427115" sldId="308"/>
        </pc:sldMkLst>
      </pc:sldChg>
      <pc:sldChg chg="modSp mod">
        <pc:chgData name="Bateman, Bev" userId="78a4a1ab-f5ae-471d-a304-cc7fab5b40fa" providerId="ADAL" clId="{86F1AB9F-986A-4960-9269-428ACE67FD42}" dt="2025-08-28T19:49:05.558" v="367" actId="20577"/>
        <pc:sldMkLst>
          <pc:docMk/>
          <pc:sldMk cId="3338950824" sldId="315"/>
        </pc:sldMkLst>
      </pc:sldChg>
      <pc:sldChg chg="ord">
        <pc:chgData name="Bateman, Bev" userId="78a4a1ab-f5ae-471d-a304-cc7fab5b40fa" providerId="ADAL" clId="{86F1AB9F-986A-4960-9269-428ACE67FD42}" dt="2025-08-28T19:43:15.641" v="192"/>
        <pc:sldMkLst>
          <pc:docMk/>
          <pc:sldMk cId="2244264370" sldId="316"/>
        </pc:sldMkLst>
      </pc:sldChg>
      <pc:sldChg chg="modSp mod">
        <pc:chgData name="Bateman, Bev" userId="78a4a1ab-f5ae-471d-a304-cc7fab5b40fa" providerId="ADAL" clId="{86F1AB9F-986A-4960-9269-428ACE67FD42}" dt="2025-08-28T19:52:08.893" v="468" actId="20577"/>
        <pc:sldMkLst>
          <pc:docMk/>
          <pc:sldMk cId="1682594775" sldId="321"/>
        </pc:sldMkLst>
      </pc:sldChg>
      <pc:sldChg chg="modSp mod">
        <pc:chgData name="Bateman, Bev" userId="78a4a1ab-f5ae-471d-a304-cc7fab5b40fa" providerId="ADAL" clId="{86F1AB9F-986A-4960-9269-428ACE67FD42}" dt="2025-08-28T19:53:27.768" v="496" actId="20577"/>
        <pc:sldMkLst>
          <pc:docMk/>
          <pc:sldMk cId="2472480552" sldId="322"/>
        </pc:sldMkLst>
      </pc:sldChg>
      <pc:sldChg chg="modSp mod">
        <pc:chgData name="Bateman, Bev" userId="78a4a1ab-f5ae-471d-a304-cc7fab5b40fa" providerId="ADAL" clId="{86F1AB9F-986A-4960-9269-428ACE67FD42}" dt="2025-08-28T19:55:51.734" v="516" actId="13926"/>
        <pc:sldMkLst>
          <pc:docMk/>
          <pc:sldMk cId="2323008353" sldId="323"/>
        </pc:sldMkLst>
      </pc:sldChg>
      <pc:sldChg chg="delSp modSp mod">
        <pc:chgData name="Bateman, Bev" userId="78a4a1ab-f5ae-471d-a304-cc7fab5b40fa" providerId="ADAL" clId="{86F1AB9F-986A-4960-9269-428ACE67FD42}" dt="2025-08-28T19:57:14.124" v="520" actId="27636"/>
        <pc:sldMkLst>
          <pc:docMk/>
          <pc:sldMk cId="711373191" sldId="324"/>
        </pc:sldMkLst>
      </pc:sldChg>
      <pc:sldChg chg="addSp delSp modSp mod modClrScheme chgLayout">
        <pc:chgData name="Bateman, Bev" userId="78a4a1ab-f5ae-471d-a304-cc7fab5b40fa" providerId="ADAL" clId="{86F1AB9F-986A-4960-9269-428ACE67FD42}" dt="2025-08-28T20:01:57.117" v="530" actId="27636"/>
        <pc:sldMkLst>
          <pc:docMk/>
          <pc:sldMk cId="1404501120" sldId="325"/>
        </pc:sldMkLst>
      </pc:sldChg>
      <pc:sldChg chg="modSp mod">
        <pc:chgData name="Bateman, Bev" userId="78a4a1ab-f5ae-471d-a304-cc7fab5b40fa" providerId="ADAL" clId="{86F1AB9F-986A-4960-9269-428ACE67FD42}" dt="2025-08-28T20:00:45.210" v="524"/>
        <pc:sldMkLst>
          <pc:docMk/>
          <pc:sldMk cId="1727824788" sldId="326"/>
        </pc:sldMkLst>
      </pc:sldChg>
      <pc:sldChg chg="modSp mod">
        <pc:chgData name="Bateman, Bev" userId="78a4a1ab-f5ae-471d-a304-cc7fab5b40fa" providerId="ADAL" clId="{86F1AB9F-986A-4960-9269-428ACE67FD42}" dt="2025-08-28T20:13:54.210" v="1335"/>
        <pc:sldMkLst>
          <pc:docMk/>
          <pc:sldMk cId="4017485599" sldId="327"/>
        </pc:sldMkLst>
      </pc:sldChg>
      <pc:sldChg chg="modSp mod">
        <pc:chgData name="Bateman, Bev" userId="78a4a1ab-f5ae-471d-a304-cc7fab5b40fa" providerId="ADAL" clId="{86F1AB9F-986A-4960-9269-428ACE67FD42}" dt="2025-08-28T20:18:00.568" v="1600" actId="20577"/>
        <pc:sldMkLst>
          <pc:docMk/>
          <pc:sldMk cId="3146788191" sldId="330"/>
        </pc:sldMkLst>
      </pc:sldChg>
      <pc:sldChg chg="addSp delSp modSp add mod modClrScheme chgLayout">
        <pc:chgData name="Bateman, Bev" userId="78a4a1ab-f5ae-471d-a304-cc7fab5b40fa" providerId="ADAL" clId="{86F1AB9F-986A-4960-9269-428ACE67FD42}" dt="2025-08-28T20:07:07.055" v="623" actId="20577"/>
        <pc:sldMkLst>
          <pc:docMk/>
          <pc:sldMk cId="2474009263" sldId="337"/>
        </pc:sldMkLst>
      </pc:sldChg>
      <pc:sldChg chg="modSp add mod">
        <pc:chgData name="Bateman, Bev" userId="78a4a1ab-f5ae-471d-a304-cc7fab5b40fa" providerId="ADAL" clId="{86F1AB9F-986A-4960-9269-428ACE67FD42}" dt="2025-08-28T20:07:30.326" v="647" actId="20577"/>
        <pc:sldMkLst>
          <pc:docMk/>
          <pc:sldMk cId="2852054372" sldId="338"/>
        </pc:sldMkLst>
      </pc:sldChg>
      <pc:sldChg chg="modSp new mod">
        <pc:chgData name="Bateman, Bev" userId="78a4a1ab-f5ae-471d-a304-cc7fab5b40fa" providerId="ADAL" clId="{86F1AB9F-986A-4960-9269-428ACE67FD42}" dt="2025-08-28T20:08:47.807" v="774" actId="20577"/>
        <pc:sldMkLst>
          <pc:docMk/>
          <pc:sldMk cId="729229033" sldId="339"/>
        </pc:sldMkLst>
      </pc:sldChg>
      <pc:sldChg chg="addSp delSp modSp new mod modClrScheme chgLayout">
        <pc:chgData name="Bateman, Bev" userId="78a4a1ab-f5ae-471d-a304-cc7fab5b40fa" providerId="ADAL" clId="{86F1AB9F-986A-4960-9269-428ACE67FD42}" dt="2025-08-28T20:09:47.859" v="882" actId="20577"/>
        <pc:sldMkLst>
          <pc:docMk/>
          <pc:sldMk cId="2877316280" sldId="340"/>
        </pc:sldMkLst>
      </pc:sldChg>
      <pc:sldChg chg="modSp new mod">
        <pc:chgData name="Bateman, Bev" userId="78a4a1ab-f5ae-471d-a304-cc7fab5b40fa" providerId="ADAL" clId="{86F1AB9F-986A-4960-9269-428ACE67FD42}" dt="2025-08-28T20:11:04.808" v="1018" actId="20577"/>
        <pc:sldMkLst>
          <pc:docMk/>
          <pc:sldMk cId="4027256928" sldId="341"/>
        </pc:sldMkLst>
      </pc:sldChg>
      <pc:sldChg chg="modSp new mod">
        <pc:chgData name="Bateman, Bev" userId="78a4a1ab-f5ae-471d-a304-cc7fab5b40fa" providerId="ADAL" clId="{86F1AB9F-986A-4960-9269-428ACE67FD42}" dt="2025-08-28T20:11:58.218" v="1155" actId="20577"/>
        <pc:sldMkLst>
          <pc:docMk/>
          <pc:sldMk cId="725273813" sldId="342"/>
        </pc:sldMkLst>
      </pc:sldChg>
      <pc:sldChg chg="modSp new mod">
        <pc:chgData name="Bateman, Bev" userId="78a4a1ab-f5ae-471d-a304-cc7fab5b40fa" providerId="ADAL" clId="{86F1AB9F-986A-4960-9269-428ACE67FD42}" dt="2025-08-28T20:12:39.412" v="1282" actId="20577"/>
        <pc:sldMkLst>
          <pc:docMk/>
          <pc:sldMk cId="3422807080" sldId="343"/>
        </pc:sldMkLst>
      </pc:sldChg>
      <pc:sldChg chg="modSp new mod">
        <pc:chgData name="Bateman, Bev" userId="78a4a1ab-f5ae-471d-a304-cc7fab5b40fa" providerId="ADAL" clId="{86F1AB9F-986A-4960-9269-428ACE67FD42}" dt="2025-08-28T20:13:05.385" v="1333" actId="20577"/>
        <pc:sldMkLst>
          <pc:docMk/>
          <pc:sldMk cId="281772189" sldId="344"/>
        </pc:sldMkLst>
      </pc:sldChg>
      <pc:sldChg chg="new del">
        <pc:chgData name="Bateman, Bev" userId="78a4a1ab-f5ae-471d-a304-cc7fab5b40fa" providerId="ADAL" clId="{86F1AB9F-986A-4960-9269-428ACE67FD42}" dt="2025-08-28T20:06:12.341" v="568" actId="680"/>
        <pc:sldMkLst>
          <pc:docMk/>
          <pc:sldMk cId="2338677470" sldId="345"/>
        </pc:sldMkLst>
      </pc:sldChg>
      <pc:sldChg chg="modSp new mod">
        <pc:chgData name="Bateman, Bev" userId="78a4a1ab-f5ae-471d-a304-cc7fab5b40fa" providerId="ADAL" clId="{86F1AB9F-986A-4960-9269-428ACE67FD42}" dt="2025-08-28T20:17:18.263" v="1503" actId="20577"/>
        <pc:sldMkLst>
          <pc:docMk/>
          <pc:sldMk cId="3272025997" sldId="345"/>
        </pc:sldMkLst>
      </pc:sldChg>
    </pc:docChg>
  </pc:docChgLst>
  <pc:docChgLst>
    <pc:chgData name="Bateman, Bev" userId="78a4a1ab-f5ae-471d-a304-cc7fab5b40fa" providerId="ADAL" clId="{9D79737B-E556-458B-A1B4-402CFBFECC74}"/>
    <pc:docChg chg="undo custSel addSld modSld">
      <pc:chgData name="Bateman, Bev" userId="78a4a1ab-f5ae-471d-a304-cc7fab5b40fa" providerId="ADAL" clId="{9D79737B-E556-458B-A1B4-402CFBFECC74}" dt="2025-10-26T00:16:40.437" v="625" actId="207"/>
      <pc:docMkLst>
        <pc:docMk/>
      </pc:docMkLst>
      <pc:sldChg chg="modSp mod">
        <pc:chgData name="Bateman, Bev" userId="78a4a1ab-f5ae-471d-a304-cc7fab5b40fa" providerId="ADAL" clId="{9D79737B-E556-458B-A1B4-402CFBFECC74}" dt="2025-10-25T23:32:51.974" v="431" actId="20577"/>
        <pc:sldMkLst>
          <pc:docMk/>
          <pc:sldMk cId="1918018496" sldId="275"/>
        </pc:sldMkLst>
        <pc:spChg chg="mod">
          <ac:chgData name="Bateman, Bev" userId="78a4a1ab-f5ae-471d-a304-cc7fab5b40fa" providerId="ADAL" clId="{9D79737B-E556-458B-A1B4-402CFBFECC74}" dt="2025-10-25T23:32:51.974" v="431" actId="20577"/>
          <ac:spMkLst>
            <pc:docMk/>
            <pc:sldMk cId="1918018496" sldId="275"/>
            <ac:spMk id="2" creationId="{3CE0396F-20E0-4353-C952-821649087D0A}"/>
          </ac:spMkLst>
        </pc:spChg>
      </pc:sldChg>
      <pc:sldChg chg="modSp mod modClrScheme chgLayout">
        <pc:chgData name="Bateman, Bev" userId="78a4a1ab-f5ae-471d-a304-cc7fab5b40fa" providerId="ADAL" clId="{9D79737B-E556-458B-A1B4-402CFBFECC74}" dt="2025-10-25T23:28:26.919" v="232" actId="20577"/>
        <pc:sldMkLst>
          <pc:docMk/>
          <pc:sldMk cId="3501691743" sldId="300"/>
        </pc:sldMkLst>
        <pc:spChg chg="mod modVis">
          <ac:chgData name="Bateman, Bev" userId="78a4a1ab-f5ae-471d-a304-cc7fab5b40fa" providerId="ADAL" clId="{9D79737B-E556-458B-A1B4-402CFBFECC74}" dt="2025-10-25T23:27:13.292" v="82" actId="26606"/>
          <ac:spMkLst>
            <pc:docMk/>
            <pc:sldMk cId="3501691743" sldId="300"/>
            <ac:spMk id="2" creationId="{31E11C0C-A995-FF44-A646-A4051A9FE675}"/>
          </ac:spMkLst>
        </pc:spChg>
        <pc:spChg chg="mod">
          <ac:chgData name="Bateman, Bev" userId="78a4a1ab-f5ae-471d-a304-cc7fab5b40fa" providerId="ADAL" clId="{9D79737B-E556-458B-A1B4-402CFBFECC74}" dt="2025-10-25T23:27:13.292" v="82" actId="26606"/>
          <ac:spMkLst>
            <pc:docMk/>
            <pc:sldMk cId="3501691743" sldId="300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5T23:28:26.919" v="232" actId="20577"/>
          <ac:spMkLst>
            <pc:docMk/>
            <pc:sldMk cId="3501691743" sldId="300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14:16.361" v="610" actId="20577"/>
        <pc:sldMkLst>
          <pc:docMk/>
          <pc:sldMk cId="2228696222" sldId="301"/>
        </pc:sldMkLst>
        <pc:spChg chg="mod">
          <ac:chgData name="Bateman, Bev" userId="78a4a1ab-f5ae-471d-a304-cc7fab5b40fa" providerId="ADAL" clId="{9D79737B-E556-458B-A1B4-402CFBFECC74}" dt="2025-10-26T00:14:16.361" v="610" actId="20577"/>
          <ac:spMkLst>
            <pc:docMk/>
            <pc:sldMk cId="2228696222" sldId="301"/>
            <ac:spMk id="5" creationId="{DBC9CB54-7258-4098-B681-7499198498C0}"/>
          </ac:spMkLst>
        </pc:spChg>
      </pc:sldChg>
      <pc:sldChg chg="modSp mod modClrScheme chgLayout">
        <pc:chgData name="Bateman, Bev" userId="78a4a1ab-f5ae-471d-a304-cc7fab5b40fa" providerId="ADAL" clId="{9D79737B-E556-458B-A1B4-402CFBFECC74}" dt="2025-10-25T23:25:55.334" v="14" actId="20577"/>
        <pc:sldMkLst>
          <pc:docMk/>
          <pc:sldMk cId="2213896250" sldId="302"/>
        </pc:sldMkLst>
        <pc:spChg chg="mod modVis">
          <ac:chgData name="Bateman, Bev" userId="78a4a1ab-f5ae-471d-a304-cc7fab5b40fa" providerId="ADAL" clId="{9D79737B-E556-458B-A1B4-402CFBFECC74}" dt="2025-10-25T23:25:44.701" v="13" actId="26606"/>
          <ac:spMkLst>
            <pc:docMk/>
            <pc:sldMk cId="2213896250" sldId="302"/>
            <ac:spMk id="2" creationId="{31E11C0C-A995-FF44-A646-A4051A9FE675}"/>
          </ac:spMkLst>
        </pc:spChg>
        <pc:spChg chg="mod">
          <ac:chgData name="Bateman, Bev" userId="78a4a1ab-f5ae-471d-a304-cc7fab5b40fa" providerId="ADAL" clId="{9D79737B-E556-458B-A1B4-402CFBFECC74}" dt="2025-10-25T23:25:44.701" v="13" actId="26606"/>
          <ac:spMkLst>
            <pc:docMk/>
            <pc:sldMk cId="2213896250" sldId="302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5T23:25:55.334" v="14" actId="20577"/>
          <ac:spMkLst>
            <pc:docMk/>
            <pc:sldMk cId="2213896250" sldId="302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15:08.961" v="613" actId="20577"/>
        <pc:sldMkLst>
          <pc:docMk/>
          <pc:sldMk cId="4229272913" sldId="303"/>
        </pc:sldMkLst>
        <pc:spChg chg="mod">
          <ac:chgData name="Bateman, Bev" userId="78a4a1ab-f5ae-471d-a304-cc7fab5b40fa" providerId="ADAL" clId="{9D79737B-E556-458B-A1B4-402CFBFECC74}" dt="2025-10-26T00:15:08.961" v="613" actId="20577"/>
          <ac:spMkLst>
            <pc:docMk/>
            <pc:sldMk cId="4229272913" sldId="303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5T23:32:19.190" v="372" actId="20577"/>
        <pc:sldMkLst>
          <pc:docMk/>
          <pc:sldMk cId="1412009418" sldId="304"/>
        </pc:sldMkLst>
        <pc:spChg chg="mod">
          <ac:chgData name="Bateman, Bev" userId="78a4a1ab-f5ae-471d-a304-cc7fab5b40fa" providerId="ADAL" clId="{9D79737B-E556-458B-A1B4-402CFBFECC74}" dt="2025-10-25T23:32:19.190" v="372" actId="20577"/>
          <ac:spMkLst>
            <pc:docMk/>
            <pc:sldMk cId="1412009418" sldId="304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5T23:28:57.653" v="233" actId="5793"/>
        <pc:sldMkLst>
          <pc:docMk/>
          <pc:sldMk cId="2285477738" sldId="305"/>
        </pc:sldMkLst>
        <pc:spChg chg="mod">
          <ac:chgData name="Bateman, Bev" userId="78a4a1ab-f5ae-471d-a304-cc7fab5b40fa" providerId="ADAL" clId="{9D79737B-E556-458B-A1B4-402CFBFECC74}" dt="2025-10-25T23:28:57.653" v="233" actId="5793"/>
          <ac:spMkLst>
            <pc:docMk/>
            <pc:sldMk cId="2285477738" sldId="305"/>
            <ac:spMk id="5" creationId="{DBC9CB54-7258-4098-B681-7499198498C0}"/>
          </ac:spMkLst>
        </pc:spChg>
      </pc:sldChg>
      <pc:sldChg chg="modSp mod modClrScheme chgLayout">
        <pc:chgData name="Bateman, Bev" userId="78a4a1ab-f5ae-471d-a304-cc7fab5b40fa" providerId="ADAL" clId="{9D79737B-E556-458B-A1B4-402CFBFECC74}" dt="2025-10-25T23:27:45.058" v="89" actId="20577"/>
        <pc:sldMkLst>
          <pc:docMk/>
          <pc:sldMk cId="3659427115" sldId="308"/>
        </pc:sldMkLst>
        <pc:spChg chg="mod modVis">
          <ac:chgData name="Bateman, Bev" userId="78a4a1ab-f5ae-471d-a304-cc7fab5b40fa" providerId="ADAL" clId="{9D79737B-E556-458B-A1B4-402CFBFECC74}" dt="2025-10-25T23:26:56.337" v="64" actId="26606"/>
          <ac:spMkLst>
            <pc:docMk/>
            <pc:sldMk cId="3659427115" sldId="308"/>
            <ac:spMk id="2" creationId="{31E11C0C-A995-FF44-A646-A4051A9FE675}"/>
          </ac:spMkLst>
        </pc:spChg>
        <pc:spChg chg="mod">
          <ac:chgData name="Bateman, Bev" userId="78a4a1ab-f5ae-471d-a304-cc7fab5b40fa" providerId="ADAL" clId="{9D79737B-E556-458B-A1B4-402CFBFECC74}" dt="2025-10-25T23:26:56.337" v="64" actId="26606"/>
          <ac:spMkLst>
            <pc:docMk/>
            <pc:sldMk cId="3659427115" sldId="308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5T23:27:45.058" v="89" actId="20577"/>
          <ac:spMkLst>
            <pc:docMk/>
            <pc:sldMk cId="3659427115" sldId="308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5T23:33:17.124" v="439" actId="20577"/>
        <pc:sldMkLst>
          <pc:docMk/>
          <pc:sldMk cId="3219830162" sldId="309"/>
        </pc:sldMkLst>
        <pc:spChg chg="mod">
          <ac:chgData name="Bateman, Bev" userId="78a4a1ab-f5ae-471d-a304-cc7fab5b40fa" providerId="ADAL" clId="{9D79737B-E556-458B-A1B4-402CFBFECC74}" dt="2025-10-25T23:33:17.124" v="439" actId="20577"/>
          <ac:spMkLst>
            <pc:docMk/>
            <pc:sldMk cId="3219830162" sldId="309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15:38.898" v="614" actId="207"/>
        <pc:sldMkLst>
          <pc:docMk/>
          <pc:sldMk cId="2959098313" sldId="311"/>
        </pc:sldMkLst>
        <pc:spChg chg="mod">
          <ac:chgData name="Bateman, Bev" userId="78a4a1ab-f5ae-471d-a304-cc7fab5b40fa" providerId="ADAL" clId="{9D79737B-E556-458B-A1B4-402CFBFECC74}" dt="2025-10-25T23:34:12.186" v="460" actId="313"/>
          <ac:spMkLst>
            <pc:docMk/>
            <pc:sldMk cId="2959098313" sldId="311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6T00:15:38.898" v="614" actId="207"/>
          <ac:spMkLst>
            <pc:docMk/>
            <pc:sldMk cId="2959098313" sldId="311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15:42.545" v="615" actId="207"/>
        <pc:sldMkLst>
          <pc:docMk/>
          <pc:sldMk cId="962853326" sldId="312"/>
        </pc:sldMkLst>
        <pc:spChg chg="mod">
          <ac:chgData name="Bateman, Bev" userId="78a4a1ab-f5ae-471d-a304-cc7fab5b40fa" providerId="ADAL" clId="{9D79737B-E556-458B-A1B4-402CFBFECC74}" dt="2025-10-25T23:40:18.638" v="462" actId="20577"/>
          <ac:spMkLst>
            <pc:docMk/>
            <pc:sldMk cId="962853326" sldId="312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6T00:15:42.545" v="615" actId="207"/>
          <ac:spMkLst>
            <pc:docMk/>
            <pc:sldMk cId="962853326" sldId="312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15:47.404" v="616" actId="207"/>
        <pc:sldMkLst>
          <pc:docMk/>
          <pc:sldMk cId="3550155703" sldId="313"/>
        </pc:sldMkLst>
        <pc:spChg chg="mod">
          <ac:chgData name="Bateman, Bev" userId="78a4a1ab-f5ae-471d-a304-cc7fab5b40fa" providerId="ADAL" clId="{9D79737B-E556-458B-A1B4-402CFBFECC74}" dt="2025-10-25T23:40:35.503" v="477" actId="20577"/>
          <ac:spMkLst>
            <pc:docMk/>
            <pc:sldMk cId="3550155703" sldId="313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6T00:15:47.404" v="616" actId="207"/>
          <ac:spMkLst>
            <pc:docMk/>
            <pc:sldMk cId="3550155703" sldId="313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5T23:29:06.020" v="235" actId="5793"/>
        <pc:sldMkLst>
          <pc:docMk/>
          <pc:sldMk cId="3461387476" sldId="314"/>
        </pc:sldMkLst>
        <pc:spChg chg="mod">
          <ac:chgData name="Bateman, Bev" userId="78a4a1ab-f5ae-471d-a304-cc7fab5b40fa" providerId="ADAL" clId="{9D79737B-E556-458B-A1B4-402CFBFECC74}" dt="2025-10-25T23:29:06.020" v="235" actId="5793"/>
          <ac:spMkLst>
            <pc:docMk/>
            <pc:sldMk cId="3461387476" sldId="314"/>
            <ac:spMk id="5" creationId="{DBC9CB54-7258-4098-B681-7499198498C0}"/>
          </ac:spMkLst>
        </pc:spChg>
      </pc:sldChg>
      <pc:sldChg chg="modSp mod modClrScheme chgLayout">
        <pc:chgData name="Bateman, Bev" userId="78a4a1ab-f5ae-471d-a304-cc7fab5b40fa" providerId="ADAL" clId="{9D79737B-E556-458B-A1B4-402CFBFECC74}" dt="2025-10-25T23:27:34.769" v="88" actId="27636"/>
        <pc:sldMkLst>
          <pc:docMk/>
          <pc:sldMk cId="2244264370" sldId="316"/>
        </pc:sldMkLst>
        <pc:spChg chg="mod modVis">
          <ac:chgData name="Bateman, Bev" userId="78a4a1ab-f5ae-471d-a304-cc7fab5b40fa" providerId="ADAL" clId="{9D79737B-E556-458B-A1B4-402CFBFECC74}" dt="2025-10-25T23:26:37.818" v="36" actId="26606"/>
          <ac:spMkLst>
            <pc:docMk/>
            <pc:sldMk cId="2244264370" sldId="316"/>
            <ac:spMk id="2" creationId="{31E11C0C-A995-FF44-A646-A4051A9FE675}"/>
          </ac:spMkLst>
        </pc:spChg>
        <pc:spChg chg="mod">
          <ac:chgData name="Bateman, Bev" userId="78a4a1ab-f5ae-471d-a304-cc7fab5b40fa" providerId="ADAL" clId="{9D79737B-E556-458B-A1B4-402CFBFECC74}" dt="2025-10-25T23:26:37.818" v="36" actId="26606"/>
          <ac:spMkLst>
            <pc:docMk/>
            <pc:sldMk cId="2244264370" sldId="316"/>
            <ac:spMk id="4" creationId="{3550CC55-6CB9-4C6F-8D06-AAA55B7BCF28}"/>
          </ac:spMkLst>
        </pc:spChg>
        <pc:spChg chg="mod">
          <ac:chgData name="Bateman, Bev" userId="78a4a1ab-f5ae-471d-a304-cc7fab5b40fa" providerId="ADAL" clId="{9D79737B-E556-458B-A1B4-402CFBFECC74}" dt="2025-10-25T23:27:34.769" v="88" actId="27636"/>
          <ac:spMkLst>
            <pc:docMk/>
            <pc:sldMk cId="2244264370" sldId="316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15:55.845" v="618" actId="20577"/>
        <pc:sldMkLst>
          <pc:docMk/>
          <pc:sldMk cId="1022670425" sldId="317"/>
        </pc:sldMkLst>
        <pc:spChg chg="mod">
          <ac:chgData name="Bateman, Bev" userId="78a4a1ab-f5ae-471d-a304-cc7fab5b40fa" providerId="ADAL" clId="{9D79737B-E556-458B-A1B4-402CFBFECC74}" dt="2025-10-26T00:15:55.845" v="618" actId="20577"/>
          <ac:spMkLst>
            <pc:docMk/>
            <pc:sldMk cId="1022670425" sldId="317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16:02.979" v="620" actId="207"/>
        <pc:sldMkLst>
          <pc:docMk/>
          <pc:sldMk cId="2688293949" sldId="318"/>
        </pc:sldMkLst>
        <pc:spChg chg="mod">
          <ac:chgData name="Bateman, Bev" userId="78a4a1ab-f5ae-471d-a304-cc7fab5b40fa" providerId="ADAL" clId="{9D79737B-E556-458B-A1B4-402CFBFECC74}" dt="2025-10-26T00:16:02.979" v="620" actId="207"/>
          <ac:spMkLst>
            <pc:docMk/>
            <pc:sldMk cId="2688293949" sldId="318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16:09.379" v="622" actId="20577"/>
        <pc:sldMkLst>
          <pc:docMk/>
          <pc:sldMk cId="2147348752" sldId="319"/>
        </pc:sldMkLst>
        <pc:spChg chg="mod">
          <ac:chgData name="Bateman, Bev" userId="78a4a1ab-f5ae-471d-a304-cc7fab5b40fa" providerId="ADAL" clId="{9D79737B-E556-458B-A1B4-402CFBFECC74}" dt="2025-10-26T00:16:09.379" v="622" actId="20577"/>
          <ac:spMkLst>
            <pc:docMk/>
            <pc:sldMk cId="2147348752" sldId="319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16:17.795" v="624" actId="207"/>
        <pc:sldMkLst>
          <pc:docMk/>
          <pc:sldMk cId="2286758866" sldId="320"/>
        </pc:sldMkLst>
        <pc:spChg chg="mod">
          <ac:chgData name="Bateman, Bev" userId="78a4a1ab-f5ae-471d-a304-cc7fab5b40fa" providerId="ADAL" clId="{9D79737B-E556-458B-A1B4-402CFBFECC74}" dt="2025-10-26T00:16:17.795" v="624" actId="207"/>
          <ac:spMkLst>
            <pc:docMk/>
            <pc:sldMk cId="2286758866" sldId="320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5T23:52:14.699" v="531" actId="20577"/>
        <pc:sldMkLst>
          <pc:docMk/>
          <pc:sldMk cId="2472480552" sldId="322"/>
        </pc:sldMkLst>
        <pc:spChg chg="mod">
          <ac:chgData name="Bateman, Bev" userId="78a4a1ab-f5ae-471d-a304-cc7fab5b40fa" providerId="ADAL" clId="{9D79737B-E556-458B-A1B4-402CFBFECC74}" dt="2025-10-25T23:52:14.699" v="531" actId="20577"/>
          <ac:spMkLst>
            <pc:docMk/>
            <pc:sldMk cId="2472480552" sldId="322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5T23:29:46.678" v="238" actId="5793"/>
        <pc:sldMkLst>
          <pc:docMk/>
          <pc:sldMk cId="2323008353" sldId="323"/>
        </pc:sldMkLst>
        <pc:spChg chg="mod">
          <ac:chgData name="Bateman, Bev" userId="78a4a1ab-f5ae-471d-a304-cc7fab5b40fa" providerId="ADAL" clId="{9D79737B-E556-458B-A1B4-402CFBFECC74}" dt="2025-10-25T23:29:46.678" v="238" actId="5793"/>
          <ac:spMkLst>
            <pc:docMk/>
            <pc:sldMk cId="2323008353" sldId="323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5T23:52:46.933" v="551" actId="20577"/>
        <pc:sldMkLst>
          <pc:docMk/>
          <pc:sldMk cId="711373191" sldId="324"/>
        </pc:sldMkLst>
        <pc:spChg chg="mod">
          <ac:chgData name="Bateman, Bev" userId="78a4a1ab-f5ae-471d-a304-cc7fab5b40fa" providerId="ADAL" clId="{9D79737B-E556-458B-A1B4-402CFBFECC74}" dt="2025-10-25T23:52:34.268" v="539" actId="20577"/>
          <ac:spMkLst>
            <pc:docMk/>
            <pc:sldMk cId="711373191" sldId="324"/>
            <ac:spMk id="6" creationId="{8F9CC106-212C-42A6-9A0C-2D0062D3A8AA}"/>
          </ac:spMkLst>
        </pc:spChg>
        <pc:spChg chg="mod">
          <ac:chgData name="Bateman, Bev" userId="78a4a1ab-f5ae-471d-a304-cc7fab5b40fa" providerId="ADAL" clId="{9D79737B-E556-458B-A1B4-402CFBFECC74}" dt="2025-10-25T23:52:46.933" v="551" actId="20577"/>
          <ac:spMkLst>
            <pc:docMk/>
            <pc:sldMk cId="711373191" sldId="324"/>
            <ac:spMk id="8" creationId="{8E9AA8DC-7756-4FAC-8B90-568D6A58E7E1}"/>
          </ac:spMkLst>
        </pc:spChg>
      </pc:sldChg>
      <pc:sldChg chg="modSp mod">
        <pc:chgData name="Bateman, Bev" userId="78a4a1ab-f5ae-471d-a304-cc7fab5b40fa" providerId="ADAL" clId="{9D79737B-E556-458B-A1B4-402CFBFECC74}" dt="2025-10-25T23:52:59.787" v="557" actId="20577"/>
        <pc:sldMkLst>
          <pc:docMk/>
          <pc:sldMk cId="1404501120" sldId="325"/>
        </pc:sldMkLst>
        <pc:spChg chg="mod">
          <ac:chgData name="Bateman, Bev" userId="78a4a1ab-f5ae-471d-a304-cc7fab5b40fa" providerId="ADAL" clId="{9D79737B-E556-458B-A1B4-402CFBFECC74}" dt="2025-10-25T23:52:59.787" v="557" actId="20577"/>
          <ac:spMkLst>
            <pc:docMk/>
            <pc:sldMk cId="1404501120" sldId="325"/>
            <ac:spMk id="6" creationId="{8F9CC106-212C-42A6-9A0C-2D0062D3A8AA}"/>
          </ac:spMkLst>
        </pc:spChg>
      </pc:sldChg>
      <pc:sldChg chg="modSp mod">
        <pc:chgData name="Bateman, Bev" userId="78a4a1ab-f5ae-471d-a304-cc7fab5b40fa" providerId="ADAL" clId="{9D79737B-E556-458B-A1B4-402CFBFECC74}" dt="2025-10-25T23:54:30.618" v="587" actId="20577"/>
        <pc:sldMkLst>
          <pc:docMk/>
          <pc:sldMk cId="1727824788" sldId="326"/>
        </pc:sldMkLst>
        <pc:spChg chg="mod">
          <ac:chgData name="Bateman, Bev" userId="78a4a1ab-f5ae-471d-a304-cc7fab5b40fa" providerId="ADAL" clId="{9D79737B-E556-458B-A1B4-402CFBFECC74}" dt="2025-10-25T23:54:30.618" v="587" actId="20577"/>
          <ac:spMkLst>
            <pc:docMk/>
            <pc:sldMk cId="1727824788" sldId="326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5T23:54:41.470" v="591" actId="20577"/>
        <pc:sldMkLst>
          <pc:docMk/>
          <pc:sldMk cId="4017485599" sldId="327"/>
        </pc:sldMkLst>
        <pc:spChg chg="mod">
          <ac:chgData name="Bateman, Bev" userId="78a4a1ab-f5ae-471d-a304-cc7fab5b40fa" providerId="ADAL" clId="{9D79737B-E556-458B-A1B4-402CFBFECC74}" dt="2025-10-25T23:54:41.470" v="591" actId="20577"/>
          <ac:spMkLst>
            <pc:docMk/>
            <pc:sldMk cId="4017485599" sldId="327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5T23:54:50.964" v="595" actId="20577"/>
        <pc:sldMkLst>
          <pc:docMk/>
          <pc:sldMk cId="2140021192" sldId="328"/>
        </pc:sldMkLst>
        <pc:spChg chg="mod">
          <ac:chgData name="Bateman, Bev" userId="78a4a1ab-f5ae-471d-a304-cc7fab5b40fa" providerId="ADAL" clId="{9D79737B-E556-458B-A1B4-402CFBFECC74}" dt="2025-10-25T23:54:50.964" v="595" actId="20577"/>
          <ac:spMkLst>
            <pc:docMk/>
            <pc:sldMk cId="2140021192" sldId="328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5T23:30:19.865" v="241" actId="5793"/>
        <pc:sldMkLst>
          <pc:docMk/>
          <pc:sldMk cId="240329162" sldId="329"/>
        </pc:sldMkLst>
        <pc:spChg chg="mod">
          <ac:chgData name="Bateman, Bev" userId="78a4a1ab-f5ae-471d-a304-cc7fab5b40fa" providerId="ADAL" clId="{9D79737B-E556-458B-A1B4-402CFBFECC74}" dt="2025-10-25T23:30:19.865" v="241" actId="5793"/>
          <ac:spMkLst>
            <pc:docMk/>
            <pc:sldMk cId="240329162" sldId="329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6T00:16:40.437" v="625" actId="207"/>
        <pc:sldMkLst>
          <pc:docMk/>
          <pc:sldMk cId="2142313352" sldId="331"/>
        </pc:sldMkLst>
        <pc:spChg chg="mod">
          <ac:chgData name="Bateman, Bev" userId="78a4a1ab-f5ae-471d-a304-cc7fab5b40fa" providerId="ADAL" clId="{9D79737B-E556-458B-A1B4-402CFBFECC74}" dt="2025-10-26T00:16:40.437" v="625" actId="207"/>
          <ac:spMkLst>
            <pc:docMk/>
            <pc:sldMk cId="2142313352" sldId="331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9D79737B-E556-458B-A1B4-402CFBFECC74}" dt="2025-10-25T23:55:12.823" v="599" actId="20577"/>
        <pc:sldMkLst>
          <pc:docMk/>
          <pc:sldMk cId="3272025997" sldId="345"/>
        </pc:sldMkLst>
        <pc:spChg chg="mod">
          <ac:chgData name="Bateman, Bev" userId="78a4a1ab-f5ae-471d-a304-cc7fab5b40fa" providerId="ADAL" clId="{9D79737B-E556-458B-A1B4-402CFBFECC74}" dt="2025-10-25T23:55:12.823" v="599" actId="20577"/>
          <ac:spMkLst>
            <pc:docMk/>
            <pc:sldMk cId="3272025997" sldId="345"/>
            <ac:spMk id="3" creationId="{12A420D0-F652-E3C3-FA11-7979FC4D82F0}"/>
          </ac:spMkLst>
        </pc:spChg>
      </pc:sldChg>
      <pc:sldChg chg="modSp mod">
        <pc:chgData name="Bateman, Bev" userId="78a4a1ab-f5ae-471d-a304-cc7fab5b40fa" providerId="ADAL" clId="{9D79737B-E556-458B-A1B4-402CFBFECC74}" dt="2025-10-25T23:29:00.752" v="234" actId="5793"/>
        <pc:sldMkLst>
          <pc:docMk/>
          <pc:sldMk cId="1564914377" sldId="346"/>
        </pc:sldMkLst>
        <pc:spChg chg="mod">
          <ac:chgData name="Bateman, Bev" userId="78a4a1ab-f5ae-471d-a304-cc7fab5b40fa" providerId="ADAL" clId="{9D79737B-E556-458B-A1B4-402CFBFECC74}" dt="2025-10-25T23:29:00.752" v="234" actId="5793"/>
          <ac:spMkLst>
            <pc:docMk/>
            <pc:sldMk cId="1564914377" sldId="346"/>
            <ac:spMk id="5" creationId="{C72B17D4-17A7-5BC5-8383-2D6E34D5F5E8}"/>
          </ac:spMkLst>
        </pc:spChg>
      </pc:sldChg>
      <pc:sldChg chg="modSp mod">
        <pc:chgData name="Bateman, Bev" userId="78a4a1ab-f5ae-471d-a304-cc7fab5b40fa" providerId="ADAL" clId="{9D79737B-E556-458B-A1B4-402CFBFECC74}" dt="2025-10-25T23:29:15.703" v="236" actId="5793"/>
        <pc:sldMkLst>
          <pc:docMk/>
          <pc:sldMk cId="1750459862" sldId="347"/>
        </pc:sldMkLst>
        <pc:spChg chg="mod">
          <ac:chgData name="Bateman, Bev" userId="78a4a1ab-f5ae-471d-a304-cc7fab5b40fa" providerId="ADAL" clId="{9D79737B-E556-458B-A1B4-402CFBFECC74}" dt="2025-10-25T23:29:15.703" v="236" actId="5793"/>
          <ac:spMkLst>
            <pc:docMk/>
            <pc:sldMk cId="1750459862" sldId="347"/>
            <ac:spMk id="5" creationId="{47A42826-2E0C-6584-3540-DDC6F40047AE}"/>
          </ac:spMkLst>
        </pc:spChg>
      </pc:sldChg>
      <pc:sldChg chg="modSp mod">
        <pc:chgData name="Bateman, Bev" userId="78a4a1ab-f5ae-471d-a304-cc7fab5b40fa" providerId="ADAL" clId="{9D79737B-E556-458B-A1B4-402CFBFECC74}" dt="2025-10-25T23:30:04.532" v="239" actId="5793"/>
        <pc:sldMkLst>
          <pc:docMk/>
          <pc:sldMk cId="1539310773" sldId="348"/>
        </pc:sldMkLst>
        <pc:spChg chg="mod">
          <ac:chgData name="Bateman, Bev" userId="78a4a1ab-f5ae-471d-a304-cc7fab5b40fa" providerId="ADAL" clId="{9D79737B-E556-458B-A1B4-402CFBFECC74}" dt="2025-10-25T23:30:04.532" v="239" actId="5793"/>
          <ac:spMkLst>
            <pc:docMk/>
            <pc:sldMk cId="1539310773" sldId="348"/>
            <ac:spMk id="5" creationId="{E79F81C2-04B1-73B2-3420-D75407098E2F}"/>
          </ac:spMkLst>
        </pc:spChg>
      </pc:sldChg>
      <pc:sldChg chg="modSp mod">
        <pc:chgData name="Bateman, Bev" userId="78a4a1ab-f5ae-471d-a304-cc7fab5b40fa" providerId="ADAL" clId="{9D79737B-E556-458B-A1B4-402CFBFECC74}" dt="2025-10-25T23:29:40.619" v="237" actId="5793"/>
        <pc:sldMkLst>
          <pc:docMk/>
          <pc:sldMk cId="82105240" sldId="349"/>
        </pc:sldMkLst>
        <pc:spChg chg="mod">
          <ac:chgData name="Bateman, Bev" userId="78a4a1ab-f5ae-471d-a304-cc7fab5b40fa" providerId="ADAL" clId="{9D79737B-E556-458B-A1B4-402CFBFECC74}" dt="2025-10-25T23:29:40.619" v="237" actId="5793"/>
          <ac:spMkLst>
            <pc:docMk/>
            <pc:sldMk cId="82105240" sldId="349"/>
            <ac:spMk id="5" creationId="{844B9C50-810B-2B49-F9FB-26A87FFE8A92}"/>
          </ac:spMkLst>
        </pc:spChg>
      </pc:sldChg>
      <pc:sldChg chg="modSp mod">
        <pc:chgData name="Bateman, Bev" userId="78a4a1ab-f5ae-471d-a304-cc7fab5b40fa" providerId="ADAL" clId="{9D79737B-E556-458B-A1B4-402CFBFECC74}" dt="2025-10-25T23:30:09.905" v="240" actId="5793"/>
        <pc:sldMkLst>
          <pc:docMk/>
          <pc:sldMk cId="1729493842" sldId="350"/>
        </pc:sldMkLst>
        <pc:spChg chg="mod">
          <ac:chgData name="Bateman, Bev" userId="78a4a1ab-f5ae-471d-a304-cc7fab5b40fa" providerId="ADAL" clId="{9D79737B-E556-458B-A1B4-402CFBFECC74}" dt="2025-10-25T23:30:09.905" v="240" actId="5793"/>
          <ac:spMkLst>
            <pc:docMk/>
            <pc:sldMk cId="1729493842" sldId="350"/>
            <ac:spMk id="5" creationId="{50D5AF9E-5568-E8B5-CF7B-F4BB465967E8}"/>
          </ac:spMkLst>
        </pc:spChg>
      </pc:sldChg>
      <pc:sldChg chg="modSp mod">
        <pc:chgData name="Bateman, Bev" userId="78a4a1ab-f5ae-471d-a304-cc7fab5b40fa" providerId="ADAL" clId="{9D79737B-E556-458B-A1B4-402CFBFECC74}" dt="2025-10-25T23:30:31.726" v="243" actId="5793"/>
        <pc:sldMkLst>
          <pc:docMk/>
          <pc:sldMk cId="3425478120" sldId="351"/>
        </pc:sldMkLst>
        <pc:spChg chg="mod">
          <ac:chgData name="Bateman, Bev" userId="78a4a1ab-f5ae-471d-a304-cc7fab5b40fa" providerId="ADAL" clId="{9D79737B-E556-458B-A1B4-402CFBFECC74}" dt="2025-10-25T23:30:31.726" v="243" actId="5793"/>
          <ac:spMkLst>
            <pc:docMk/>
            <pc:sldMk cId="3425478120" sldId="351"/>
            <ac:spMk id="5" creationId="{CEC7CA37-5FCB-8EF3-72A3-E8DC3F8244CE}"/>
          </ac:spMkLst>
        </pc:spChg>
      </pc:sldChg>
      <pc:sldChg chg="modSp mod">
        <pc:chgData name="Bateman, Bev" userId="78a4a1ab-f5ae-471d-a304-cc7fab5b40fa" providerId="ADAL" clId="{9D79737B-E556-458B-A1B4-402CFBFECC74}" dt="2025-10-25T23:30:26.689" v="242" actId="5793"/>
        <pc:sldMkLst>
          <pc:docMk/>
          <pc:sldMk cId="3258406124" sldId="352"/>
        </pc:sldMkLst>
        <pc:spChg chg="mod">
          <ac:chgData name="Bateman, Bev" userId="78a4a1ab-f5ae-471d-a304-cc7fab5b40fa" providerId="ADAL" clId="{9D79737B-E556-458B-A1B4-402CFBFECC74}" dt="2025-10-25T23:30:26.689" v="242" actId="5793"/>
          <ac:spMkLst>
            <pc:docMk/>
            <pc:sldMk cId="3258406124" sldId="352"/>
            <ac:spMk id="5" creationId="{C0698488-5517-91CB-DB0A-D2644A7C3C52}"/>
          </ac:spMkLst>
        </pc:spChg>
      </pc:sldChg>
      <pc:sldChg chg="modSp mod">
        <pc:chgData name="Bateman, Bev" userId="78a4a1ab-f5ae-471d-a304-cc7fab5b40fa" providerId="ADAL" clId="{9D79737B-E556-458B-A1B4-402CFBFECC74}" dt="2025-10-25T23:30:37.297" v="244" actId="5793"/>
        <pc:sldMkLst>
          <pc:docMk/>
          <pc:sldMk cId="2522582114" sldId="353"/>
        </pc:sldMkLst>
        <pc:spChg chg="mod">
          <ac:chgData name="Bateman, Bev" userId="78a4a1ab-f5ae-471d-a304-cc7fab5b40fa" providerId="ADAL" clId="{9D79737B-E556-458B-A1B4-402CFBFECC74}" dt="2025-10-25T23:30:37.297" v="244" actId="5793"/>
          <ac:spMkLst>
            <pc:docMk/>
            <pc:sldMk cId="2522582114" sldId="353"/>
            <ac:spMk id="5" creationId="{AE58C0E2-F932-CF9C-B530-77BEE3BFCEC4}"/>
          </ac:spMkLst>
        </pc:spChg>
      </pc:sldChg>
      <pc:sldChg chg="modSp add mod">
        <pc:chgData name="Bateman, Bev" userId="78a4a1ab-f5ae-471d-a304-cc7fab5b40fa" providerId="ADAL" clId="{9D79737B-E556-458B-A1B4-402CFBFECC74}" dt="2025-10-25T23:31:27.529" v="288" actId="20577"/>
        <pc:sldMkLst>
          <pc:docMk/>
          <pc:sldMk cId="444721248" sldId="355"/>
        </pc:sldMkLst>
        <pc:spChg chg="mod">
          <ac:chgData name="Bateman, Bev" userId="78a4a1ab-f5ae-471d-a304-cc7fab5b40fa" providerId="ADAL" clId="{9D79737B-E556-458B-A1B4-402CFBFECC74}" dt="2025-10-25T23:31:27.529" v="288" actId="20577"/>
          <ac:spMkLst>
            <pc:docMk/>
            <pc:sldMk cId="444721248" sldId="355"/>
            <ac:spMk id="5" creationId="{4611406C-125C-A819-29BF-4B6AE4321D1F}"/>
          </ac:spMkLst>
        </pc:spChg>
      </pc:sldChg>
      <pc:sldChg chg="modSp add mod">
        <pc:chgData name="Bateman, Bev" userId="78a4a1ab-f5ae-471d-a304-cc7fab5b40fa" providerId="ADAL" clId="{9D79737B-E556-458B-A1B4-402CFBFECC74}" dt="2025-10-25T23:31:45.731" v="366" actId="20577"/>
        <pc:sldMkLst>
          <pc:docMk/>
          <pc:sldMk cId="3097491326" sldId="356"/>
        </pc:sldMkLst>
        <pc:spChg chg="mod">
          <ac:chgData name="Bateman, Bev" userId="78a4a1ab-f5ae-471d-a304-cc7fab5b40fa" providerId="ADAL" clId="{9D79737B-E556-458B-A1B4-402CFBFECC74}" dt="2025-10-25T23:31:45.731" v="366" actId="20577"/>
          <ac:spMkLst>
            <pc:docMk/>
            <pc:sldMk cId="3097491326" sldId="356"/>
            <ac:spMk id="5" creationId="{DDA5B879-D86E-B2F3-86B8-C35FFE57875B}"/>
          </ac:spMkLst>
        </pc:spChg>
      </pc:sldChg>
    </pc:docChg>
  </pc:docChgLst>
  <pc:docChgLst>
    <pc:chgData name="Bateman, Bev" userId="78a4a1ab-f5ae-471d-a304-cc7fab5b40fa" providerId="ADAL" clId="{4CAAFCDF-D780-43F9-9435-299B1F34108C}"/>
    <pc:docChg chg="custSel addSld delSld modSld sldOrd">
      <pc:chgData name="Bateman, Bev" userId="78a4a1ab-f5ae-471d-a304-cc7fab5b40fa" providerId="ADAL" clId="{4CAAFCDF-D780-43F9-9435-299B1F34108C}" dt="2025-10-22T01:44:08.355" v="480" actId="20577"/>
      <pc:docMkLst>
        <pc:docMk/>
      </pc:docMkLst>
      <pc:sldChg chg="modSp mod">
        <pc:chgData name="Bateman, Bev" userId="78a4a1ab-f5ae-471d-a304-cc7fab5b40fa" providerId="ADAL" clId="{4CAAFCDF-D780-43F9-9435-299B1F34108C}" dt="2025-09-02T14:07:03.127" v="29" actId="1076"/>
        <pc:sldMkLst>
          <pc:docMk/>
          <pc:sldMk cId="1918018496" sldId="275"/>
        </pc:sldMkLst>
      </pc:sldChg>
      <pc:sldChg chg="modSp mod">
        <pc:chgData name="Bateman, Bev" userId="78a4a1ab-f5ae-471d-a304-cc7fab5b40fa" providerId="ADAL" clId="{4CAAFCDF-D780-43F9-9435-299B1F34108C}" dt="2025-10-22T01:43:45.991" v="472" actId="20577"/>
        <pc:sldMkLst>
          <pc:docMk/>
          <pc:sldMk cId="1279538911" sldId="298"/>
        </pc:sldMkLst>
        <pc:graphicFrameChg chg="modGraphic">
          <ac:chgData name="Bateman, Bev" userId="78a4a1ab-f5ae-471d-a304-cc7fab5b40fa" providerId="ADAL" clId="{4CAAFCDF-D780-43F9-9435-299B1F34108C}" dt="2025-10-22T01:43:45.991" v="472" actId="20577"/>
          <ac:graphicFrameMkLst>
            <pc:docMk/>
            <pc:sldMk cId="1279538911" sldId="298"/>
            <ac:graphicFrameMk id="6" creationId="{02729A0C-8645-46FA-33BD-4139327F0EE8}"/>
          </ac:graphicFrameMkLst>
        </pc:graphicFrameChg>
      </pc:sldChg>
      <pc:sldChg chg="modSp mod modClrScheme chgLayout">
        <pc:chgData name="Bateman, Bev" userId="78a4a1ab-f5ae-471d-a304-cc7fab5b40fa" providerId="ADAL" clId="{4CAAFCDF-D780-43F9-9435-299B1F34108C}" dt="2025-09-02T14:05:26.334" v="12"/>
        <pc:sldMkLst>
          <pc:docMk/>
          <pc:sldMk cId="1234377450" sldId="299"/>
        </pc:sldMkLst>
      </pc:sldChg>
      <pc:sldChg chg="modSp mod">
        <pc:chgData name="Bateman, Bev" userId="78a4a1ab-f5ae-471d-a304-cc7fab5b40fa" providerId="ADAL" clId="{4CAAFCDF-D780-43F9-9435-299B1F34108C}" dt="2025-09-02T14:05:14.438" v="10"/>
        <pc:sldMkLst>
          <pc:docMk/>
          <pc:sldMk cId="3501691743" sldId="300"/>
        </pc:sldMkLst>
      </pc:sldChg>
      <pc:sldChg chg="modSp mod">
        <pc:chgData name="Bateman, Bev" userId="78a4a1ab-f5ae-471d-a304-cc7fab5b40fa" providerId="ADAL" clId="{4CAAFCDF-D780-43F9-9435-299B1F34108C}" dt="2025-09-02T14:05:37.804" v="15"/>
        <pc:sldMkLst>
          <pc:docMk/>
          <pc:sldMk cId="2228696222" sldId="301"/>
        </pc:sldMkLst>
      </pc:sldChg>
      <pc:sldChg chg="modSp mod">
        <pc:chgData name="Bateman, Bev" userId="78a4a1ab-f5ae-471d-a304-cc7fab5b40fa" providerId="ADAL" clId="{4CAAFCDF-D780-43F9-9435-299B1F34108C}" dt="2025-09-02T14:04:49.863" v="3" actId="255"/>
        <pc:sldMkLst>
          <pc:docMk/>
          <pc:sldMk cId="2213896250" sldId="302"/>
        </pc:sldMkLst>
      </pc:sldChg>
      <pc:sldChg chg="modSp mod">
        <pc:chgData name="Bateman, Bev" userId="78a4a1ab-f5ae-471d-a304-cc7fab5b40fa" providerId="ADAL" clId="{4CAAFCDF-D780-43F9-9435-299B1F34108C}" dt="2025-09-02T14:05:47.726" v="18"/>
        <pc:sldMkLst>
          <pc:docMk/>
          <pc:sldMk cId="4229272913" sldId="303"/>
        </pc:sldMkLst>
      </pc:sldChg>
      <pc:sldChg chg="modSp mod">
        <pc:chgData name="Bateman, Bev" userId="78a4a1ab-f5ae-471d-a304-cc7fab5b40fa" providerId="ADAL" clId="{4CAAFCDF-D780-43F9-9435-299B1F34108C}" dt="2025-09-02T14:20:07.152" v="192" actId="1076"/>
        <pc:sldMkLst>
          <pc:docMk/>
          <pc:sldMk cId="1412009418" sldId="304"/>
        </pc:sldMkLst>
      </pc:sldChg>
      <pc:sldChg chg="addSp modSp mod modClrScheme chgLayout">
        <pc:chgData name="Bateman, Bev" userId="78a4a1ab-f5ae-471d-a304-cc7fab5b40fa" providerId="ADAL" clId="{4CAAFCDF-D780-43F9-9435-299B1F34108C}" dt="2025-09-02T14:08:03.391" v="39" actId="255"/>
        <pc:sldMkLst>
          <pc:docMk/>
          <pc:sldMk cId="2285477738" sldId="305"/>
        </pc:sldMkLst>
      </pc:sldChg>
      <pc:sldChg chg="del">
        <pc:chgData name="Bateman, Bev" userId="78a4a1ab-f5ae-471d-a304-cc7fab5b40fa" providerId="ADAL" clId="{4CAAFCDF-D780-43F9-9435-299B1F34108C}" dt="2025-09-02T14:08:05.499" v="40" actId="47"/>
        <pc:sldMkLst>
          <pc:docMk/>
          <pc:sldMk cId="3899901002" sldId="306"/>
        </pc:sldMkLst>
      </pc:sldChg>
      <pc:sldChg chg="modSp mod modClrScheme chgLayout">
        <pc:chgData name="Bateman, Bev" userId="78a4a1ab-f5ae-471d-a304-cc7fab5b40fa" providerId="ADAL" clId="{4CAAFCDF-D780-43F9-9435-299B1F34108C}" dt="2025-09-02T14:08:12.390" v="42"/>
        <pc:sldMkLst>
          <pc:docMk/>
          <pc:sldMk cId="316374849" sldId="307"/>
        </pc:sldMkLst>
      </pc:sldChg>
      <pc:sldChg chg="modSp mod">
        <pc:chgData name="Bateman, Bev" userId="78a4a1ab-f5ae-471d-a304-cc7fab5b40fa" providerId="ADAL" clId="{4CAAFCDF-D780-43F9-9435-299B1F34108C}" dt="2025-09-02T14:05:04.968" v="8" actId="255"/>
        <pc:sldMkLst>
          <pc:docMk/>
          <pc:sldMk cId="3659427115" sldId="308"/>
        </pc:sldMkLst>
      </pc:sldChg>
      <pc:sldChg chg="modSp mod">
        <pc:chgData name="Bateman, Bev" userId="78a4a1ab-f5ae-471d-a304-cc7fab5b40fa" providerId="ADAL" clId="{4CAAFCDF-D780-43F9-9435-299B1F34108C}" dt="2025-09-02T14:08:20.986" v="45"/>
        <pc:sldMkLst>
          <pc:docMk/>
          <pc:sldMk cId="3219830162" sldId="309"/>
        </pc:sldMkLst>
      </pc:sldChg>
      <pc:sldChg chg="modSp mod">
        <pc:chgData name="Bateman, Bev" userId="78a4a1ab-f5ae-471d-a304-cc7fab5b40fa" providerId="ADAL" clId="{4CAAFCDF-D780-43F9-9435-299B1F34108C}" dt="2025-09-02T14:08:44.576" v="48"/>
        <pc:sldMkLst>
          <pc:docMk/>
          <pc:sldMk cId="2885161094" sldId="310"/>
        </pc:sldMkLst>
      </pc:sldChg>
      <pc:sldChg chg="modSp mod">
        <pc:chgData name="Bateman, Bev" userId="78a4a1ab-f5ae-471d-a304-cc7fab5b40fa" providerId="ADAL" clId="{4CAAFCDF-D780-43F9-9435-299B1F34108C}" dt="2025-09-02T14:08:57.041" v="52" actId="114"/>
        <pc:sldMkLst>
          <pc:docMk/>
          <pc:sldMk cId="2959098313" sldId="311"/>
        </pc:sldMkLst>
      </pc:sldChg>
      <pc:sldChg chg="modSp mod">
        <pc:chgData name="Bateman, Bev" userId="78a4a1ab-f5ae-471d-a304-cc7fab5b40fa" providerId="ADAL" clId="{4CAAFCDF-D780-43F9-9435-299B1F34108C}" dt="2025-09-02T14:09:09.059" v="56" actId="114"/>
        <pc:sldMkLst>
          <pc:docMk/>
          <pc:sldMk cId="962853326" sldId="312"/>
        </pc:sldMkLst>
      </pc:sldChg>
      <pc:sldChg chg="modSp mod">
        <pc:chgData name="Bateman, Bev" userId="78a4a1ab-f5ae-471d-a304-cc7fab5b40fa" providerId="ADAL" clId="{4CAAFCDF-D780-43F9-9435-299B1F34108C}" dt="2025-09-02T14:09:19.508" v="59"/>
        <pc:sldMkLst>
          <pc:docMk/>
          <pc:sldMk cId="3550155703" sldId="313"/>
        </pc:sldMkLst>
      </pc:sldChg>
      <pc:sldChg chg="addSp modSp mod modClrScheme chgLayout">
        <pc:chgData name="Bateman, Bev" userId="78a4a1ab-f5ae-471d-a304-cc7fab5b40fa" providerId="ADAL" clId="{4CAAFCDF-D780-43F9-9435-299B1F34108C}" dt="2025-09-02T14:09:50.542" v="67" actId="255"/>
        <pc:sldMkLst>
          <pc:docMk/>
          <pc:sldMk cId="3461387476" sldId="314"/>
        </pc:sldMkLst>
      </pc:sldChg>
      <pc:sldChg chg="modSp mod modClrScheme chgLayout">
        <pc:chgData name="Bateman, Bev" userId="78a4a1ab-f5ae-471d-a304-cc7fab5b40fa" providerId="ADAL" clId="{4CAAFCDF-D780-43F9-9435-299B1F34108C}" dt="2025-09-02T14:10:07.107" v="72"/>
        <pc:sldMkLst>
          <pc:docMk/>
          <pc:sldMk cId="3338950824" sldId="315"/>
        </pc:sldMkLst>
      </pc:sldChg>
      <pc:sldChg chg="modSp mod">
        <pc:chgData name="Bateman, Bev" userId="78a4a1ab-f5ae-471d-a304-cc7fab5b40fa" providerId="ADAL" clId="{4CAAFCDF-D780-43F9-9435-299B1F34108C}" dt="2025-09-02T14:04:56.679" v="6"/>
        <pc:sldMkLst>
          <pc:docMk/>
          <pc:sldMk cId="2244264370" sldId="316"/>
        </pc:sldMkLst>
      </pc:sldChg>
      <pc:sldChg chg="modSp mod">
        <pc:chgData name="Bateman, Bev" userId="78a4a1ab-f5ae-471d-a304-cc7fab5b40fa" providerId="ADAL" clId="{4CAAFCDF-D780-43F9-9435-299B1F34108C}" dt="2025-09-02T14:10:19.422" v="76"/>
        <pc:sldMkLst>
          <pc:docMk/>
          <pc:sldMk cId="1022670425" sldId="317"/>
        </pc:sldMkLst>
      </pc:sldChg>
      <pc:sldChg chg="modSp mod">
        <pc:chgData name="Bateman, Bev" userId="78a4a1ab-f5ae-471d-a304-cc7fab5b40fa" providerId="ADAL" clId="{4CAAFCDF-D780-43F9-9435-299B1F34108C}" dt="2025-09-02T14:10:28.978" v="79"/>
        <pc:sldMkLst>
          <pc:docMk/>
          <pc:sldMk cId="2688293949" sldId="318"/>
        </pc:sldMkLst>
      </pc:sldChg>
      <pc:sldChg chg="modSp mod">
        <pc:chgData name="Bateman, Bev" userId="78a4a1ab-f5ae-471d-a304-cc7fab5b40fa" providerId="ADAL" clId="{4CAAFCDF-D780-43F9-9435-299B1F34108C}" dt="2025-09-02T14:10:37.186" v="82"/>
        <pc:sldMkLst>
          <pc:docMk/>
          <pc:sldMk cId="2147348752" sldId="319"/>
        </pc:sldMkLst>
      </pc:sldChg>
      <pc:sldChg chg="modSp mod">
        <pc:chgData name="Bateman, Bev" userId="78a4a1ab-f5ae-471d-a304-cc7fab5b40fa" providerId="ADAL" clId="{4CAAFCDF-D780-43F9-9435-299B1F34108C}" dt="2025-09-02T14:10:45.668" v="85"/>
        <pc:sldMkLst>
          <pc:docMk/>
          <pc:sldMk cId="2286758866" sldId="320"/>
        </pc:sldMkLst>
      </pc:sldChg>
      <pc:sldChg chg="modSp mod">
        <pc:chgData name="Bateman, Bev" userId="78a4a1ab-f5ae-471d-a304-cc7fab5b40fa" providerId="ADAL" clId="{4CAAFCDF-D780-43F9-9435-299B1F34108C}" dt="2025-09-02T14:10:53.794" v="88" actId="255"/>
        <pc:sldMkLst>
          <pc:docMk/>
          <pc:sldMk cId="1682594775" sldId="321"/>
        </pc:sldMkLst>
      </pc:sldChg>
      <pc:sldChg chg="modSp mod">
        <pc:chgData name="Bateman, Bev" userId="78a4a1ab-f5ae-471d-a304-cc7fab5b40fa" providerId="ADAL" clId="{4CAAFCDF-D780-43F9-9435-299B1F34108C}" dt="2025-09-02T14:11:04.220" v="90"/>
        <pc:sldMkLst>
          <pc:docMk/>
          <pc:sldMk cId="2472480552" sldId="322"/>
        </pc:sldMkLst>
      </pc:sldChg>
      <pc:sldChg chg="addSp modSp mod modClrScheme chgLayout">
        <pc:chgData name="Bateman, Bev" userId="78a4a1ab-f5ae-471d-a304-cc7fab5b40fa" providerId="ADAL" clId="{4CAAFCDF-D780-43F9-9435-299B1F34108C}" dt="2025-09-02T14:12:16.923" v="102" actId="20577"/>
        <pc:sldMkLst>
          <pc:docMk/>
          <pc:sldMk cId="2323008353" sldId="323"/>
        </pc:sldMkLst>
      </pc:sldChg>
      <pc:sldChg chg="addSp delSp modSp mod modClrScheme chgLayout">
        <pc:chgData name="Bateman, Bev" userId="78a4a1ab-f5ae-471d-a304-cc7fab5b40fa" providerId="ADAL" clId="{4CAAFCDF-D780-43F9-9435-299B1F34108C}" dt="2025-09-02T14:14:24.868" v="115" actId="700"/>
        <pc:sldMkLst>
          <pc:docMk/>
          <pc:sldMk cId="711373191" sldId="324"/>
        </pc:sldMkLst>
      </pc:sldChg>
      <pc:sldChg chg="modSp mod">
        <pc:chgData name="Bateman, Bev" userId="78a4a1ab-f5ae-471d-a304-cc7fab5b40fa" providerId="ADAL" clId="{4CAAFCDF-D780-43F9-9435-299B1F34108C}" dt="2025-09-02T14:14:47.045" v="117"/>
        <pc:sldMkLst>
          <pc:docMk/>
          <pc:sldMk cId="1404501120" sldId="325"/>
        </pc:sldMkLst>
      </pc:sldChg>
      <pc:sldChg chg="modSp mod">
        <pc:chgData name="Bateman, Bev" userId="78a4a1ab-f5ae-471d-a304-cc7fab5b40fa" providerId="ADAL" clId="{4CAAFCDF-D780-43F9-9435-299B1F34108C}" dt="2025-09-02T14:15:51.289" v="135"/>
        <pc:sldMkLst>
          <pc:docMk/>
          <pc:sldMk cId="1727824788" sldId="326"/>
        </pc:sldMkLst>
      </pc:sldChg>
      <pc:sldChg chg="modSp mod">
        <pc:chgData name="Bateman, Bev" userId="78a4a1ab-f5ae-471d-a304-cc7fab5b40fa" providerId="ADAL" clId="{4CAAFCDF-D780-43F9-9435-299B1F34108C}" dt="2025-09-02T14:15:58.247" v="137"/>
        <pc:sldMkLst>
          <pc:docMk/>
          <pc:sldMk cId="4017485599" sldId="327"/>
        </pc:sldMkLst>
      </pc:sldChg>
      <pc:sldChg chg="modSp mod">
        <pc:chgData name="Bateman, Bev" userId="78a4a1ab-f5ae-471d-a304-cc7fab5b40fa" providerId="ADAL" clId="{4CAAFCDF-D780-43F9-9435-299B1F34108C}" dt="2025-09-04T18:39:07.448" v="197" actId="20577"/>
        <pc:sldMkLst>
          <pc:docMk/>
          <pc:sldMk cId="2140021192" sldId="328"/>
        </pc:sldMkLst>
      </pc:sldChg>
      <pc:sldChg chg="addSp modSp mod modClrScheme chgLayout">
        <pc:chgData name="Bateman, Bev" userId="78a4a1ab-f5ae-471d-a304-cc7fab5b40fa" providerId="ADAL" clId="{4CAAFCDF-D780-43F9-9435-299B1F34108C}" dt="2025-09-02T14:16:57.957" v="152" actId="20577"/>
        <pc:sldMkLst>
          <pc:docMk/>
          <pc:sldMk cId="240329162" sldId="329"/>
        </pc:sldMkLst>
      </pc:sldChg>
      <pc:sldChg chg="modSp mod modClrScheme chgLayout">
        <pc:chgData name="Bateman, Bev" userId="78a4a1ab-f5ae-471d-a304-cc7fab5b40fa" providerId="ADAL" clId="{4CAAFCDF-D780-43F9-9435-299B1F34108C}" dt="2025-10-22T01:44:08.355" v="480" actId="20577"/>
        <pc:sldMkLst>
          <pc:docMk/>
          <pc:sldMk cId="3146788191" sldId="330"/>
        </pc:sldMkLst>
        <pc:spChg chg="mod">
          <ac:chgData name="Bateman, Bev" userId="78a4a1ab-f5ae-471d-a304-cc7fab5b40fa" providerId="ADAL" clId="{4CAAFCDF-D780-43F9-9435-299B1F34108C}" dt="2025-10-22T01:44:08.355" v="480" actId="20577"/>
          <ac:spMkLst>
            <pc:docMk/>
            <pc:sldMk cId="3146788191" sldId="330"/>
            <ac:spMk id="5" creationId="{DBC9CB54-7258-4098-B681-7499198498C0}"/>
          </ac:spMkLst>
        </pc:spChg>
      </pc:sldChg>
      <pc:sldChg chg="modSp mod">
        <pc:chgData name="Bateman, Bev" userId="78a4a1ab-f5ae-471d-a304-cc7fab5b40fa" providerId="ADAL" clId="{4CAAFCDF-D780-43F9-9435-299B1F34108C}" dt="2025-09-04T22:33:29.716" v="406" actId="20577"/>
        <pc:sldMkLst>
          <pc:docMk/>
          <pc:sldMk cId="2142313352" sldId="331"/>
        </pc:sldMkLst>
      </pc:sldChg>
      <pc:sldChg chg="addSp delSp modSp mod modClrScheme chgLayout">
        <pc:chgData name="Bateman, Bev" userId="78a4a1ab-f5ae-471d-a304-cc7fab5b40fa" providerId="ADAL" clId="{4CAAFCDF-D780-43F9-9435-299B1F34108C}" dt="2025-09-04T22:34:54.647" v="430" actId="20577"/>
        <pc:sldMkLst>
          <pc:docMk/>
          <pc:sldMk cId="4238174335" sldId="332"/>
        </pc:sldMkLst>
      </pc:sldChg>
      <pc:sldChg chg="modSp mod">
        <pc:chgData name="Bateman, Bev" userId="78a4a1ab-f5ae-471d-a304-cc7fab5b40fa" providerId="ADAL" clId="{4CAAFCDF-D780-43F9-9435-299B1F34108C}" dt="2025-09-04T22:35:18.148" v="444" actId="20577"/>
        <pc:sldMkLst>
          <pc:docMk/>
          <pc:sldMk cId="2463722581" sldId="333"/>
        </pc:sldMkLst>
      </pc:sldChg>
      <pc:sldChg chg="modSp mod">
        <pc:chgData name="Bateman, Bev" userId="78a4a1ab-f5ae-471d-a304-cc7fab5b40fa" providerId="ADAL" clId="{4CAAFCDF-D780-43F9-9435-299B1F34108C}" dt="2025-09-04T22:35:40.778" v="462" actId="20577"/>
        <pc:sldMkLst>
          <pc:docMk/>
          <pc:sldMk cId="265248575" sldId="334"/>
        </pc:sldMkLst>
      </pc:sldChg>
      <pc:sldChg chg="addSp modSp mod modClrScheme chgLayout">
        <pc:chgData name="Bateman, Bev" userId="78a4a1ab-f5ae-471d-a304-cc7fab5b40fa" providerId="ADAL" clId="{4CAAFCDF-D780-43F9-9435-299B1F34108C}" dt="2025-09-04T22:35:43.915" v="463" actId="12"/>
        <pc:sldMkLst>
          <pc:docMk/>
          <pc:sldMk cId="208380804" sldId="335"/>
        </pc:sldMkLst>
      </pc:sldChg>
      <pc:sldChg chg="addSp modSp mod modClrScheme chgLayout">
        <pc:chgData name="Bateman, Bev" userId="78a4a1ab-f5ae-471d-a304-cc7fab5b40fa" providerId="ADAL" clId="{4CAAFCDF-D780-43F9-9435-299B1F34108C}" dt="2025-09-02T14:19:21.388" v="187" actId="962"/>
        <pc:sldMkLst>
          <pc:docMk/>
          <pc:sldMk cId="2787808150" sldId="336"/>
        </pc:sldMkLst>
      </pc:sldChg>
      <pc:sldChg chg="modSp mod">
        <pc:chgData name="Bateman, Bev" userId="78a4a1ab-f5ae-471d-a304-cc7fab5b40fa" providerId="ADAL" clId="{4CAAFCDF-D780-43F9-9435-299B1F34108C}" dt="2025-09-04T18:37:13.501" v="195" actId="20577"/>
        <pc:sldMkLst>
          <pc:docMk/>
          <pc:sldMk cId="2474009263" sldId="337"/>
        </pc:sldMkLst>
      </pc:sldChg>
      <pc:sldChg chg="modSp mod">
        <pc:chgData name="Bateman, Bev" userId="78a4a1ab-f5ae-471d-a304-cc7fab5b40fa" providerId="ADAL" clId="{4CAAFCDF-D780-43F9-9435-299B1F34108C}" dt="2025-09-02T14:15:00.710" v="121"/>
        <pc:sldMkLst>
          <pc:docMk/>
          <pc:sldMk cId="2852054372" sldId="338"/>
        </pc:sldMkLst>
      </pc:sldChg>
      <pc:sldChg chg="modSp mod">
        <pc:chgData name="Bateman, Bev" userId="78a4a1ab-f5ae-471d-a304-cc7fab5b40fa" providerId="ADAL" clId="{4CAAFCDF-D780-43F9-9435-299B1F34108C}" dt="2025-09-02T14:15:09.699" v="123"/>
        <pc:sldMkLst>
          <pc:docMk/>
          <pc:sldMk cId="729229033" sldId="339"/>
        </pc:sldMkLst>
      </pc:sldChg>
      <pc:sldChg chg="modSp mod">
        <pc:chgData name="Bateman, Bev" userId="78a4a1ab-f5ae-471d-a304-cc7fab5b40fa" providerId="ADAL" clId="{4CAAFCDF-D780-43F9-9435-299B1F34108C}" dt="2025-09-02T14:15:17.536" v="125"/>
        <pc:sldMkLst>
          <pc:docMk/>
          <pc:sldMk cId="2877316280" sldId="340"/>
        </pc:sldMkLst>
      </pc:sldChg>
      <pc:sldChg chg="modSp mod">
        <pc:chgData name="Bateman, Bev" userId="78a4a1ab-f5ae-471d-a304-cc7fab5b40fa" providerId="ADAL" clId="{4CAAFCDF-D780-43F9-9435-299B1F34108C}" dt="2025-09-02T14:15:24.858" v="127"/>
        <pc:sldMkLst>
          <pc:docMk/>
          <pc:sldMk cId="4027256928" sldId="341"/>
        </pc:sldMkLst>
      </pc:sldChg>
      <pc:sldChg chg="modSp mod">
        <pc:chgData name="Bateman, Bev" userId="78a4a1ab-f5ae-471d-a304-cc7fab5b40fa" providerId="ADAL" clId="{4CAAFCDF-D780-43F9-9435-299B1F34108C}" dt="2025-09-04T18:37:23.352" v="196" actId="313"/>
        <pc:sldMkLst>
          <pc:docMk/>
          <pc:sldMk cId="725273813" sldId="342"/>
        </pc:sldMkLst>
      </pc:sldChg>
      <pc:sldChg chg="modSp mod">
        <pc:chgData name="Bateman, Bev" userId="78a4a1ab-f5ae-471d-a304-cc7fab5b40fa" providerId="ADAL" clId="{4CAAFCDF-D780-43F9-9435-299B1F34108C}" dt="2025-09-02T14:15:39.601" v="131"/>
        <pc:sldMkLst>
          <pc:docMk/>
          <pc:sldMk cId="3422807080" sldId="343"/>
        </pc:sldMkLst>
      </pc:sldChg>
      <pc:sldChg chg="modSp mod">
        <pc:chgData name="Bateman, Bev" userId="78a4a1ab-f5ae-471d-a304-cc7fab5b40fa" providerId="ADAL" clId="{4CAAFCDF-D780-43F9-9435-299B1F34108C}" dt="2025-09-02T14:15:45.550" v="133"/>
        <pc:sldMkLst>
          <pc:docMk/>
          <pc:sldMk cId="281772189" sldId="344"/>
        </pc:sldMkLst>
      </pc:sldChg>
      <pc:sldChg chg="modSp mod">
        <pc:chgData name="Bateman, Bev" userId="78a4a1ab-f5ae-471d-a304-cc7fab5b40fa" providerId="ADAL" clId="{4CAAFCDF-D780-43F9-9435-299B1F34108C}" dt="2025-09-04T18:39:20.951" v="201" actId="20577"/>
        <pc:sldMkLst>
          <pc:docMk/>
          <pc:sldMk cId="3272025997" sldId="345"/>
        </pc:sldMkLst>
      </pc:sldChg>
      <pc:sldChg chg="modSp add mod">
        <pc:chgData name="Bateman, Bev" userId="78a4a1ab-f5ae-471d-a304-cc7fab5b40fa" providerId="ADAL" clId="{4CAAFCDF-D780-43F9-9435-299B1F34108C}" dt="2025-09-02T14:07:55.167" v="37" actId="255"/>
        <pc:sldMkLst>
          <pc:docMk/>
          <pc:sldMk cId="1564914377" sldId="346"/>
        </pc:sldMkLst>
      </pc:sldChg>
      <pc:sldChg chg="modSp add mod">
        <pc:chgData name="Bateman, Bev" userId="78a4a1ab-f5ae-471d-a304-cc7fab5b40fa" providerId="ADAL" clId="{4CAAFCDF-D780-43F9-9435-299B1F34108C}" dt="2025-09-02T14:09:58.560" v="70" actId="255"/>
        <pc:sldMkLst>
          <pc:docMk/>
          <pc:sldMk cId="1750459862" sldId="347"/>
        </pc:sldMkLst>
      </pc:sldChg>
      <pc:sldChg chg="addSp modSp add mod modClrScheme chgLayout">
        <pc:chgData name="Bateman, Bev" userId="78a4a1ab-f5ae-471d-a304-cc7fab5b40fa" providerId="ADAL" clId="{4CAAFCDF-D780-43F9-9435-299B1F34108C}" dt="2025-09-02T14:12:44.076" v="110" actId="20577"/>
        <pc:sldMkLst>
          <pc:docMk/>
          <pc:sldMk cId="1539310773" sldId="348"/>
        </pc:sldMkLst>
      </pc:sldChg>
      <pc:sldChg chg="modSp add mod ord">
        <pc:chgData name="Bateman, Bev" userId="78a4a1ab-f5ae-471d-a304-cc7fab5b40fa" providerId="ADAL" clId="{4CAAFCDF-D780-43F9-9435-299B1F34108C}" dt="2025-09-02T14:12:19.962" v="104"/>
        <pc:sldMkLst>
          <pc:docMk/>
          <pc:sldMk cId="82105240" sldId="349"/>
        </pc:sldMkLst>
      </pc:sldChg>
      <pc:sldChg chg="modSp add mod">
        <pc:chgData name="Bateman, Bev" userId="78a4a1ab-f5ae-471d-a304-cc7fab5b40fa" providerId="ADAL" clId="{4CAAFCDF-D780-43F9-9435-299B1F34108C}" dt="2025-09-02T14:12:41.237" v="109" actId="20577"/>
        <pc:sldMkLst>
          <pc:docMk/>
          <pc:sldMk cId="1729493842" sldId="350"/>
        </pc:sldMkLst>
      </pc:sldChg>
      <pc:sldChg chg="addSp modSp add mod modClrScheme chgLayout">
        <pc:chgData name="Bateman, Bev" userId="78a4a1ab-f5ae-471d-a304-cc7fab5b40fa" providerId="ADAL" clId="{4CAAFCDF-D780-43F9-9435-299B1F34108C}" dt="2025-09-02T14:17:16.413" v="158" actId="20577"/>
        <pc:sldMkLst>
          <pc:docMk/>
          <pc:sldMk cId="3425478120" sldId="351"/>
        </pc:sldMkLst>
      </pc:sldChg>
      <pc:sldChg chg="modSp add mod">
        <pc:chgData name="Bateman, Bev" userId="78a4a1ab-f5ae-471d-a304-cc7fab5b40fa" providerId="ADAL" clId="{4CAAFCDF-D780-43F9-9435-299B1F34108C}" dt="2025-09-02T14:16:54.998" v="151" actId="20577"/>
        <pc:sldMkLst>
          <pc:docMk/>
          <pc:sldMk cId="3258406124" sldId="352"/>
        </pc:sldMkLst>
      </pc:sldChg>
      <pc:sldChg chg="modSp add mod">
        <pc:chgData name="Bateman, Bev" userId="78a4a1ab-f5ae-471d-a304-cc7fab5b40fa" providerId="ADAL" clId="{4CAAFCDF-D780-43F9-9435-299B1F34108C}" dt="2025-09-02T14:17:13.796" v="157" actId="20577"/>
        <pc:sldMkLst>
          <pc:docMk/>
          <pc:sldMk cId="2522582114" sldId="353"/>
        </pc:sldMkLst>
      </pc:sldChg>
      <pc:sldChg chg="modSp add mod">
        <pc:chgData name="Bateman, Bev" userId="78a4a1ab-f5ae-471d-a304-cc7fab5b40fa" providerId="ADAL" clId="{4CAAFCDF-D780-43F9-9435-299B1F34108C}" dt="2025-09-04T22:35:46.765" v="464" actId="12"/>
        <pc:sldMkLst>
          <pc:docMk/>
          <pc:sldMk cId="2748380268" sldId="354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54814F4-25EF-480B-8309-CF078B18F76D}" type="doc">
      <dgm:prSet loTypeId="urn:microsoft.com/office/officeart/2016/7/layout/BasicLinearProcessNumbered" loCatId="process" qsTypeId="urn:microsoft.com/office/officeart/2005/8/quickstyle/simple2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4F30902E-6EC4-456E-8FBE-EF8A5AAB6781}">
      <dgm:prSet/>
      <dgm:spPr/>
      <dgm:t>
        <a:bodyPr/>
        <a:lstStyle/>
        <a:p>
          <a:r>
            <a:rPr lang="en-US"/>
            <a:t>Distinguish between spirituality and religion.</a:t>
          </a:r>
        </a:p>
      </dgm:t>
    </dgm:pt>
    <dgm:pt modelId="{4DCB19DD-D9DF-4C68-B060-67B83E973AC6}" type="parTrans" cxnId="{340F921C-94C9-4CE1-8EBA-A5D5DC355B07}">
      <dgm:prSet/>
      <dgm:spPr/>
      <dgm:t>
        <a:bodyPr/>
        <a:lstStyle/>
        <a:p>
          <a:endParaRPr lang="en-US"/>
        </a:p>
      </dgm:t>
    </dgm:pt>
    <dgm:pt modelId="{F7AE1BD4-B601-41BD-9D7A-0C82ECCBF4A5}" type="sibTrans" cxnId="{340F921C-94C9-4CE1-8EBA-A5D5DC355B07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41D3F8A8-651B-4AB2-8889-2CF8AA344A92}">
      <dgm:prSet/>
      <dgm:spPr/>
      <dgm:t>
        <a:bodyPr/>
        <a:lstStyle/>
        <a:p>
          <a:r>
            <a:rPr lang="en-US"/>
            <a:t>Use a framework for spiritual assessment to discern spiritual needs.</a:t>
          </a:r>
        </a:p>
      </dgm:t>
    </dgm:pt>
    <dgm:pt modelId="{463F6162-DC04-4B7A-8652-29CC41D50808}" type="parTrans" cxnId="{B3C698D1-B3BE-4B6F-B815-7686114D9019}">
      <dgm:prSet/>
      <dgm:spPr/>
      <dgm:t>
        <a:bodyPr/>
        <a:lstStyle/>
        <a:p>
          <a:endParaRPr lang="en-US"/>
        </a:p>
      </dgm:t>
    </dgm:pt>
    <dgm:pt modelId="{4297598C-1E73-4007-810C-E31615D518BF}" type="sibTrans" cxnId="{B3C698D1-B3BE-4B6F-B815-7686114D9019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7D9CAD3F-D8BC-4972-94C5-723945F846F8}">
      <dgm:prSet/>
      <dgm:spPr/>
      <dgm:t>
        <a:bodyPr/>
        <a:lstStyle/>
        <a:p>
          <a:r>
            <a:rPr lang="en-US" dirty="0"/>
            <a:t>Integrate faith and health in the provision of spiritual care to individuals, families, groups, and communities.</a:t>
          </a:r>
        </a:p>
      </dgm:t>
    </dgm:pt>
    <dgm:pt modelId="{7A8F4C62-E51C-4B82-9970-1958EB7398DF}" type="parTrans" cxnId="{32395CAB-5233-4B97-99D6-2FDC676C9583}">
      <dgm:prSet/>
      <dgm:spPr/>
      <dgm:t>
        <a:bodyPr/>
        <a:lstStyle/>
        <a:p>
          <a:endParaRPr lang="en-US"/>
        </a:p>
      </dgm:t>
    </dgm:pt>
    <dgm:pt modelId="{4789BCA0-BF84-4D76-BBFE-A5DF49877913}" type="sibTrans" cxnId="{32395CAB-5233-4B97-99D6-2FDC676C9583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ABB41B3E-69CE-413A-AF4D-D13B17F9DC5F}">
      <dgm:prSet/>
      <dgm:spPr/>
      <dgm:t>
        <a:bodyPr/>
        <a:lstStyle/>
        <a:p>
          <a:r>
            <a:rPr lang="en-US" dirty="0"/>
            <a:t>Exhibit continuous spiritual growth and self-care. </a:t>
          </a:r>
        </a:p>
      </dgm:t>
    </dgm:pt>
    <dgm:pt modelId="{3ED54E10-A05C-4672-939B-FEB057A119C2}" type="parTrans" cxnId="{CB6754F6-A5AE-48A8-84B3-89A4A194E1C5}">
      <dgm:prSet/>
      <dgm:spPr/>
      <dgm:t>
        <a:bodyPr/>
        <a:lstStyle/>
        <a:p>
          <a:endParaRPr lang="en-US"/>
        </a:p>
      </dgm:t>
    </dgm:pt>
    <dgm:pt modelId="{F6BC5297-10D7-466A-BC5A-BA38DBE9AF22}" type="sibTrans" cxnId="{CB6754F6-A5AE-48A8-84B3-89A4A194E1C5}">
      <dgm:prSet phldrT="4" phldr="0"/>
      <dgm:spPr/>
      <dgm:t>
        <a:bodyPr/>
        <a:lstStyle/>
        <a:p>
          <a:r>
            <a:rPr lang="en-US"/>
            <a:t>4</a:t>
          </a:r>
        </a:p>
      </dgm:t>
    </dgm:pt>
    <dgm:pt modelId="{F8321907-3AD5-4467-8DAB-914EBF7E544E}" type="pres">
      <dgm:prSet presAssocID="{654814F4-25EF-480B-8309-CF078B18F76D}" presName="Name0" presStyleCnt="0">
        <dgm:presLayoutVars>
          <dgm:animLvl val="lvl"/>
          <dgm:resizeHandles val="exact"/>
        </dgm:presLayoutVars>
      </dgm:prSet>
      <dgm:spPr/>
    </dgm:pt>
    <dgm:pt modelId="{2464E913-32C0-430A-8D3A-DD3AA8221723}" type="pres">
      <dgm:prSet presAssocID="{4F30902E-6EC4-456E-8FBE-EF8A5AAB6781}" presName="compositeNode" presStyleCnt="0">
        <dgm:presLayoutVars>
          <dgm:bulletEnabled val="1"/>
        </dgm:presLayoutVars>
      </dgm:prSet>
      <dgm:spPr/>
    </dgm:pt>
    <dgm:pt modelId="{2E7A664B-A9F4-41F3-97C9-8DE97C73E066}" type="pres">
      <dgm:prSet presAssocID="{4F30902E-6EC4-456E-8FBE-EF8A5AAB6781}" presName="bgRect" presStyleLbl="bgAccFollowNode1" presStyleIdx="0" presStyleCnt="4"/>
      <dgm:spPr/>
    </dgm:pt>
    <dgm:pt modelId="{D8E9B50F-44AB-4F39-BC91-AB3B1CFCFC69}" type="pres">
      <dgm:prSet presAssocID="{F7AE1BD4-B601-41BD-9D7A-0C82ECCBF4A5}" presName="sibTransNodeCircle" presStyleLbl="alignNode1" presStyleIdx="0" presStyleCnt="8">
        <dgm:presLayoutVars>
          <dgm:chMax val="0"/>
          <dgm:bulletEnabled/>
        </dgm:presLayoutVars>
      </dgm:prSet>
      <dgm:spPr/>
    </dgm:pt>
    <dgm:pt modelId="{3216567B-A366-4CB4-8F85-D3B022C98C69}" type="pres">
      <dgm:prSet presAssocID="{4F30902E-6EC4-456E-8FBE-EF8A5AAB6781}" presName="bottomLine" presStyleLbl="alignNode1" presStyleIdx="1" presStyleCnt="8">
        <dgm:presLayoutVars/>
      </dgm:prSet>
      <dgm:spPr/>
    </dgm:pt>
    <dgm:pt modelId="{35AA441C-BE39-4318-9743-458C95BB7029}" type="pres">
      <dgm:prSet presAssocID="{4F30902E-6EC4-456E-8FBE-EF8A5AAB6781}" presName="nodeText" presStyleLbl="bgAccFollowNode1" presStyleIdx="0" presStyleCnt="4">
        <dgm:presLayoutVars>
          <dgm:bulletEnabled val="1"/>
        </dgm:presLayoutVars>
      </dgm:prSet>
      <dgm:spPr/>
    </dgm:pt>
    <dgm:pt modelId="{138DCD45-55E5-481B-8E41-8F3E95C2E41F}" type="pres">
      <dgm:prSet presAssocID="{F7AE1BD4-B601-41BD-9D7A-0C82ECCBF4A5}" presName="sibTrans" presStyleCnt="0"/>
      <dgm:spPr/>
    </dgm:pt>
    <dgm:pt modelId="{CBBA07E3-1410-45C7-BD68-15E52EE3445E}" type="pres">
      <dgm:prSet presAssocID="{41D3F8A8-651B-4AB2-8889-2CF8AA344A92}" presName="compositeNode" presStyleCnt="0">
        <dgm:presLayoutVars>
          <dgm:bulletEnabled val="1"/>
        </dgm:presLayoutVars>
      </dgm:prSet>
      <dgm:spPr/>
    </dgm:pt>
    <dgm:pt modelId="{0B12BFD9-B7CC-45D3-8D60-FA34FE092271}" type="pres">
      <dgm:prSet presAssocID="{41D3F8A8-651B-4AB2-8889-2CF8AA344A92}" presName="bgRect" presStyleLbl="bgAccFollowNode1" presStyleIdx="1" presStyleCnt="4"/>
      <dgm:spPr/>
    </dgm:pt>
    <dgm:pt modelId="{8B65281C-A2E2-4B21-84A9-B91B6D556C56}" type="pres">
      <dgm:prSet presAssocID="{4297598C-1E73-4007-810C-E31615D518BF}" presName="sibTransNodeCircle" presStyleLbl="alignNode1" presStyleIdx="2" presStyleCnt="8">
        <dgm:presLayoutVars>
          <dgm:chMax val="0"/>
          <dgm:bulletEnabled/>
        </dgm:presLayoutVars>
      </dgm:prSet>
      <dgm:spPr/>
    </dgm:pt>
    <dgm:pt modelId="{D635E215-2CA8-41AD-8E2B-61F6CA9CF2DE}" type="pres">
      <dgm:prSet presAssocID="{41D3F8A8-651B-4AB2-8889-2CF8AA344A92}" presName="bottomLine" presStyleLbl="alignNode1" presStyleIdx="3" presStyleCnt="8">
        <dgm:presLayoutVars/>
      </dgm:prSet>
      <dgm:spPr/>
    </dgm:pt>
    <dgm:pt modelId="{31AFD4E1-39B0-4F1F-B46E-8DA7284B8F56}" type="pres">
      <dgm:prSet presAssocID="{41D3F8A8-651B-4AB2-8889-2CF8AA344A92}" presName="nodeText" presStyleLbl="bgAccFollowNode1" presStyleIdx="1" presStyleCnt="4">
        <dgm:presLayoutVars>
          <dgm:bulletEnabled val="1"/>
        </dgm:presLayoutVars>
      </dgm:prSet>
      <dgm:spPr/>
    </dgm:pt>
    <dgm:pt modelId="{15A0E014-76F9-49FC-9FA7-FBCEEC4D2655}" type="pres">
      <dgm:prSet presAssocID="{4297598C-1E73-4007-810C-E31615D518BF}" presName="sibTrans" presStyleCnt="0"/>
      <dgm:spPr/>
    </dgm:pt>
    <dgm:pt modelId="{24F5FE97-B3CA-487E-A72E-2C56747DD3B3}" type="pres">
      <dgm:prSet presAssocID="{7D9CAD3F-D8BC-4972-94C5-723945F846F8}" presName="compositeNode" presStyleCnt="0">
        <dgm:presLayoutVars>
          <dgm:bulletEnabled val="1"/>
        </dgm:presLayoutVars>
      </dgm:prSet>
      <dgm:spPr/>
    </dgm:pt>
    <dgm:pt modelId="{F809A675-5546-4FDA-A9C0-929B4DF03CAB}" type="pres">
      <dgm:prSet presAssocID="{7D9CAD3F-D8BC-4972-94C5-723945F846F8}" presName="bgRect" presStyleLbl="bgAccFollowNode1" presStyleIdx="2" presStyleCnt="4"/>
      <dgm:spPr/>
    </dgm:pt>
    <dgm:pt modelId="{9C813320-898E-462E-9B21-29A84DC7F412}" type="pres">
      <dgm:prSet presAssocID="{4789BCA0-BF84-4D76-BBFE-A5DF49877913}" presName="sibTransNodeCircle" presStyleLbl="alignNode1" presStyleIdx="4" presStyleCnt="8">
        <dgm:presLayoutVars>
          <dgm:chMax val="0"/>
          <dgm:bulletEnabled/>
        </dgm:presLayoutVars>
      </dgm:prSet>
      <dgm:spPr/>
    </dgm:pt>
    <dgm:pt modelId="{05B2C6BD-B218-4995-857A-3D4F1EEB95B5}" type="pres">
      <dgm:prSet presAssocID="{7D9CAD3F-D8BC-4972-94C5-723945F846F8}" presName="bottomLine" presStyleLbl="alignNode1" presStyleIdx="5" presStyleCnt="8">
        <dgm:presLayoutVars/>
      </dgm:prSet>
      <dgm:spPr/>
    </dgm:pt>
    <dgm:pt modelId="{A4759E16-4198-46E4-A557-9BB2189E3C32}" type="pres">
      <dgm:prSet presAssocID="{7D9CAD3F-D8BC-4972-94C5-723945F846F8}" presName="nodeText" presStyleLbl="bgAccFollowNode1" presStyleIdx="2" presStyleCnt="4">
        <dgm:presLayoutVars>
          <dgm:bulletEnabled val="1"/>
        </dgm:presLayoutVars>
      </dgm:prSet>
      <dgm:spPr/>
    </dgm:pt>
    <dgm:pt modelId="{53398185-7F40-499C-BC43-946C19BDF438}" type="pres">
      <dgm:prSet presAssocID="{4789BCA0-BF84-4D76-BBFE-A5DF49877913}" presName="sibTrans" presStyleCnt="0"/>
      <dgm:spPr/>
    </dgm:pt>
    <dgm:pt modelId="{BB73F2E6-C191-460E-B0C8-B282BBAF3FBC}" type="pres">
      <dgm:prSet presAssocID="{ABB41B3E-69CE-413A-AF4D-D13B17F9DC5F}" presName="compositeNode" presStyleCnt="0">
        <dgm:presLayoutVars>
          <dgm:bulletEnabled val="1"/>
        </dgm:presLayoutVars>
      </dgm:prSet>
      <dgm:spPr/>
    </dgm:pt>
    <dgm:pt modelId="{59D60E49-700B-4D15-850B-3BBBD069BDC0}" type="pres">
      <dgm:prSet presAssocID="{ABB41B3E-69CE-413A-AF4D-D13B17F9DC5F}" presName="bgRect" presStyleLbl="bgAccFollowNode1" presStyleIdx="3" presStyleCnt="4"/>
      <dgm:spPr/>
    </dgm:pt>
    <dgm:pt modelId="{633F9CBF-31E1-4C29-9EC2-B56C00DE27A2}" type="pres">
      <dgm:prSet presAssocID="{F6BC5297-10D7-466A-BC5A-BA38DBE9AF22}" presName="sibTransNodeCircle" presStyleLbl="alignNode1" presStyleIdx="6" presStyleCnt="8">
        <dgm:presLayoutVars>
          <dgm:chMax val="0"/>
          <dgm:bulletEnabled/>
        </dgm:presLayoutVars>
      </dgm:prSet>
      <dgm:spPr/>
    </dgm:pt>
    <dgm:pt modelId="{820A5399-FFC0-4423-8C2F-57FF2241A2DF}" type="pres">
      <dgm:prSet presAssocID="{ABB41B3E-69CE-413A-AF4D-D13B17F9DC5F}" presName="bottomLine" presStyleLbl="alignNode1" presStyleIdx="7" presStyleCnt="8">
        <dgm:presLayoutVars/>
      </dgm:prSet>
      <dgm:spPr/>
    </dgm:pt>
    <dgm:pt modelId="{43900EA0-BF8F-4ECD-9609-B7EDBCA13180}" type="pres">
      <dgm:prSet presAssocID="{ABB41B3E-69CE-413A-AF4D-D13B17F9DC5F}" presName="nodeText" presStyleLbl="bgAccFollowNode1" presStyleIdx="3" presStyleCnt="4">
        <dgm:presLayoutVars>
          <dgm:bulletEnabled val="1"/>
        </dgm:presLayoutVars>
      </dgm:prSet>
      <dgm:spPr/>
    </dgm:pt>
  </dgm:ptLst>
  <dgm:cxnLst>
    <dgm:cxn modelId="{063C1304-902F-44FA-BD58-9A8E97CDC6B0}" type="presOf" srcId="{ABB41B3E-69CE-413A-AF4D-D13B17F9DC5F}" destId="{59D60E49-700B-4D15-850B-3BBBD069BDC0}" srcOrd="0" destOrd="0" presId="urn:microsoft.com/office/officeart/2016/7/layout/BasicLinearProcessNumbered"/>
    <dgm:cxn modelId="{CA121214-781C-45B7-9D30-959EC310C9EC}" type="presOf" srcId="{F6BC5297-10D7-466A-BC5A-BA38DBE9AF22}" destId="{633F9CBF-31E1-4C29-9EC2-B56C00DE27A2}" srcOrd="0" destOrd="0" presId="urn:microsoft.com/office/officeart/2016/7/layout/BasicLinearProcessNumbered"/>
    <dgm:cxn modelId="{340F921C-94C9-4CE1-8EBA-A5D5DC355B07}" srcId="{654814F4-25EF-480B-8309-CF078B18F76D}" destId="{4F30902E-6EC4-456E-8FBE-EF8A5AAB6781}" srcOrd="0" destOrd="0" parTransId="{4DCB19DD-D9DF-4C68-B060-67B83E973AC6}" sibTransId="{F7AE1BD4-B601-41BD-9D7A-0C82ECCBF4A5}"/>
    <dgm:cxn modelId="{9A787F21-FCF3-4609-BEDA-E29AAE789E61}" type="presOf" srcId="{4F30902E-6EC4-456E-8FBE-EF8A5AAB6781}" destId="{2E7A664B-A9F4-41F3-97C9-8DE97C73E066}" srcOrd="0" destOrd="0" presId="urn:microsoft.com/office/officeart/2016/7/layout/BasicLinearProcessNumbered"/>
    <dgm:cxn modelId="{3251AB21-2C60-42E3-83A6-9DCEF7737E1B}" type="presOf" srcId="{ABB41B3E-69CE-413A-AF4D-D13B17F9DC5F}" destId="{43900EA0-BF8F-4ECD-9609-B7EDBCA13180}" srcOrd="1" destOrd="0" presId="urn:microsoft.com/office/officeart/2016/7/layout/BasicLinearProcessNumbered"/>
    <dgm:cxn modelId="{6B985428-A86C-4208-A87F-0984D576DEBF}" type="presOf" srcId="{4297598C-1E73-4007-810C-E31615D518BF}" destId="{8B65281C-A2E2-4B21-84A9-B91B6D556C56}" srcOrd="0" destOrd="0" presId="urn:microsoft.com/office/officeart/2016/7/layout/BasicLinearProcessNumbered"/>
    <dgm:cxn modelId="{0AE4BD30-E6D5-4A15-A133-90A8B52DE5A8}" type="presOf" srcId="{7D9CAD3F-D8BC-4972-94C5-723945F846F8}" destId="{F809A675-5546-4FDA-A9C0-929B4DF03CAB}" srcOrd="0" destOrd="0" presId="urn:microsoft.com/office/officeart/2016/7/layout/BasicLinearProcessNumbered"/>
    <dgm:cxn modelId="{5FE30765-70A6-4350-BB56-A98F1BFBC7DD}" type="presOf" srcId="{4789BCA0-BF84-4D76-BBFE-A5DF49877913}" destId="{9C813320-898E-462E-9B21-29A84DC7F412}" srcOrd="0" destOrd="0" presId="urn:microsoft.com/office/officeart/2016/7/layout/BasicLinearProcessNumbered"/>
    <dgm:cxn modelId="{C8115E77-9463-49C5-A848-59FCA11CD4C8}" type="presOf" srcId="{4F30902E-6EC4-456E-8FBE-EF8A5AAB6781}" destId="{35AA441C-BE39-4318-9743-458C95BB7029}" srcOrd="1" destOrd="0" presId="urn:microsoft.com/office/officeart/2016/7/layout/BasicLinearProcessNumbered"/>
    <dgm:cxn modelId="{12950DA2-FF06-4BF4-8EAD-7025C4DC19AC}" type="presOf" srcId="{7D9CAD3F-D8BC-4972-94C5-723945F846F8}" destId="{A4759E16-4198-46E4-A557-9BB2189E3C32}" srcOrd="1" destOrd="0" presId="urn:microsoft.com/office/officeart/2016/7/layout/BasicLinearProcessNumbered"/>
    <dgm:cxn modelId="{32395CAB-5233-4B97-99D6-2FDC676C9583}" srcId="{654814F4-25EF-480B-8309-CF078B18F76D}" destId="{7D9CAD3F-D8BC-4972-94C5-723945F846F8}" srcOrd="2" destOrd="0" parTransId="{7A8F4C62-E51C-4B82-9970-1958EB7398DF}" sibTransId="{4789BCA0-BF84-4D76-BBFE-A5DF49877913}"/>
    <dgm:cxn modelId="{A3179DC7-689C-47B2-8604-1B2AA51EE1FB}" type="presOf" srcId="{654814F4-25EF-480B-8309-CF078B18F76D}" destId="{F8321907-3AD5-4467-8DAB-914EBF7E544E}" srcOrd="0" destOrd="0" presId="urn:microsoft.com/office/officeart/2016/7/layout/BasicLinearProcessNumbered"/>
    <dgm:cxn modelId="{EF86A7CC-2E56-4E1D-A814-B2003F47E02D}" type="presOf" srcId="{41D3F8A8-651B-4AB2-8889-2CF8AA344A92}" destId="{0B12BFD9-B7CC-45D3-8D60-FA34FE092271}" srcOrd="0" destOrd="0" presId="urn:microsoft.com/office/officeart/2016/7/layout/BasicLinearProcessNumbered"/>
    <dgm:cxn modelId="{B3C698D1-B3BE-4B6F-B815-7686114D9019}" srcId="{654814F4-25EF-480B-8309-CF078B18F76D}" destId="{41D3F8A8-651B-4AB2-8889-2CF8AA344A92}" srcOrd="1" destOrd="0" parTransId="{463F6162-DC04-4B7A-8652-29CC41D50808}" sibTransId="{4297598C-1E73-4007-810C-E31615D518BF}"/>
    <dgm:cxn modelId="{D815F1E2-0C78-4E3A-8EED-F3D83A05EEE3}" type="presOf" srcId="{F7AE1BD4-B601-41BD-9D7A-0C82ECCBF4A5}" destId="{D8E9B50F-44AB-4F39-BC91-AB3B1CFCFC69}" srcOrd="0" destOrd="0" presId="urn:microsoft.com/office/officeart/2016/7/layout/BasicLinearProcessNumbered"/>
    <dgm:cxn modelId="{95D6D0F1-BF3C-4280-9106-BBD2CFE7E624}" type="presOf" srcId="{41D3F8A8-651B-4AB2-8889-2CF8AA344A92}" destId="{31AFD4E1-39B0-4F1F-B46E-8DA7284B8F56}" srcOrd="1" destOrd="0" presId="urn:microsoft.com/office/officeart/2016/7/layout/BasicLinearProcessNumbered"/>
    <dgm:cxn modelId="{CB6754F6-A5AE-48A8-84B3-89A4A194E1C5}" srcId="{654814F4-25EF-480B-8309-CF078B18F76D}" destId="{ABB41B3E-69CE-413A-AF4D-D13B17F9DC5F}" srcOrd="3" destOrd="0" parTransId="{3ED54E10-A05C-4672-939B-FEB057A119C2}" sibTransId="{F6BC5297-10D7-466A-BC5A-BA38DBE9AF22}"/>
    <dgm:cxn modelId="{E0DD2CF5-4625-4EF5-9DAF-1648A3913F51}" type="presParOf" srcId="{F8321907-3AD5-4467-8DAB-914EBF7E544E}" destId="{2464E913-32C0-430A-8D3A-DD3AA8221723}" srcOrd="0" destOrd="0" presId="urn:microsoft.com/office/officeart/2016/7/layout/BasicLinearProcessNumbered"/>
    <dgm:cxn modelId="{22D62C60-BDAB-4648-A141-218F35DA763B}" type="presParOf" srcId="{2464E913-32C0-430A-8D3A-DD3AA8221723}" destId="{2E7A664B-A9F4-41F3-97C9-8DE97C73E066}" srcOrd="0" destOrd="0" presId="urn:microsoft.com/office/officeart/2016/7/layout/BasicLinearProcessNumbered"/>
    <dgm:cxn modelId="{42E6CA8B-FBBB-4139-B0B1-83E40B8257D3}" type="presParOf" srcId="{2464E913-32C0-430A-8D3A-DD3AA8221723}" destId="{D8E9B50F-44AB-4F39-BC91-AB3B1CFCFC69}" srcOrd="1" destOrd="0" presId="urn:microsoft.com/office/officeart/2016/7/layout/BasicLinearProcessNumbered"/>
    <dgm:cxn modelId="{5C2C9E04-36DC-4A0A-A566-2803BA35C977}" type="presParOf" srcId="{2464E913-32C0-430A-8D3A-DD3AA8221723}" destId="{3216567B-A366-4CB4-8F85-D3B022C98C69}" srcOrd="2" destOrd="0" presId="urn:microsoft.com/office/officeart/2016/7/layout/BasicLinearProcessNumbered"/>
    <dgm:cxn modelId="{7620F1C1-29C6-4634-B98F-3E77299C7F1C}" type="presParOf" srcId="{2464E913-32C0-430A-8D3A-DD3AA8221723}" destId="{35AA441C-BE39-4318-9743-458C95BB7029}" srcOrd="3" destOrd="0" presId="urn:microsoft.com/office/officeart/2016/7/layout/BasicLinearProcessNumbered"/>
    <dgm:cxn modelId="{C915E4F8-5B07-4347-8F41-81918ED6C638}" type="presParOf" srcId="{F8321907-3AD5-4467-8DAB-914EBF7E544E}" destId="{138DCD45-55E5-481B-8E41-8F3E95C2E41F}" srcOrd="1" destOrd="0" presId="urn:microsoft.com/office/officeart/2016/7/layout/BasicLinearProcessNumbered"/>
    <dgm:cxn modelId="{D274FA09-4BA5-476C-A489-142F67B54010}" type="presParOf" srcId="{F8321907-3AD5-4467-8DAB-914EBF7E544E}" destId="{CBBA07E3-1410-45C7-BD68-15E52EE3445E}" srcOrd="2" destOrd="0" presId="urn:microsoft.com/office/officeart/2016/7/layout/BasicLinearProcessNumbered"/>
    <dgm:cxn modelId="{0887F296-4DC0-4DAE-BF40-227CC77AE8B9}" type="presParOf" srcId="{CBBA07E3-1410-45C7-BD68-15E52EE3445E}" destId="{0B12BFD9-B7CC-45D3-8D60-FA34FE092271}" srcOrd="0" destOrd="0" presId="urn:microsoft.com/office/officeart/2016/7/layout/BasicLinearProcessNumbered"/>
    <dgm:cxn modelId="{4CD06505-116B-4BE8-B808-6985E45AF5EE}" type="presParOf" srcId="{CBBA07E3-1410-45C7-BD68-15E52EE3445E}" destId="{8B65281C-A2E2-4B21-84A9-B91B6D556C56}" srcOrd="1" destOrd="0" presId="urn:microsoft.com/office/officeart/2016/7/layout/BasicLinearProcessNumbered"/>
    <dgm:cxn modelId="{0B7BC711-10A1-49AF-A7DF-30BEEDEEF511}" type="presParOf" srcId="{CBBA07E3-1410-45C7-BD68-15E52EE3445E}" destId="{D635E215-2CA8-41AD-8E2B-61F6CA9CF2DE}" srcOrd="2" destOrd="0" presId="urn:microsoft.com/office/officeart/2016/7/layout/BasicLinearProcessNumbered"/>
    <dgm:cxn modelId="{CD3B57A1-998D-41DF-9730-878AF84B22AF}" type="presParOf" srcId="{CBBA07E3-1410-45C7-BD68-15E52EE3445E}" destId="{31AFD4E1-39B0-4F1F-B46E-8DA7284B8F56}" srcOrd="3" destOrd="0" presId="urn:microsoft.com/office/officeart/2016/7/layout/BasicLinearProcessNumbered"/>
    <dgm:cxn modelId="{AD9236B7-91E1-4BDE-8976-8CA9D7637342}" type="presParOf" srcId="{F8321907-3AD5-4467-8DAB-914EBF7E544E}" destId="{15A0E014-76F9-49FC-9FA7-FBCEEC4D2655}" srcOrd="3" destOrd="0" presId="urn:microsoft.com/office/officeart/2016/7/layout/BasicLinearProcessNumbered"/>
    <dgm:cxn modelId="{8F9BC558-6E4B-4C45-8BDF-06234BC33B72}" type="presParOf" srcId="{F8321907-3AD5-4467-8DAB-914EBF7E544E}" destId="{24F5FE97-B3CA-487E-A72E-2C56747DD3B3}" srcOrd="4" destOrd="0" presId="urn:microsoft.com/office/officeart/2016/7/layout/BasicLinearProcessNumbered"/>
    <dgm:cxn modelId="{36BAF0A4-6945-47ED-882F-6D0C5D75D0EE}" type="presParOf" srcId="{24F5FE97-B3CA-487E-A72E-2C56747DD3B3}" destId="{F809A675-5546-4FDA-A9C0-929B4DF03CAB}" srcOrd="0" destOrd="0" presId="urn:microsoft.com/office/officeart/2016/7/layout/BasicLinearProcessNumbered"/>
    <dgm:cxn modelId="{15BE31CE-10A7-486A-8CC7-4D18F8A5D535}" type="presParOf" srcId="{24F5FE97-B3CA-487E-A72E-2C56747DD3B3}" destId="{9C813320-898E-462E-9B21-29A84DC7F412}" srcOrd="1" destOrd="0" presId="urn:microsoft.com/office/officeart/2016/7/layout/BasicLinearProcessNumbered"/>
    <dgm:cxn modelId="{88054BEA-F2CE-424B-96B4-EFF253A932E8}" type="presParOf" srcId="{24F5FE97-B3CA-487E-A72E-2C56747DD3B3}" destId="{05B2C6BD-B218-4995-857A-3D4F1EEB95B5}" srcOrd="2" destOrd="0" presId="urn:microsoft.com/office/officeart/2016/7/layout/BasicLinearProcessNumbered"/>
    <dgm:cxn modelId="{40E0A003-BA0F-4424-94BC-0588A205A2F3}" type="presParOf" srcId="{24F5FE97-B3CA-487E-A72E-2C56747DD3B3}" destId="{A4759E16-4198-46E4-A557-9BB2189E3C32}" srcOrd="3" destOrd="0" presId="urn:microsoft.com/office/officeart/2016/7/layout/BasicLinearProcessNumbered"/>
    <dgm:cxn modelId="{BE1E4A0A-F391-48F1-AEA7-0B6BC9ED5D5B}" type="presParOf" srcId="{F8321907-3AD5-4467-8DAB-914EBF7E544E}" destId="{53398185-7F40-499C-BC43-946C19BDF438}" srcOrd="5" destOrd="0" presId="urn:microsoft.com/office/officeart/2016/7/layout/BasicLinearProcessNumbered"/>
    <dgm:cxn modelId="{AEB38A59-38D3-434D-B343-058550CB7D7E}" type="presParOf" srcId="{F8321907-3AD5-4467-8DAB-914EBF7E544E}" destId="{BB73F2E6-C191-460E-B0C8-B282BBAF3FBC}" srcOrd="6" destOrd="0" presId="urn:microsoft.com/office/officeart/2016/7/layout/BasicLinearProcessNumbered"/>
    <dgm:cxn modelId="{8CBD28CA-EA08-45EA-9C12-27480F78A564}" type="presParOf" srcId="{BB73F2E6-C191-460E-B0C8-B282BBAF3FBC}" destId="{59D60E49-700B-4D15-850B-3BBBD069BDC0}" srcOrd="0" destOrd="0" presId="urn:microsoft.com/office/officeart/2016/7/layout/BasicLinearProcessNumbered"/>
    <dgm:cxn modelId="{130960A1-E92A-4C32-9BA6-2A55A71C7431}" type="presParOf" srcId="{BB73F2E6-C191-460E-B0C8-B282BBAF3FBC}" destId="{633F9CBF-31E1-4C29-9EC2-B56C00DE27A2}" srcOrd="1" destOrd="0" presId="urn:microsoft.com/office/officeart/2016/7/layout/BasicLinearProcessNumbered"/>
    <dgm:cxn modelId="{4E691982-9F92-4E82-B592-6B437CB10AA9}" type="presParOf" srcId="{BB73F2E6-C191-460E-B0C8-B282BBAF3FBC}" destId="{820A5399-FFC0-4423-8C2F-57FF2241A2DF}" srcOrd="2" destOrd="0" presId="urn:microsoft.com/office/officeart/2016/7/layout/BasicLinearProcessNumbered"/>
    <dgm:cxn modelId="{B6614005-7D20-4169-865A-44B522F4816E}" type="presParOf" srcId="{BB73F2E6-C191-460E-B0C8-B282BBAF3FBC}" destId="{43900EA0-BF8F-4ECD-9609-B7EDBCA13180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2B080B7-115D-4E2E-97EE-84E0AA5BED9A}" type="doc">
      <dgm:prSet loTypeId="urn:microsoft.com/office/officeart/2005/8/layout/chart3" loCatId="cycle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F2391966-6C75-4B62-92BE-4B2A736182FA}">
      <dgm:prSet/>
      <dgm:spPr/>
      <dgm:t>
        <a:bodyPr/>
        <a:lstStyle/>
        <a:p>
          <a:r>
            <a:rPr lang="en-US" dirty="0"/>
            <a:t>Spirituality is a universal dimension about relationship and meaning within every person – religious, atheist, or humanist (Carson &amp; Koenig, 2008) </a:t>
          </a:r>
        </a:p>
      </dgm:t>
    </dgm:pt>
    <dgm:pt modelId="{99AF356F-FAFD-48A2-AE55-D882A286BAF3}" type="parTrans" cxnId="{1DDCECAD-C86A-43C1-A230-55EA0D601D6E}">
      <dgm:prSet/>
      <dgm:spPr/>
      <dgm:t>
        <a:bodyPr/>
        <a:lstStyle/>
        <a:p>
          <a:endParaRPr lang="en-US"/>
        </a:p>
      </dgm:t>
    </dgm:pt>
    <dgm:pt modelId="{8C30BA5A-6FDF-44E3-9898-C0B43A37A396}" type="sibTrans" cxnId="{1DDCECAD-C86A-43C1-A230-55EA0D601D6E}">
      <dgm:prSet/>
      <dgm:spPr/>
      <dgm:t>
        <a:bodyPr/>
        <a:lstStyle/>
        <a:p>
          <a:endParaRPr lang="en-US"/>
        </a:p>
      </dgm:t>
    </dgm:pt>
    <dgm:pt modelId="{F58C511A-6422-44E2-B27A-28BC78410DBD}">
      <dgm:prSet/>
      <dgm:spPr/>
      <dgm:t>
        <a:bodyPr/>
        <a:lstStyle/>
        <a:p>
          <a:r>
            <a:rPr lang="en-US"/>
            <a:t>Religion is an organized system of beliefs, ceremonies, and rules used to worship a god, a group of gods, or ultimate concern</a:t>
          </a:r>
        </a:p>
      </dgm:t>
    </dgm:pt>
    <dgm:pt modelId="{7075F103-AA68-459E-8039-51BAEF63BABA}" type="parTrans" cxnId="{FA4D22FD-C80D-4D81-8E92-CF6B24906390}">
      <dgm:prSet/>
      <dgm:spPr/>
      <dgm:t>
        <a:bodyPr/>
        <a:lstStyle/>
        <a:p>
          <a:endParaRPr lang="en-US"/>
        </a:p>
      </dgm:t>
    </dgm:pt>
    <dgm:pt modelId="{057C41E1-FF6A-4845-9AF9-FCC71C5602C0}" type="sibTrans" cxnId="{FA4D22FD-C80D-4D81-8E92-CF6B24906390}">
      <dgm:prSet/>
      <dgm:spPr/>
      <dgm:t>
        <a:bodyPr/>
        <a:lstStyle/>
        <a:p>
          <a:endParaRPr lang="en-US"/>
        </a:p>
      </dgm:t>
    </dgm:pt>
    <dgm:pt modelId="{588F8FAC-DC77-4099-92EA-2E3DB9519B6B}" type="pres">
      <dgm:prSet presAssocID="{42B080B7-115D-4E2E-97EE-84E0AA5BED9A}" presName="compositeShape" presStyleCnt="0">
        <dgm:presLayoutVars>
          <dgm:chMax val="7"/>
          <dgm:dir/>
          <dgm:resizeHandles val="exact"/>
        </dgm:presLayoutVars>
      </dgm:prSet>
      <dgm:spPr/>
    </dgm:pt>
    <dgm:pt modelId="{3C1CB364-3678-4FF9-81F6-0C13978D5D65}" type="pres">
      <dgm:prSet presAssocID="{42B080B7-115D-4E2E-97EE-84E0AA5BED9A}" presName="wedge1" presStyleLbl="node1" presStyleIdx="0" presStyleCnt="2"/>
      <dgm:spPr/>
    </dgm:pt>
    <dgm:pt modelId="{A263C4AF-850C-4AD9-B239-FA7782347E3E}" type="pres">
      <dgm:prSet presAssocID="{42B080B7-115D-4E2E-97EE-84E0AA5BED9A}" presName="wedge1Tx" presStyleLbl="node1" presStyleIdx="0" presStyleCnt="2">
        <dgm:presLayoutVars>
          <dgm:chMax val="0"/>
          <dgm:chPref val="0"/>
          <dgm:bulletEnabled val="1"/>
        </dgm:presLayoutVars>
      </dgm:prSet>
      <dgm:spPr/>
    </dgm:pt>
    <dgm:pt modelId="{227DBE10-B061-40C0-8DA8-147A89C166AB}" type="pres">
      <dgm:prSet presAssocID="{42B080B7-115D-4E2E-97EE-84E0AA5BED9A}" presName="wedge2" presStyleLbl="node1" presStyleIdx="1" presStyleCnt="2"/>
      <dgm:spPr/>
    </dgm:pt>
    <dgm:pt modelId="{2B7CF835-388E-47B9-A396-540C79793059}" type="pres">
      <dgm:prSet presAssocID="{42B080B7-115D-4E2E-97EE-84E0AA5BED9A}" presName="wedge2Tx" presStyleLbl="node1" presStyleIdx="1" presStyleCnt="2">
        <dgm:presLayoutVars>
          <dgm:chMax val="0"/>
          <dgm:chPref val="0"/>
          <dgm:bulletEnabled val="1"/>
        </dgm:presLayoutVars>
      </dgm:prSet>
      <dgm:spPr/>
    </dgm:pt>
  </dgm:ptLst>
  <dgm:cxnLst>
    <dgm:cxn modelId="{F19E9C1C-452A-44C8-BF7A-BAB6F3637957}" type="presOf" srcId="{F2391966-6C75-4B62-92BE-4B2A736182FA}" destId="{3C1CB364-3678-4FF9-81F6-0C13978D5D65}" srcOrd="0" destOrd="0" presId="urn:microsoft.com/office/officeart/2005/8/layout/chart3"/>
    <dgm:cxn modelId="{73E31343-16EA-47A1-BCFE-6F009C3CE2E6}" type="presOf" srcId="{42B080B7-115D-4E2E-97EE-84E0AA5BED9A}" destId="{588F8FAC-DC77-4099-92EA-2E3DB9519B6B}" srcOrd="0" destOrd="0" presId="urn:microsoft.com/office/officeart/2005/8/layout/chart3"/>
    <dgm:cxn modelId="{1DDCECAD-C86A-43C1-A230-55EA0D601D6E}" srcId="{42B080B7-115D-4E2E-97EE-84E0AA5BED9A}" destId="{F2391966-6C75-4B62-92BE-4B2A736182FA}" srcOrd="0" destOrd="0" parTransId="{99AF356F-FAFD-48A2-AE55-D882A286BAF3}" sibTransId="{8C30BA5A-6FDF-44E3-9898-C0B43A37A396}"/>
    <dgm:cxn modelId="{7F0504C9-5D71-4A3E-8451-4887B47D3C73}" type="presOf" srcId="{F58C511A-6422-44E2-B27A-28BC78410DBD}" destId="{2B7CF835-388E-47B9-A396-540C79793059}" srcOrd="1" destOrd="0" presId="urn:microsoft.com/office/officeart/2005/8/layout/chart3"/>
    <dgm:cxn modelId="{71F287E2-6D24-4DA5-AE70-F00A0A02EE46}" type="presOf" srcId="{F2391966-6C75-4B62-92BE-4B2A736182FA}" destId="{A263C4AF-850C-4AD9-B239-FA7782347E3E}" srcOrd="1" destOrd="0" presId="urn:microsoft.com/office/officeart/2005/8/layout/chart3"/>
    <dgm:cxn modelId="{6395B0F1-5544-454B-81FC-ED3043382D6C}" type="presOf" srcId="{F58C511A-6422-44E2-B27A-28BC78410DBD}" destId="{227DBE10-B061-40C0-8DA8-147A89C166AB}" srcOrd="0" destOrd="0" presId="urn:microsoft.com/office/officeart/2005/8/layout/chart3"/>
    <dgm:cxn modelId="{FA4D22FD-C80D-4D81-8E92-CF6B24906390}" srcId="{42B080B7-115D-4E2E-97EE-84E0AA5BED9A}" destId="{F58C511A-6422-44E2-B27A-28BC78410DBD}" srcOrd="1" destOrd="0" parTransId="{7075F103-AA68-459E-8039-51BAEF63BABA}" sibTransId="{057C41E1-FF6A-4845-9AF9-FCC71C5602C0}"/>
    <dgm:cxn modelId="{88A2FDE2-1A59-498E-AC53-D329E0C3BF85}" type="presParOf" srcId="{588F8FAC-DC77-4099-92EA-2E3DB9519B6B}" destId="{3C1CB364-3678-4FF9-81F6-0C13978D5D65}" srcOrd="0" destOrd="0" presId="urn:microsoft.com/office/officeart/2005/8/layout/chart3"/>
    <dgm:cxn modelId="{CC07AC66-5005-4E07-B96C-1FF2E00A6B33}" type="presParOf" srcId="{588F8FAC-DC77-4099-92EA-2E3DB9519B6B}" destId="{A263C4AF-850C-4AD9-B239-FA7782347E3E}" srcOrd="1" destOrd="0" presId="urn:microsoft.com/office/officeart/2005/8/layout/chart3"/>
    <dgm:cxn modelId="{3F85DD15-70EB-4CE5-9ADF-5FC967BDFEBA}" type="presParOf" srcId="{588F8FAC-DC77-4099-92EA-2E3DB9519B6B}" destId="{227DBE10-B061-40C0-8DA8-147A89C166AB}" srcOrd="2" destOrd="0" presId="urn:microsoft.com/office/officeart/2005/8/layout/chart3"/>
    <dgm:cxn modelId="{FC197048-6BEB-4669-8FF3-D3B47F458B63}" type="presParOf" srcId="{588F8FAC-DC77-4099-92EA-2E3DB9519B6B}" destId="{2B7CF835-388E-47B9-A396-540C79793059}" srcOrd="3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7A664B-A9F4-41F3-97C9-8DE97C73E066}">
      <dsp:nvSpPr>
        <dsp:cNvPr id="0" name=""/>
        <dsp:cNvSpPr/>
      </dsp:nvSpPr>
      <dsp:spPr>
        <a:xfrm>
          <a:off x="3080" y="464830"/>
          <a:ext cx="2444055" cy="3421677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Distinguish between spirituality and religion.</a:t>
          </a:r>
        </a:p>
      </dsp:txBody>
      <dsp:txXfrm>
        <a:off x="3080" y="1765067"/>
        <a:ext cx="2444055" cy="2053006"/>
      </dsp:txXfrm>
    </dsp:sp>
    <dsp:sp modelId="{D8E9B50F-44AB-4F39-BC91-AB3B1CFCFC69}">
      <dsp:nvSpPr>
        <dsp:cNvPr id="0" name=""/>
        <dsp:cNvSpPr/>
      </dsp:nvSpPr>
      <dsp:spPr>
        <a:xfrm>
          <a:off x="711856" y="806997"/>
          <a:ext cx="1026503" cy="102650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1</a:t>
          </a:r>
        </a:p>
      </dsp:txBody>
      <dsp:txXfrm>
        <a:off x="862184" y="957325"/>
        <a:ext cx="725847" cy="725847"/>
      </dsp:txXfrm>
    </dsp:sp>
    <dsp:sp modelId="{3216567B-A366-4CB4-8F85-D3B022C98C69}">
      <dsp:nvSpPr>
        <dsp:cNvPr id="0" name=""/>
        <dsp:cNvSpPr/>
      </dsp:nvSpPr>
      <dsp:spPr>
        <a:xfrm>
          <a:off x="3080" y="3886435"/>
          <a:ext cx="2444055" cy="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0B12BFD9-B7CC-45D3-8D60-FA34FE092271}">
      <dsp:nvSpPr>
        <dsp:cNvPr id="0" name=""/>
        <dsp:cNvSpPr/>
      </dsp:nvSpPr>
      <dsp:spPr>
        <a:xfrm>
          <a:off x="2691541" y="464830"/>
          <a:ext cx="2444055" cy="3421677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Use a framework for spiritual assessment to discern spiritual needs.</a:t>
          </a:r>
        </a:p>
      </dsp:txBody>
      <dsp:txXfrm>
        <a:off x="2691541" y="1765067"/>
        <a:ext cx="2444055" cy="2053006"/>
      </dsp:txXfrm>
    </dsp:sp>
    <dsp:sp modelId="{8B65281C-A2E2-4B21-84A9-B91B6D556C56}">
      <dsp:nvSpPr>
        <dsp:cNvPr id="0" name=""/>
        <dsp:cNvSpPr/>
      </dsp:nvSpPr>
      <dsp:spPr>
        <a:xfrm>
          <a:off x="3400317" y="806997"/>
          <a:ext cx="1026503" cy="102650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2</a:t>
          </a:r>
        </a:p>
      </dsp:txBody>
      <dsp:txXfrm>
        <a:off x="3550645" y="957325"/>
        <a:ext cx="725847" cy="725847"/>
      </dsp:txXfrm>
    </dsp:sp>
    <dsp:sp modelId="{D635E215-2CA8-41AD-8E2B-61F6CA9CF2DE}">
      <dsp:nvSpPr>
        <dsp:cNvPr id="0" name=""/>
        <dsp:cNvSpPr/>
      </dsp:nvSpPr>
      <dsp:spPr>
        <a:xfrm>
          <a:off x="2691541" y="3886435"/>
          <a:ext cx="2444055" cy="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809A675-5546-4FDA-A9C0-929B4DF03CAB}">
      <dsp:nvSpPr>
        <dsp:cNvPr id="0" name=""/>
        <dsp:cNvSpPr/>
      </dsp:nvSpPr>
      <dsp:spPr>
        <a:xfrm>
          <a:off x="5380002" y="464830"/>
          <a:ext cx="2444055" cy="3421677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Integrate faith and health in the provision of spiritual care to individuals, families, groups, and communities.</a:t>
          </a:r>
        </a:p>
      </dsp:txBody>
      <dsp:txXfrm>
        <a:off x="5380002" y="1765067"/>
        <a:ext cx="2444055" cy="2053006"/>
      </dsp:txXfrm>
    </dsp:sp>
    <dsp:sp modelId="{9C813320-898E-462E-9B21-29A84DC7F412}">
      <dsp:nvSpPr>
        <dsp:cNvPr id="0" name=""/>
        <dsp:cNvSpPr/>
      </dsp:nvSpPr>
      <dsp:spPr>
        <a:xfrm>
          <a:off x="6088778" y="806997"/>
          <a:ext cx="1026503" cy="102650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3</a:t>
          </a:r>
        </a:p>
      </dsp:txBody>
      <dsp:txXfrm>
        <a:off x="6239106" y="957325"/>
        <a:ext cx="725847" cy="725847"/>
      </dsp:txXfrm>
    </dsp:sp>
    <dsp:sp modelId="{05B2C6BD-B218-4995-857A-3D4F1EEB95B5}">
      <dsp:nvSpPr>
        <dsp:cNvPr id="0" name=""/>
        <dsp:cNvSpPr/>
      </dsp:nvSpPr>
      <dsp:spPr>
        <a:xfrm>
          <a:off x="5380002" y="3886435"/>
          <a:ext cx="2444055" cy="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9D60E49-700B-4D15-850B-3BBBD069BDC0}">
      <dsp:nvSpPr>
        <dsp:cNvPr id="0" name=""/>
        <dsp:cNvSpPr/>
      </dsp:nvSpPr>
      <dsp:spPr>
        <a:xfrm>
          <a:off x="8068463" y="464830"/>
          <a:ext cx="2444055" cy="3421677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48" tIns="330200" rIns="190548" bIns="33020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Exhibit continuous spiritual growth and self-care. </a:t>
          </a:r>
        </a:p>
      </dsp:txBody>
      <dsp:txXfrm>
        <a:off x="8068463" y="1765067"/>
        <a:ext cx="2444055" cy="2053006"/>
      </dsp:txXfrm>
    </dsp:sp>
    <dsp:sp modelId="{633F9CBF-31E1-4C29-9EC2-B56C00DE27A2}">
      <dsp:nvSpPr>
        <dsp:cNvPr id="0" name=""/>
        <dsp:cNvSpPr/>
      </dsp:nvSpPr>
      <dsp:spPr>
        <a:xfrm>
          <a:off x="8777239" y="806997"/>
          <a:ext cx="1026503" cy="102650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80030" tIns="12700" rIns="80030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4</a:t>
          </a:r>
        </a:p>
      </dsp:txBody>
      <dsp:txXfrm>
        <a:off x="8927567" y="957325"/>
        <a:ext cx="725847" cy="725847"/>
      </dsp:txXfrm>
    </dsp:sp>
    <dsp:sp modelId="{820A5399-FFC0-4423-8C2F-57FF2241A2DF}">
      <dsp:nvSpPr>
        <dsp:cNvPr id="0" name=""/>
        <dsp:cNvSpPr/>
      </dsp:nvSpPr>
      <dsp:spPr>
        <a:xfrm>
          <a:off x="8068463" y="3886435"/>
          <a:ext cx="2444055" cy="7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CB364-3678-4FF9-81F6-0C13978D5D65}">
      <dsp:nvSpPr>
        <dsp:cNvPr id="0" name=""/>
        <dsp:cNvSpPr/>
      </dsp:nvSpPr>
      <dsp:spPr>
        <a:xfrm>
          <a:off x="3566356" y="417017"/>
          <a:ext cx="4378680" cy="4378680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Spirituality is a universal dimension about relationship and meaning within every person – religious, atheist, or humanist (Carson &amp; Koenig, 2008) </a:t>
          </a:r>
        </a:p>
      </dsp:txBody>
      <dsp:txXfrm>
        <a:off x="5755697" y="1068606"/>
        <a:ext cx="1537750" cy="3075501"/>
      </dsp:txXfrm>
    </dsp:sp>
    <dsp:sp modelId="{227DBE10-B061-40C0-8DA8-147A89C166AB}">
      <dsp:nvSpPr>
        <dsp:cNvPr id="0" name=""/>
        <dsp:cNvSpPr/>
      </dsp:nvSpPr>
      <dsp:spPr>
        <a:xfrm>
          <a:off x="3462102" y="417017"/>
          <a:ext cx="4378680" cy="437868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Religion is an organized system of beliefs, ceremonies, and rules used to worship a god, a group of gods, or ultimate concern</a:t>
          </a:r>
        </a:p>
      </dsp:txBody>
      <dsp:txXfrm>
        <a:off x="4087628" y="1068606"/>
        <a:ext cx="1537750" cy="30755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C900AB-74F0-4A38-A982-A6E4D426B54D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0C41B1-FEB3-48E3-BCD6-5EEF0CC48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74869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Often the first thought is a focus on the religion of a person. </a:t>
            </a:r>
          </a:p>
          <a:p>
            <a:r>
              <a:rPr lang="en-US"/>
              <a:t>Religion is the structure that some apply to their spirituality.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D30036C-7BFE-4F19-9130-74F96933D08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8777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8469A50E-E8DA-5A43-13C4-BCB267C8967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650" y="372385"/>
            <a:ext cx="4876800" cy="56961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128B90A-4D22-8B60-3047-98DEB9E6D4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E672AF-BB4D-5B94-E873-DF1DBD3F02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rgbClr val="215F9A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CFDF2D-263F-CBDA-BA50-FF7E52A415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8EB79E-1AD1-B052-245B-6C432955D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A4DDDE-69D5-538F-B0AF-46B4E6A824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308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C57EB4-8274-F389-5E6A-6016A8A58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22E0FD-3A04-143A-74E8-A6B6EA18CF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A1748F-AFFC-5FBC-C070-17A649A75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EDA8CA-0D53-F91F-709F-594ED11948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72BA9D-0FBE-E21C-CD7A-9B50B349F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1" y="6356350"/>
            <a:ext cx="1981200" cy="365125"/>
          </a:xfrm>
        </p:spPr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DE7EFD57-83D4-31D7-53B0-339B2D7D150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279" y="5248275"/>
            <a:ext cx="1261281" cy="14732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5B70881-2B67-3714-516A-E620209388D0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45098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5ED40C-E6F9-C8D2-93BE-DB599A4054B7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006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72FA5AAB-C49A-24EE-5805-BB0D1CB6EF4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650" y="372385"/>
            <a:ext cx="4876800" cy="56961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0647CEA-CCBC-85C8-769F-6EB1E817F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5389DB-D65C-526B-69F1-A74BA8F43D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rgbClr val="215F9A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3E3BE5-3F07-AD73-4E5E-F37E4C05E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736906-3AC4-3CBB-1F98-C86AC6539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3FB382-6624-07D2-8368-F8F77F7CC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0089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89F44-B6D1-8544-68B7-A872C16D09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7EA03A-3391-2CE7-D730-334F5E9313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AB949F-B28A-9264-B8EC-031E6DC968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BAAFB8-A51A-F1CB-253C-31E1280EB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560F56-B312-0F8B-E579-4699BBAD6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20F34A-E942-9980-2019-C5918B4A5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C73267D-C5AE-9761-7C78-53D5A4FEAC92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FB6A8C8-8A76-EE5C-9FAB-FDB47ACF0439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608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CB201A-8BEC-3603-F348-CA5D5169B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772CB7-54F2-96B7-F81B-C3E349E64D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solidFill>
                  <a:srgbClr val="215F9A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28ECBF-97B9-BC61-4ECE-312CC1AE24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FECFAE4-E407-25D9-B60E-93DF16EB53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solidFill>
                  <a:srgbClr val="215F9A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985CB2-5ED4-7517-266E-13E562F384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AC92916-6ED3-6B46-1B84-579C4DC2C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F7DFE36-08E7-4120-20E6-8744184709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BD5EFEF-AF1A-FACC-71D2-F9877ECA1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85E037D-5DFF-A4D6-BE22-AA8E8ADECBD3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4A4782B-ADBE-2B4D-719C-CFC73DF5C473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0161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BDFE1-75BC-8BD6-54AE-4977705CF7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4FDEC0-FF32-2743-833F-C0B7A0E97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32EA48-69FB-2237-216F-9215D5D0A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43EE36-EC03-E904-96E2-C4286659C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1862F37-C05E-5BF5-EDC0-8A4F5E917586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FA1DF04-783D-8359-1448-2CDFC7E8363F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964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3A2CE6-A69E-CCCA-DF66-4FD1FFEAAD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7BC3A84-0208-0B3B-689E-AAF80DE8EC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D1C485-DDAE-AB1C-4636-ADC0D7C4F4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790040-9BC8-E946-FE37-C02EAE69FE50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7EC329B-C99E-5D7B-1F29-A4F0EFF4E1E6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18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79380-DE9C-8CCD-4DA1-F05586C0F1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7D30B2-55DE-C504-9E3A-3BD62A2029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solidFill>
                  <a:srgbClr val="00A9A2"/>
                </a:solidFill>
              </a:defRPr>
            </a:lvl1pPr>
            <a:lvl2pPr>
              <a:defRPr sz="28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450FA9-07D6-166A-39B7-F8124FC5F7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215F9A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681E4D-E08B-F878-733E-C77BE40B8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365FB8-647B-4D32-2262-8D13CB1AD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3C14A60-B17B-CC83-1A18-ABD7AC66D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1A3E2FD-63E9-94FE-1739-7DFFDCA12182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703937D-E1CD-84E3-B4DD-63E96CE2638E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6542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CDF55-BA57-E5DC-80D0-3DE06102D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00A9A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AE88713-97F1-093C-46EC-6BBE819CCD1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3050D8-5397-E71A-BF43-2EF01C376B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rgbClr val="215F9A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F4A7C7-D3BC-CB13-9F52-0FED231D0F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881323-2052-4C0B-7913-50DA1C6A9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C19BE0-827B-CD1C-40FE-08F4D9D7D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7EE8703-C482-9A21-673E-78D731CFAABA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3749FE7-F790-1538-D21B-1D66AEA12D69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600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156CE3B-4443-4245-9388-645771802984}"/>
              </a:ext>
            </a:extLst>
          </p:cNvPr>
          <p:cNvSpPr/>
          <p:nvPr userDrawn="1"/>
        </p:nvSpPr>
        <p:spPr>
          <a:xfrm flipH="1">
            <a:off x="-3" y="4108348"/>
            <a:ext cx="12192001" cy="277287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95862E9-536E-4626-8C0C-6FAA6AE303A2}"/>
              </a:ext>
            </a:extLst>
          </p:cNvPr>
          <p:cNvSpPr/>
          <p:nvPr userDrawn="1"/>
        </p:nvSpPr>
        <p:spPr>
          <a:xfrm>
            <a:off x="-2" y="0"/>
            <a:ext cx="12192000" cy="41083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319F45-EB56-4FA5-808F-BB728E7C2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81213-1F96-E346-BD7E-3C55A8DAD8B0}" type="datetime1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B7CB3A-28E9-4AEA-B6B8-C04BD8618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5F722E-367B-4CF9-89DC-0DE0C438B5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384F0-66C6-4BCA-8B76-EE0A04A347B9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sign on a window&#10;&#10;Description automatically generated">
            <a:extLst>
              <a:ext uri="{FF2B5EF4-FFF2-40B4-BE49-F238E27FC236}">
                <a16:creationId xmlns:a16="http://schemas.microsoft.com/office/drawing/2014/main" id="{C01689B2-989C-40CB-A763-1976CC488E1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9274" y="676059"/>
            <a:ext cx="2755166" cy="3217549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D3CF7990-5974-46B6-A516-7B7BCDCFF7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66928" y="4108348"/>
            <a:ext cx="11099260" cy="1956441"/>
          </a:xfrm>
        </p:spPr>
        <p:txBody>
          <a:bodyPr anchor="b">
            <a:normAutofit/>
          </a:bodyPr>
          <a:lstStyle>
            <a:lvl1pPr algn="ctr">
              <a:defRPr sz="72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Module Title Here</a:t>
            </a:r>
          </a:p>
        </p:txBody>
      </p:sp>
    </p:spTree>
    <p:extLst>
      <p:ext uri="{BB962C8B-B14F-4D97-AF65-F5344CB8AC3E}">
        <p14:creationId xmlns:p14="http://schemas.microsoft.com/office/powerpoint/2010/main" val="38962156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F1784D8-B7BF-7715-D011-755248852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33240D-B491-079A-F566-20DE919E33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10AC80-8581-C188-24D5-DC99B8FF96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7B1FFB7-8429-4628-9E52-F6ECCFB9BBA8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E6D1F-2DD7-C86D-230F-37693ADF59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8882C2-4551-F705-DB8D-0C52EE66D8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04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E228950-0E85-476D-8876-2777341195B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9484530-0690-06CA-F0E1-FFD1FE1B9635}"/>
              </a:ext>
            </a:extLst>
          </p:cNvPr>
          <p:cNvSpPr/>
          <p:nvPr userDrawn="1"/>
        </p:nvSpPr>
        <p:spPr>
          <a:xfrm>
            <a:off x="0" y="0"/>
            <a:ext cx="514350" cy="6858000"/>
          </a:xfrm>
          <a:prstGeom prst="rect">
            <a:avLst/>
          </a:prstGeom>
          <a:solidFill>
            <a:srgbClr val="215F9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D32CCC2-4C18-EA26-75D4-8E068864F5EB}"/>
              </a:ext>
            </a:extLst>
          </p:cNvPr>
          <p:cNvSpPr/>
          <p:nvPr userDrawn="1"/>
        </p:nvSpPr>
        <p:spPr>
          <a:xfrm flipH="1">
            <a:off x="513856" y="0"/>
            <a:ext cx="76945" cy="6858000"/>
          </a:xfrm>
          <a:prstGeom prst="rect">
            <a:avLst/>
          </a:prstGeom>
          <a:solidFill>
            <a:srgbClr val="00A9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stained glass window with text&#10;&#10;Description automatically generated">
            <a:extLst>
              <a:ext uri="{FF2B5EF4-FFF2-40B4-BE49-F238E27FC236}">
                <a16:creationId xmlns:a16="http://schemas.microsoft.com/office/drawing/2014/main" id="{5E977648-6887-9E8D-46BB-3263FBA5D01A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279" y="5248275"/>
            <a:ext cx="1261281" cy="147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777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A9A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F49463-3AF2-422A-A03A-CE5CFCB4C2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6928" y="4108348"/>
            <a:ext cx="11099260" cy="1956441"/>
          </a:xfrm>
        </p:spPr>
        <p:txBody>
          <a:bodyPr/>
          <a:lstStyle/>
          <a:p>
            <a:r>
              <a:rPr lang="en-US" dirty="0"/>
              <a:t>Spiritual Care</a:t>
            </a:r>
          </a:p>
        </p:txBody>
      </p:sp>
    </p:spTree>
    <p:extLst>
      <p:ext uri="{BB962C8B-B14F-4D97-AF65-F5344CB8AC3E}">
        <p14:creationId xmlns:p14="http://schemas.microsoft.com/office/powerpoint/2010/main" val="11766563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C521BA7-7DCC-483C-984C-EC3E10527F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Learning Outcomes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406B28BC-383B-CC4F-A8E3-885DC2A06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</a:t>
            </a:fld>
            <a:endParaRPr lang="en-US"/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02729A0C-8645-46FA-33BD-4139327F0EE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4726396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795389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Religion</a:t>
            </a:r>
            <a:r>
              <a:rPr lang="en-US" dirty="0"/>
              <a:t>: an organized system of beliefs, ceremonies, and rules used to worship a god, a group of gods, or ultimate concern.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8962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400" b="1" dirty="0"/>
              <a:t>Spiritual care</a:t>
            </a:r>
            <a:r>
              <a:rPr lang="en-US" sz="2400" dirty="0"/>
              <a:t>: the practical expression of presence, guidance, and interventions, individual or communal, to support, nurture, or encourage an individual’s or group’s ability to achieve wholeness; health; personal, spiritual, religious, and social well-being; integration of body, mind, and spirit; and a sense of connection to self, others, and a higher power.</a:t>
            </a:r>
          </a:p>
          <a:p>
            <a:endParaRPr lang="en-US" sz="2000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42643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Spiritual literacy</a:t>
            </a:r>
            <a:r>
              <a:rPr lang="en-US" dirty="0"/>
              <a:t>: the ability to recognize God or transcendence in the self and others, including those of other faiths.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94271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Key term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Spirituality</a:t>
            </a:r>
            <a:r>
              <a:rPr lang="en-US" dirty="0"/>
              <a:t>: a universal dimension about relationships and meaning within every person, whether they are religious, atheist, or humanist.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16917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1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Distinguish between spirituality and religion. </a:t>
            </a:r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3774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Spirituality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Other descriptions:</a:t>
            </a:r>
          </a:p>
          <a:p>
            <a:r>
              <a:rPr lang="en-US" dirty="0"/>
              <a:t>Umbrella concept</a:t>
            </a:r>
          </a:p>
          <a:p>
            <a:r>
              <a:rPr lang="en-US" dirty="0"/>
              <a:t>Relationships and meaning</a:t>
            </a:r>
          </a:p>
          <a:p>
            <a:r>
              <a:rPr lang="en-US" dirty="0"/>
              <a:t>Intangible and highly personal</a:t>
            </a:r>
          </a:p>
          <a:p>
            <a:r>
              <a:rPr lang="en-US" dirty="0"/>
              <a:t>Hope, meaning, and passion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6962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Religion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45080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A religious person usually accepts a certain moral code and a specific set of beliefs and rituals.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92729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880"/>
          </a:xfrm>
        </p:spPr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Difference between Religion and Spirituality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Believing vs. being</a:t>
            </a:r>
          </a:p>
          <a:p>
            <a:r>
              <a:rPr lang="en-US" dirty="0"/>
              <a:t>Religion: content of belief and outward expression</a:t>
            </a:r>
          </a:p>
          <a:p>
            <a:r>
              <a:rPr lang="en-US" dirty="0"/>
              <a:t>Spirituality: becoming attuned to unworldly affairs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0094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E0396F-20E0-4353-C952-821649087D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Differences between Religion and Spirituality (continued)</a:t>
            </a:r>
          </a:p>
        </p:txBody>
      </p:sp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id="{A364D31F-33E1-FFA0-75DD-787DB59F0CF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4505677"/>
              </p:ext>
            </p:extLst>
          </p:nvPr>
        </p:nvGraphicFramePr>
        <p:xfrm>
          <a:off x="392430" y="1280160"/>
          <a:ext cx="11407140" cy="52127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180184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What is your understanding of spirituality?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01CA90-B9AA-8DC7-552D-A6F82DBEA1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4777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6CB2CB-C935-018E-10F1-37EA33C13F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CE613C0-4E3F-43BF-4B53-CEAE38A53A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72B17D4-17A7-5BC5-8383-2D6E34D5F5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What are some of your most valued religious or spiritual practices?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B0CA91-7AA4-C905-D002-8650F4AC07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BE939E20-E92B-3A2E-8206-08541E9C9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9143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D8E065-21C0-14F6-DE72-04C7107B8D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01529B7-29A5-119D-5402-918C4AF327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611406C-125C-A819-29BF-4B6AE4321D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How are spirituality and religion related?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0909E1-813B-16F3-05E2-770ADB77AE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80D89B37-799C-98D8-F47B-1AC823EF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47212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09D498-D0C6-DE46-B6E9-00A005DC4A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2E2346A-B04F-B13E-7828-4BF0CBE856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DA5B879-D86E-B2F3-86B8-C35FFE5787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Can an individual be spiritual and not religious? Religious and not spiritual?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BAE4E8-763F-93CC-5A9B-BCF97DF179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4414E55B-3B4D-93C2-7F0C-6C7C90DDD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4913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2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Use a framework for spiritual assessment to discern spiritual needs.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748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Preparing to Provide Spiritual Care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Prayer</a:t>
            </a:r>
          </a:p>
          <a:p>
            <a:r>
              <a:rPr lang="en-US" dirty="0"/>
              <a:t>Scripture, holy texts</a:t>
            </a:r>
          </a:p>
          <a:p>
            <a:r>
              <a:rPr lang="en-US" dirty="0"/>
              <a:t>Devotional reading</a:t>
            </a:r>
          </a:p>
          <a:p>
            <a:r>
              <a:rPr lang="en-US" dirty="0"/>
              <a:t>Questions or thoughts</a:t>
            </a:r>
          </a:p>
          <a:p>
            <a:r>
              <a:rPr lang="en-US" dirty="0"/>
              <a:t>Tangible items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8301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Assessing for Spiritual Care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Spiritual assessment tools offer a framework for listening. </a:t>
            </a:r>
          </a:p>
          <a:p>
            <a:r>
              <a:rPr lang="en-US" dirty="0"/>
              <a:t>Keep an open mind about a person’s particular beliefs, values, and practices.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51610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Acronyms at a Glance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i="1" dirty="0">
                <a:solidFill>
                  <a:srgbClr val="215F9A"/>
                </a:solidFill>
              </a:rPr>
              <a:t>FICA</a:t>
            </a:r>
          </a:p>
          <a:p>
            <a:pPr marL="0" indent="0">
              <a:buNone/>
            </a:pPr>
            <a:r>
              <a:rPr lang="en-US" dirty="0"/>
              <a:t>F—faith and belief</a:t>
            </a:r>
          </a:p>
          <a:p>
            <a:pPr marL="0" indent="0">
              <a:buNone/>
            </a:pPr>
            <a:r>
              <a:rPr lang="en-US" dirty="0"/>
              <a:t>I—importance</a:t>
            </a:r>
          </a:p>
          <a:p>
            <a:pPr marL="0" indent="0">
              <a:buNone/>
            </a:pPr>
            <a:r>
              <a:rPr lang="en-US" dirty="0"/>
              <a:t>C—community</a:t>
            </a:r>
          </a:p>
          <a:p>
            <a:pPr marL="0" indent="0">
              <a:buNone/>
            </a:pPr>
            <a:r>
              <a:rPr lang="en-US" dirty="0"/>
              <a:t>A—address in care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0983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Acronyms at a Glance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i="1" dirty="0">
                <a:solidFill>
                  <a:srgbClr val="215F9A"/>
                </a:solidFill>
              </a:rPr>
              <a:t>HOPE</a:t>
            </a:r>
          </a:p>
          <a:p>
            <a:pPr marL="519113" indent="-500063">
              <a:buNone/>
            </a:pPr>
            <a:r>
              <a:rPr lang="en-US" dirty="0"/>
              <a:t>H—sources of hope, strength, comfort, meaning, peace, love, and connection</a:t>
            </a:r>
          </a:p>
          <a:p>
            <a:pPr marL="519113" indent="-500063">
              <a:buNone/>
            </a:pPr>
            <a:r>
              <a:rPr lang="en-US" dirty="0"/>
              <a:t>O—the role of organized religion for the patient</a:t>
            </a:r>
          </a:p>
          <a:p>
            <a:pPr marL="519113" indent="-500063">
              <a:buNone/>
            </a:pPr>
            <a:r>
              <a:rPr lang="en-US" dirty="0"/>
              <a:t>P—personal spirituality and practices</a:t>
            </a:r>
          </a:p>
          <a:p>
            <a:pPr marL="519113" indent="-500063">
              <a:buNone/>
            </a:pPr>
            <a:r>
              <a:rPr lang="en-US" dirty="0"/>
              <a:t>E—effects on medical care and end-of-life decisions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8533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Spiritual Needs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Terminology for specific spiritual needs (NANDA) </a:t>
            </a:r>
          </a:p>
          <a:p>
            <a:r>
              <a:rPr lang="en-US" dirty="0"/>
              <a:t>Anxiety</a:t>
            </a:r>
          </a:p>
          <a:p>
            <a:r>
              <a:rPr lang="en-US" dirty="0"/>
              <a:t>Fear</a:t>
            </a:r>
          </a:p>
          <a:p>
            <a:r>
              <a:rPr lang="en-US" dirty="0"/>
              <a:t>Loneliness</a:t>
            </a:r>
          </a:p>
          <a:p>
            <a:r>
              <a:rPr lang="en-US" dirty="0"/>
              <a:t>Caregiver role strain</a:t>
            </a:r>
          </a:p>
          <a:p>
            <a:r>
              <a:rPr lang="en-US" dirty="0"/>
              <a:t>Spiritual distress</a:t>
            </a:r>
          </a:p>
          <a:p>
            <a:r>
              <a:rPr lang="en-US" dirty="0"/>
              <a:t>Spiritual well-being</a:t>
            </a:r>
          </a:p>
          <a:p>
            <a:r>
              <a:rPr lang="en-US" dirty="0"/>
              <a:t>Decisional conflict</a:t>
            </a:r>
          </a:p>
          <a:p>
            <a:r>
              <a:rPr lang="en-US" dirty="0"/>
              <a:t>Hopelessness</a:t>
            </a:r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1557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What challenges might you have in assessing spiritual needs of individuals, families, or communities?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267B3A-3522-52DA-0A0D-31811FE39E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3874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34F143-304A-B2FC-2567-12815EF565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A02C0CC-9941-4296-C26F-9CD6E74FEA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7A42826-2E0C-6584-3540-DDC6F40047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What are your concerns about providing spiritual care to individuals, groups, and your faith community?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B3766C-FE36-1107-0B1A-B50099905E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743B436C-F142-9CC8-9825-092E3D43E5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4598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3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Integrate faith and health in the provision of spiritual care to individuals, families, groups, and communities. 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95082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Spiritual Care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Practical expressions:</a:t>
            </a:r>
          </a:p>
          <a:p>
            <a:r>
              <a:rPr lang="en-US" dirty="0"/>
              <a:t>Presence</a:t>
            </a:r>
          </a:p>
          <a:p>
            <a:r>
              <a:rPr lang="en-US" dirty="0"/>
              <a:t>Guidance</a:t>
            </a:r>
          </a:p>
          <a:p>
            <a:r>
              <a:rPr lang="en-US" dirty="0"/>
              <a:t>Interventions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26704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Spiritual Care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Purpose to enhance:</a:t>
            </a:r>
          </a:p>
          <a:p>
            <a:r>
              <a:rPr lang="en-US" dirty="0"/>
              <a:t>Support</a:t>
            </a:r>
          </a:p>
          <a:p>
            <a:r>
              <a:rPr lang="en-US" dirty="0"/>
              <a:t>Nurture</a:t>
            </a:r>
          </a:p>
          <a:p>
            <a:r>
              <a:rPr lang="en-US" dirty="0"/>
              <a:t>Encouragement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2939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Spiritual Care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Ability to achieve hopeful outcomes:</a:t>
            </a:r>
          </a:p>
          <a:p>
            <a:r>
              <a:rPr lang="en-US" dirty="0"/>
              <a:t>Wholeness</a:t>
            </a:r>
          </a:p>
          <a:p>
            <a:r>
              <a:rPr lang="en-US" dirty="0"/>
              <a:t>Health</a:t>
            </a:r>
          </a:p>
          <a:p>
            <a:r>
              <a:rPr lang="en-US" dirty="0"/>
              <a:t>Personal, spiritual, and social well-being</a:t>
            </a:r>
          </a:p>
          <a:p>
            <a:r>
              <a:rPr lang="en-US" dirty="0"/>
              <a:t>Integration of body, mind, and spirit</a:t>
            </a:r>
          </a:p>
          <a:p>
            <a:r>
              <a:rPr lang="en-US" dirty="0"/>
              <a:t>A sense of connection to self, others, and a higher power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34875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Spiritual Care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Healing rather than cure:</a:t>
            </a:r>
          </a:p>
          <a:p>
            <a:r>
              <a:rPr lang="en-US" dirty="0"/>
              <a:t>Companioning</a:t>
            </a:r>
          </a:p>
          <a:p>
            <a:r>
              <a:rPr lang="en-US" dirty="0"/>
              <a:t>Facilitate healing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675886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Conceptual Models for Spiritual Care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Christian Conceptual Model for Spiritual Care</a:t>
            </a:r>
          </a:p>
          <a:p>
            <a:r>
              <a:rPr lang="en-US" dirty="0"/>
              <a:t>Model for Healthy Living from Church Health (Wellness Wheel)</a:t>
            </a:r>
          </a:p>
          <a:p>
            <a:r>
              <a:rPr lang="en-US" dirty="0"/>
              <a:t>Philosophy of Faith Community Nursing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59477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Provision of Spiritual Care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Flows out of who we are</a:t>
            </a:r>
          </a:p>
          <a:p>
            <a:r>
              <a:rPr lang="en-US" dirty="0"/>
              <a:t>Address our own struggles to become more open to hear and empathize</a:t>
            </a:r>
          </a:p>
          <a:p>
            <a:r>
              <a:rPr lang="en-US" dirty="0"/>
              <a:t>Willing to be with someone in the messiness</a:t>
            </a:r>
          </a:p>
          <a:p>
            <a:r>
              <a:rPr lang="en-US" dirty="0"/>
              <a:t>Willing to be stretched</a:t>
            </a:r>
          </a:p>
          <a:p>
            <a:r>
              <a:rPr lang="en-US" dirty="0"/>
              <a:t>Stand on holy ground</a:t>
            </a:r>
          </a:p>
          <a:p>
            <a:r>
              <a:rPr lang="en-US" dirty="0"/>
              <a:t>Make referrals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4805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D23BE4-3FFA-A8A8-9584-E03BE745FB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27FAD16-C1B7-BAFE-C9A8-F88DA428AE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44B9C50-810B-2B49-F9FB-26A87FFE8A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What are the concepts involved in preparing to provide spiritual care?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B89492-103D-C63C-C3D8-D921D4B91D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28A3A6B6-FFD0-F066-A50E-FB396E08C0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0524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What thought processes lead you to recognize spiritual needs?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87E12F-3E39-2D0E-496B-13E59F3078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300835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8FAFB0-4F63-6FE5-1DCE-1A55FB6A25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D2366C2-02EF-0049-2111-9A7053A986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79F81C2-04B1-73B2-3420-D75407098E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What are your growing edges as you learn to provide spiritual care?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AFBCC8-AD82-BC8E-237E-A361AF6683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06985035-4C47-4674-D87A-2E3AEA5266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31077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567BA0-A720-D839-6CFD-20B25A1FED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A4A919D-CC38-8C89-DB49-3B1236596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0D5AF9E-5568-E8B5-CF7B-F4BB465967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How might your personal spiritual journey be stretched by providing spiritual care to those from faith communities or cultures other than your own?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7D09A1-C1E0-7D3E-6001-C0B1705BA4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5880D5CF-593F-1857-E0A4-6E3289F3F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49384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FFF71B0-DC6B-4069-8A51-ECDBFFB9CF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Forms of Spiritual Care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F9CC106-212C-42A6-9A0C-2D0062D3A8A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Presence</a:t>
            </a:r>
          </a:p>
          <a:p>
            <a:r>
              <a:rPr lang="en-US" dirty="0"/>
              <a:t>Active listening</a:t>
            </a:r>
          </a:p>
          <a:p>
            <a:r>
              <a:rPr lang="en-US" dirty="0"/>
              <a:t>Coping enhancement</a:t>
            </a:r>
          </a:p>
          <a:p>
            <a:r>
              <a:rPr lang="en-US" dirty="0"/>
              <a:t>Counseling</a:t>
            </a:r>
          </a:p>
          <a:p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E9AA8DC-7756-4FAC-8B90-568D6A58E7E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Decision-making support</a:t>
            </a:r>
          </a:p>
          <a:p>
            <a:r>
              <a:rPr lang="en-US" dirty="0"/>
              <a:t>Emotional support</a:t>
            </a:r>
          </a:p>
          <a:p>
            <a:r>
              <a:rPr lang="en-US" dirty="0"/>
              <a:t>Hope instillation</a:t>
            </a:r>
          </a:p>
          <a:p>
            <a:r>
              <a:rPr lang="en-US" dirty="0"/>
              <a:t>Spiritual support</a:t>
            </a:r>
          </a:p>
          <a:p>
            <a:r>
              <a:rPr lang="en-US" dirty="0"/>
              <a:t>Referral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BE0B5D0-25ED-F14D-8F2E-64AA8959B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384F0-66C6-4BCA-8B76-EE0A04A347B9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37319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FFF71B0-DC6B-4069-8A51-ECDBFFB9CF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Primary Spiritual Care Interventions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F9CC106-212C-42A6-9A0C-2D0062D3A8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Ministry of presence</a:t>
            </a:r>
          </a:p>
          <a:p>
            <a:r>
              <a:rPr lang="en-US" dirty="0"/>
              <a:t>Active listening</a:t>
            </a:r>
          </a:p>
          <a:p>
            <a:r>
              <a:rPr lang="en-US" dirty="0"/>
              <a:t>Therapeutic touch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BE0B5D0-25ED-F14D-8F2E-64AA8959B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384F0-66C6-4BCA-8B76-EE0A04A347B9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450112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15FE02-FFD0-65D7-90BA-3F2E56C501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12C1FE6-35B9-CD4E-CDF8-CB255F69AA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Sacred Readings and Ritual as a Spiritual Care Intervention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5A8FF662-AB15-FCEE-AE58-7002E20C25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Scripture or other sacred readings</a:t>
            </a:r>
          </a:p>
          <a:p>
            <a:r>
              <a:rPr lang="en-US" dirty="0"/>
              <a:t>Prayers and rituals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D719657-5A6F-F684-A9F3-CA8F6D674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384F0-66C6-4BCA-8B76-EE0A04A347B9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400926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7CAA00-F8BC-6994-8E06-DF0CF9E14D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F72A96D-D655-1AC7-2846-842AF6F1BB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Silence as a Spiritual Care Intervention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36C35289-CBCB-0A96-0553-FE5C5400EF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Takes practice</a:t>
            </a:r>
          </a:p>
          <a:p>
            <a:r>
              <a:rPr lang="en-US" dirty="0"/>
              <a:t>Lingering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8E5AFB1-D548-91DB-CAB0-126DB0E875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384F0-66C6-4BCA-8B76-EE0A04A347B9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05437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363592-0830-7D15-9E1D-3A49CF57B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Lament as a Spiritual Care Intervention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1F7610-68E5-4F82-C8F6-D62B7D645F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Acknowledges the significance of pain or difficulty</a:t>
            </a:r>
          </a:p>
          <a:p>
            <a:r>
              <a:rPr lang="en-US" dirty="0"/>
              <a:t>Offers permission to be sorrowful</a:t>
            </a:r>
          </a:p>
          <a:p>
            <a:r>
              <a:rPr lang="en-US" dirty="0"/>
              <a:t>Gives language for relating to God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922903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D7918C8-C8AF-608D-A625-F093A6B3D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Humor as a Spiritual Care Intervention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90B03E-D555-0067-0FFE-F29E23282A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Hormones</a:t>
            </a:r>
          </a:p>
          <a:p>
            <a:r>
              <a:rPr lang="en-US" dirty="0"/>
              <a:t>Physical release</a:t>
            </a:r>
          </a:p>
          <a:p>
            <a:r>
              <a:rPr lang="en-US" dirty="0"/>
              <a:t>Internal workout</a:t>
            </a:r>
          </a:p>
          <a:p>
            <a:r>
              <a:rPr lang="en-US" dirty="0"/>
              <a:t>Distraction</a:t>
            </a:r>
          </a:p>
          <a:p>
            <a:r>
              <a:rPr lang="en-US" dirty="0"/>
              <a:t>Perspective</a:t>
            </a:r>
          </a:p>
          <a:p>
            <a:r>
              <a:rPr lang="en-US" dirty="0"/>
              <a:t>Social benefits</a:t>
            </a:r>
          </a:p>
        </p:txBody>
      </p:sp>
    </p:spTree>
    <p:extLst>
      <p:ext uri="{BB962C8B-B14F-4D97-AF65-F5344CB8AC3E}">
        <p14:creationId xmlns:p14="http://schemas.microsoft.com/office/powerpoint/2010/main" val="287731628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AF3C2-40A4-B1EA-EACC-5AB5682E24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Story as a Spiritual Care Intervention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AA605E-ED54-2F5C-8956-1C6EF99AAD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Reflect who people are</a:t>
            </a:r>
          </a:p>
          <a:p>
            <a:r>
              <a:rPr lang="en-US" dirty="0"/>
              <a:t>Affirms gifts and value</a:t>
            </a:r>
          </a:p>
          <a:p>
            <a:r>
              <a:rPr lang="en-US" dirty="0"/>
              <a:t>Stories can be shared through journaling, painting, or storytelling</a:t>
            </a:r>
          </a:p>
        </p:txBody>
      </p:sp>
    </p:spTree>
    <p:extLst>
      <p:ext uri="{BB962C8B-B14F-4D97-AF65-F5344CB8AC3E}">
        <p14:creationId xmlns:p14="http://schemas.microsoft.com/office/powerpoint/2010/main" val="402725692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2437E9-DD75-9D8D-B4DD-7D016032A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Referral as a Spiritual Care Intervention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49D65E-FF95-BD38-65A1-692C017926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Appropriate referral</a:t>
            </a:r>
          </a:p>
          <a:p>
            <a:r>
              <a:rPr lang="en-US" dirty="0"/>
              <a:t>FCN awareness of own limitations</a:t>
            </a:r>
          </a:p>
          <a:p>
            <a:r>
              <a:rPr lang="en-US" dirty="0"/>
              <a:t>FCN knowledge of recourses </a:t>
            </a:r>
          </a:p>
        </p:txBody>
      </p:sp>
    </p:spTree>
    <p:extLst>
      <p:ext uri="{BB962C8B-B14F-4D97-AF65-F5344CB8AC3E}">
        <p14:creationId xmlns:p14="http://schemas.microsoft.com/office/powerpoint/2010/main" val="72527381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6D410D-ACE0-092B-EC3E-B592224B88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Absence as a Spiritual Care Intervention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0C8096-3D30-BCA5-D1E6-C4A6D3C2FF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Ministry of Absence</a:t>
            </a:r>
          </a:p>
          <a:p>
            <a:r>
              <a:rPr lang="en-US" dirty="0"/>
              <a:t>Allows for healthy boundaries</a:t>
            </a:r>
          </a:p>
          <a:p>
            <a:r>
              <a:rPr lang="en-US" dirty="0"/>
              <a:t>Fosters confidence in the healthcare consumer’s ability to cope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280708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682D88-3630-F968-E8DF-2539808471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Relaxation Techniques as a Spiritual Care Intervention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B88B8D-22EE-C9AF-15FB-8A4F507330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Relaxation techniques</a:t>
            </a:r>
          </a:p>
          <a:p>
            <a:r>
              <a:rPr lang="en-US" dirty="0"/>
              <a:t>Meditation</a:t>
            </a:r>
          </a:p>
          <a:p>
            <a:r>
              <a:rPr lang="en-US" dirty="0"/>
              <a:t>The Arts</a:t>
            </a:r>
          </a:p>
        </p:txBody>
      </p:sp>
    </p:spTree>
    <p:extLst>
      <p:ext uri="{BB962C8B-B14F-4D97-AF65-F5344CB8AC3E}">
        <p14:creationId xmlns:p14="http://schemas.microsoft.com/office/powerpoint/2010/main" val="28177218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Spiritual Care in Specific Situations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Homebound, dementia and long-term care</a:t>
            </a:r>
          </a:p>
          <a:p>
            <a:r>
              <a:rPr lang="en-US" dirty="0"/>
              <a:t>Crisis and tragedy</a:t>
            </a:r>
          </a:p>
          <a:p>
            <a:r>
              <a:rPr lang="en-US" dirty="0"/>
              <a:t>Others: </a:t>
            </a:r>
          </a:p>
          <a:p>
            <a:pPr lvl="1"/>
            <a:r>
              <a:rPr lang="en-US" dirty="0"/>
              <a:t>Divorce</a:t>
            </a:r>
          </a:p>
          <a:p>
            <a:pPr lvl="1"/>
            <a:r>
              <a:rPr lang="en-US" dirty="0"/>
              <a:t>Serious diagnosis</a:t>
            </a:r>
          </a:p>
          <a:p>
            <a:pPr lvl="1"/>
            <a:r>
              <a:rPr lang="en-US" dirty="0"/>
              <a:t>Grief</a:t>
            </a:r>
          </a:p>
          <a:p>
            <a:pPr lvl="1"/>
            <a:r>
              <a:rPr lang="en-US" dirty="0"/>
              <a:t>Loss of job</a:t>
            </a:r>
          </a:p>
          <a:p>
            <a:pPr lvl="1"/>
            <a:r>
              <a:rPr lang="en-US" dirty="0"/>
              <a:t>Caregiving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782478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Importance of Forgiveness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Begins by turning in the direction of healing</a:t>
            </a:r>
          </a:p>
          <a:p>
            <a:r>
              <a:rPr lang="en-US" dirty="0"/>
              <a:t>Supported by the community of faith</a:t>
            </a:r>
          </a:p>
          <a:p>
            <a:r>
              <a:rPr lang="en-US" dirty="0"/>
              <a:t>FCN may support by informally hearing confession and sharing God’s love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748559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Spiritual Care for Families, Groups, and Communities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Families sometimes need to process together</a:t>
            </a:r>
          </a:p>
          <a:p>
            <a:r>
              <a:rPr lang="en-US" dirty="0"/>
              <a:t>May be confusing for members of faith community to respond to issues they don’t personally understand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002119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140375-7783-8F60-B83C-7E144E71A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Spiritual Care for Communities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A420D0-F652-E3C3-FA11-7979FC4D82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Faith communities experience painful times</a:t>
            </a:r>
          </a:p>
          <a:p>
            <a:r>
              <a:rPr lang="en-US" dirty="0"/>
              <a:t>The FCN can raise awareness and offer encouragement</a:t>
            </a:r>
          </a:p>
        </p:txBody>
      </p:sp>
    </p:spTree>
    <p:extLst>
      <p:ext uri="{BB962C8B-B14F-4D97-AF65-F5344CB8AC3E}">
        <p14:creationId xmlns:p14="http://schemas.microsoft.com/office/powerpoint/2010/main" val="327202599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How would you provide spiritual care to a terminally ill individual in your faith community?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F66871-BB1C-C602-D22C-C8530B12A6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2916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B676C1-5DA1-0903-2133-8A3916ED66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3EBF0CF-BD79-1150-2F9F-0CBE4A7386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0698488-5517-91CB-DB0A-D2644A7C3C5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What identifiable spiritual needs do you see in your community?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5D9851-5FA7-48AF-5705-37916C8ED8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2439537C-5910-A514-9891-39443EC965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840612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8303E3-19F3-E7CA-2316-9409F720A9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096542F-95C0-8338-CA1D-A74438D17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EC7CA37-5FCB-8EF3-72A3-E8DC3F8244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How might a team approach benefit spiritual care outcomes?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D05118-38E1-8C66-58B2-4650C081B7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5CEC116-30C3-2B82-DE5C-C68C76654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47812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50CDBC-8713-1B61-BF33-8D49CE9B59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ADDB49-BEDE-1583-3492-6E17BABA4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E58C0E2-F932-CF9C-B530-77BEE3BFCE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Who might become your spiritual care partner?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74D0B8-AB9F-16A3-45DA-DA158ED01A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5D99ED8C-7401-A6D1-EE4F-6525CAC340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58211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Outcome 4</a:t>
            </a:r>
            <a:b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Exhibit continuous personal spiritual growth and self-care.</a:t>
            </a:r>
          </a:p>
          <a:p>
            <a:endParaRPr lang="en-US" dirty="0"/>
          </a:p>
        </p:txBody>
      </p:sp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78819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Personal Renewal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215F9A"/>
                </a:solidFill>
              </a:rPr>
              <a:t>Identifying personal need for renewal is essential. Signs of spiritual exhaustion:</a:t>
            </a:r>
          </a:p>
          <a:p>
            <a:r>
              <a:rPr lang="en-US" dirty="0"/>
              <a:t>Crabbiness and irritability</a:t>
            </a:r>
          </a:p>
          <a:p>
            <a:r>
              <a:rPr lang="en-US" dirty="0"/>
              <a:t>Not wanting to make eye contact with others who might want a listening ear</a:t>
            </a:r>
          </a:p>
          <a:p>
            <a:r>
              <a:rPr lang="en-US" dirty="0"/>
              <a:t>Loss of sense of humor, especially about self</a:t>
            </a:r>
          </a:p>
          <a:p>
            <a:r>
              <a:rPr lang="en-US" dirty="0"/>
              <a:t>Self-absorption; not remaining open to feel concern for others with difficulties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31335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Personal Renewal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No zest for life</a:t>
            </a:r>
          </a:p>
          <a:p>
            <a:r>
              <a:rPr lang="en-US" dirty="0"/>
              <a:t>Feeling tired in the morning; insomnia</a:t>
            </a:r>
          </a:p>
          <a:p>
            <a:r>
              <a:rPr lang="en-US" dirty="0"/>
              <a:t>Difficulty committing to prayer time</a:t>
            </a:r>
          </a:p>
          <a:p>
            <a:r>
              <a:rPr lang="en-US" dirty="0"/>
              <a:t>Difficulty singing or praising God</a:t>
            </a:r>
          </a:p>
          <a:p>
            <a:r>
              <a:rPr lang="en-US" dirty="0"/>
              <a:t>Feeling critical or unforgiving</a:t>
            </a:r>
          </a:p>
          <a:p>
            <a:r>
              <a:rPr lang="en-US" dirty="0"/>
              <a:t>Difficulty concentrating</a:t>
            </a:r>
          </a:p>
          <a:p>
            <a:r>
              <a:rPr lang="en-US" dirty="0"/>
              <a:t>Stress-related illness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384F0-66C6-4BCA-8B76-EE0A04A347B9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17433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Personal Renewal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Resources for personal renewal</a:t>
            </a:r>
          </a:p>
          <a:p>
            <a:r>
              <a:rPr lang="en-US" dirty="0"/>
              <a:t>Daily devotions and prayer</a:t>
            </a:r>
          </a:p>
          <a:p>
            <a:r>
              <a:rPr lang="en-US" dirty="0"/>
              <a:t>Lectio Divina (divine reading)</a:t>
            </a:r>
          </a:p>
          <a:p>
            <a:r>
              <a:rPr lang="en-US" dirty="0"/>
              <a:t>Visio Divina (divine seeing)</a:t>
            </a:r>
          </a:p>
          <a:p>
            <a:r>
              <a:rPr lang="en-US" dirty="0"/>
              <a:t>Art, music, poetry, icons</a:t>
            </a:r>
          </a:p>
          <a:p>
            <a:r>
              <a:rPr lang="en-US" dirty="0"/>
              <a:t>Labyrinth</a:t>
            </a:r>
          </a:p>
          <a:p>
            <a:r>
              <a:rPr lang="en-US" dirty="0"/>
              <a:t>Imagery, visualization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72258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Personal Renewal (continued)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Spiritual retreat or reading</a:t>
            </a:r>
          </a:p>
          <a:p>
            <a:r>
              <a:rPr lang="en-US" dirty="0"/>
              <a:t>Theological reflection</a:t>
            </a:r>
          </a:p>
          <a:p>
            <a:r>
              <a:rPr lang="en-US" dirty="0"/>
              <a:t>Spiritual direction</a:t>
            </a:r>
          </a:p>
          <a:p>
            <a:r>
              <a:rPr lang="en-US" dirty="0"/>
              <a:t>Journaling, story writing</a:t>
            </a:r>
          </a:p>
          <a:p>
            <a:r>
              <a:rPr lang="en-US" dirty="0"/>
              <a:t>Walking, dancing</a:t>
            </a:r>
          </a:p>
          <a:p>
            <a:r>
              <a:rPr lang="en-US" dirty="0"/>
              <a:t>Spending time with a good friend</a:t>
            </a:r>
          </a:p>
          <a:p>
            <a:r>
              <a:rPr lang="en-US" dirty="0"/>
              <a:t>Laughter</a:t>
            </a:r>
          </a:p>
          <a:p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fld id="{0B2384F0-66C6-4BCA-8B76-EE0A04A347B9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4857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550CC55-6CB9-4C6F-8D06-AAA55B7BC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BC9CB54-7258-4098-B681-7499198498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What are the signs or symptoms of your personal need for spiritual care?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04EE29-C3D2-5F56-F517-5E6EFA96E7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31E11C0C-A995-FF44-A646-A4051A9F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38080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FBF844-869D-60CB-8D5F-4BE74BB3A8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8431CEE-D571-8EA6-C5DD-2157E12DA1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Critical Thinking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5EA15BC-AEA8-C333-B9C7-6A91D7C78B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How do you meet your own spiritual needs?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EBEB88-5387-CE35-CC96-E0EDCED7B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1722" y="1825625"/>
            <a:ext cx="4242555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F199ABB8-F570-5F23-BE3D-282288D96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88808" y="6273736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38026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FFF71B0-DC6B-4069-8A51-ECDBFFB9C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Questions and Answers</a:t>
            </a:r>
          </a:p>
        </p:txBody>
      </p:sp>
      <p:pic>
        <p:nvPicPr>
          <p:cNvPr id="3" name="Picture 2" descr="A blue and green chat bubbles&#10;&#10;AI-generated content may be incorrect.">
            <a:extLst>
              <a:ext uri="{FF2B5EF4-FFF2-40B4-BE49-F238E27FC236}">
                <a16:creationId xmlns:a16="http://schemas.microsoft.com/office/drawing/2014/main" id="{1F55612F-47BE-DAE1-77AD-6046C18F13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5109" y="1825625"/>
            <a:ext cx="5801781" cy="4351338"/>
          </a:xfrm>
          <a:prstGeom prst="rect">
            <a:avLst/>
          </a:prstGeom>
          <a:noFill/>
        </p:spPr>
      </p:pic>
      <p:sp>
        <p:nvSpPr>
          <p:cNvPr id="2" name="Slide Number Placeholder 1" hidden="1">
            <a:extLst>
              <a:ext uri="{FF2B5EF4-FFF2-40B4-BE49-F238E27FC236}">
                <a16:creationId xmlns:a16="http://schemas.microsoft.com/office/drawing/2014/main" id="{7BE0B5D0-25ED-F14D-8F2E-64AA8959B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0B2384F0-66C6-4BCA-8B76-EE0A04A347B9}" type="slidenum">
              <a:rPr lang="en-US" smtClean="0"/>
              <a:pPr>
                <a:spcAft>
                  <a:spcPts val="600"/>
                </a:spcAft>
              </a:pPr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8081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356</TotalTime>
  <Words>1395</Words>
  <Application>Microsoft Office PowerPoint</Application>
  <PresentationFormat>Widescreen</PresentationFormat>
  <Paragraphs>284</Paragraphs>
  <Slides>60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64" baseType="lpstr">
      <vt:lpstr>Aptos</vt:lpstr>
      <vt:lpstr>Aptos Display</vt:lpstr>
      <vt:lpstr>Arial</vt:lpstr>
      <vt:lpstr>Office Theme</vt:lpstr>
      <vt:lpstr>Spiritual Care</vt:lpstr>
      <vt:lpstr>Learning Outcomes</vt:lpstr>
      <vt:lpstr>Key term</vt:lpstr>
      <vt:lpstr>Key term</vt:lpstr>
      <vt:lpstr>Key term</vt:lpstr>
      <vt:lpstr>Key term</vt:lpstr>
      <vt:lpstr>Outcome 1 </vt:lpstr>
      <vt:lpstr>Spirituality</vt:lpstr>
      <vt:lpstr>Religion</vt:lpstr>
      <vt:lpstr>Difference between Religion and Spirituality </vt:lpstr>
      <vt:lpstr>Differences between Religion and Spirituality (continued)</vt:lpstr>
      <vt:lpstr>Critical Thinking</vt:lpstr>
      <vt:lpstr>Critical Thinking</vt:lpstr>
      <vt:lpstr>Critical Thinking</vt:lpstr>
      <vt:lpstr>Critical Thinking</vt:lpstr>
      <vt:lpstr>Outcome 2 </vt:lpstr>
      <vt:lpstr>Preparing to Provide Spiritual Care</vt:lpstr>
      <vt:lpstr>Assessing for Spiritual Care</vt:lpstr>
      <vt:lpstr>Acronyms at a Glance</vt:lpstr>
      <vt:lpstr>Acronyms at a Glance (continued)</vt:lpstr>
      <vt:lpstr>Spiritual Needs</vt:lpstr>
      <vt:lpstr>Critical Thinking</vt:lpstr>
      <vt:lpstr>Critical Thinking</vt:lpstr>
      <vt:lpstr>Outcome 3 </vt:lpstr>
      <vt:lpstr>Spiritual Care</vt:lpstr>
      <vt:lpstr>Spiritual Care (continued)</vt:lpstr>
      <vt:lpstr>Spiritual Care (continued)</vt:lpstr>
      <vt:lpstr>Spiritual Care (continued)</vt:lpstr>
      <vt:lpstr>Conceptual Models for Spiritual Care</vt:lpstr>
      <vt:lpstr>Provision of Spiritual Care</vt:lpstr>
      <vt:lpstr>Critical Thinking</vt:lpstr>
      <vt:lpstr>Critical Thinking</vt:lpstr>
      <vt:lpstr>Critical Thinking</vt:lpstr>
      <vt:lpstr>Critical Thinking</vt:lpstr>
      <vt:lpstr>Forms of Spiritual Care</vt:lpstr>
      <vt:lpstr>Primary Spiritual Care Interventions</vt:lpstr>
      <vt:lpstr>Sacred Readings and Ritual as a Spiritual Care Intervention</vt:lpstr>
      <vt:lpstr>Silence as a Spiritual Care Intervention</vt:lpstr>
      <vt:lpstr>Lament as a Spiritual Care Intervention</vt:lpstr>
      <vt:lpstr>Humor as a Spiritual Care Intervention</vt:lpstr>
      <vt:lpstr>Story as a Spiritual Care Intervention</vt:lpstr>
      <vt:lpstr>Referral as a Spiritual Care Intervention</vt:lpstr>
      <vt:lpstr>Absence as a Spiritual Care Intervention</vt:lpstr>
      <vt:lpstr>Relaxation Techniques as a Spiritual Care Intervention</vt:lpstr>
      <vt:lpstr>Spiritual Care in Specific Situations</vt:lpstr>
      <vt:lpstr>Importance of Forgiveness</vt:lpstr>
      <vt:lpstr>Spiritual Care for Families, Groups, and Communities </vt:lpstr>
      <vt:lpstr>Spiritual Care for Communities</vt:lpstr>
      <vt:lpstr>Critical Thinking</vt:lpstr>
      <vt:lpstr>Critical Thinking</vt:lpstr>
      <vt:lpstr>Critical Thinking</vt:lpstr>
      <vt:lpstr>Critical Thinking</vt:lpstr>
      <vt:lpstr>Outcome 4 </vt:lpstr>
      <vt:lpstr>Personal Renewal</vt:lpstr>
      <vt:lpstr>Personal Renewal (continued)</vt:lpstr>
      <vt:lpstr>Personal Renewal (continued)</vt:lpstr>
      <vt:lpstr>Personal Renewal (continued)</vt:lpstr>
      <vt:lpstr>Critical Thinking</vt:lpstr>
      <vt:lpstr>Critical Thinking</vt:lpstr>
      <vt:lpstr>Questions and Answers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Deb Fell-Carlson</dc:creator>
  <cp:lastModifiedBy>Bateman, Bev</cp:lastModifiedBy>
  <cp:revision>11</cp:revision>
  <dcterms:created xsi:type="dcterms:W3CDTF">2024-11-27T22:23:03Z</dcterms:created>
  <dcterms:modified xsi:type="dcterms:W3CDTF">2025-10-26T00:16:49Z</dcterms:modified>
</cp:coreProperties>
</file>