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sldIdLst>
    <p:sldId id="259" r:id="rId3"/>
    <p:sldId id="305" r:id="rId4"/>
    <p:sldId id="282" r:id="rId5"/>
    <p:sldId id="312" r:id="rId6"/>
    <p:sldId id="281" r:id="rId7"/>
    <p:sldId id="284" r:id="rId8"/>
    <p:sldId id="280" r:id="rId9"/>
    <p:sldId id="269" r:id="rId10"/>
    <p:sldId id="313" r:id="rId11"/>
    <p:sldId id="261" r:id="rId12"/>
    <p:sldId id="262" r:id="rId13"/>
    <p:sldId id="263" r:id="rId14"/>
    <p:sldId id="314" r:id="rId15"/>
    <p:sldId id="315" r:id="rId16"/>
    <p:sldId id="264" r:id="rId17"/>
    <p:sldId id="307" r:id="rId18"/>
    <p:sldId id="309" r:id="rId19"/>
    <p:sldId id="310" r:id="rId20"/>
    <p:sldId id="316" r:id="rId21"/>
    <p:sldId id="265" r:id="rId22"/>
    <p:sldId id="266" r:id="rId23"/>
    <p:sldId id="267" r:id="rId24"/>
    <p:sldId id="268" r:id="rId25"/>
    <p:sldId id="317" r:id="rId26"/>
    <p:sldId id="271" r:id="rId27"/>
    <p:sldId id="273" r:id="rId28"/>
    <p:sldId id="318" r:id="rId29"/>
    <p:sldId id="274" r:id="rId30"/>
    <p:sldId id="320" r:id="rId31"/>
    <p:sldId id="321" r:id="rId32"/>
    <p:sldId id="275" r:id="rId33"/>
    <p:sldId id="322" r:id="rId34"/>
    <p:sldId id="276" r:id="rId35"/>
    <p:sldId id="277" r:id="rId36"/>
    <p:sldId id="278" r:id="rId37"/>
    <p:sldId id="323" r:id="rId38"/>
    <p:sldId id="279" r:id="rId39"/>
    <p:sldId id="283" r:id="rId40"/>
    <p:sldId id="324" r:id="rId41"/>
    <p:sldId id="325" r:id="rId42"/>
    <p:sldId id="326" r:id="rId43"/>
    <p:sldId id="285" r:id="rId44"/>
    <p:sldId id="327" r:id="rId45"/>
    <p:sldId id="286" r:id="rId46"/>
    <p:sldId id="287" r:id="rId47"/>
    <p:sldId id="288" r:id="rId48"/>
    <p:sldId id="332" r:id="rId49"/>
    <p:sldId id="289" r:id="rId50"/>
    <p:sldId id="290" r:id="rId51"/>
    <p:sldId id="328" r:id="rId52"/>
    <p:sldId id="291" r:id="rId53"/>
    <p:sldId id="292" r:id="rId54"/>
    <p:sldId id="293" r:id="rId55"/>
    <p:sldId id="294" r:id="rId56"/>
    <p:sldId id="295" r:id="rId57"/>
    <p:sldId id="329" r:id="rId58"/>
    <p:sldId id="296" r:id="rId59"/>
    <p:sldId id="297" r:id="rId60"/>
    <p:sldId id="298" r:id="rId61"/>
    <p:sldId id="299" r:id="rId62"/>
    <p:sldId id="300" r:id="rId63"/>
    <p:sldId id="330" r:id="rId64"/>
    <p:sldId id="301" r:id="rId65"/>
    <p:sldId id="331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0B78228-D591-4F0F-8E9C-254C7396CE59}">
          <p14:sldIdLst>
            <p14:sldId id="259"/>
            <p14:sldId id="305"/>
            <p14:sldId id="282"/>
            <p14:sldId id="312"/>
            <p14:sldId id="281"/>
            <p14:sldId id="284"/>
            <p14:sldId id="280"/>
            <p14:sldId id="269"/>
            <p14:sldId id="313"/>
            <p14:sldId id="261"/>
            <p14:sldId id="262"/>
            <p14:sldId id="263"/>
            <p14:sldId id="314"/>
            <p14:sldId id="315"/>
            <p14:sldId id="264"/>
            <p14:sldId id="307"/>
            <p14:sldId id="309"/>
            <p14:sldId id="310"/>
            <p14:sldId id="316"/>
            <p14:sldId id="265"/>
            <p14:sldId id="266"/>
            <p14:sldId id="267"/>
            <p14:sldId id="268"/>
            <p14:sldId id="317"/>
            <p14:sldId id="271"/>
            <p14:sldId id="273"/>
            <p14:sldId id="318"/>
            <p14:sldId id="274"/>
            <p14:sldId id="320"/>
            <p14:sldId id="321"/>
            <p14:sldId id="275"/>
            <p14:sldId id="322"/>
            <p14:sldId id="276"/>
            <p14:sldId id="277"/>
            <p14:sldId id="278"/>
            <p14:sldId id="323"/>
            <p14:sldId id="279"/>
            <p14:sldId id="283"/>
            <p14:sldId id="324"/>
            <p14:sldId id="325"/>
            <p14:sldId id="326"/>
            <p14:sldId id="285"/>
            <p14:sldId id="327"/>
            <p14:sldId id="286"/>
            <p14:sldId id="287"/>
            <p14:sldId id="288"/>
            <p14:sldId id="332"/>
            <p14:sldId id="289"/>
            <p14:sldId id="290"/>
            <p14:sldId id="328"/>
            <p14:sldId id="291"/>
            <p14:sldId id="292"/>
            <p14:sldId id="293"/>
            <p14:sldId id="294"/>
            <p14:sldId id="295"/>
            <p14:sldId id="329"/>
            <p14:sldId id="296"/>
            <p14:sldId id="297"/>
            <p14:sldId id="298"/>
            <p14:sldId id="299"/>
            <p14:sldId id="300"/>
            <p14:sldId id="330"/>
            <p14:sldId id="301"/>
            <p14:sldId id="33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80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1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50002DB9-634C-479D-B9D1-249919DAEE50}"/>
    <pc:docChg chg="undo custSel addSld delSld modSld sldOrd">
      <pc:chgData name="Bateman, Bev" userId="78a4a1ab-f5ae-471d-a304-cc7fab5b40fa" providerId="ADAL" clId="{50002DB9-634C-479D-B9D1-249919DAEE50}" dt="2025-08-22T22:38:19.395" v="458" actId="255"/>
      <pc:docMkLst>
        <pc:docMk/>
      </pc:docMkLst>
      <pc:sldChg chg="del">
        <pc:chgData name="Bateman, Bev" userId="78a4a1ab-f5ae-471d-a304-cc7fab5b40fa" providerId="ADAL" clId="{50002DB9-634C-479D-B9D1-249919DAEE50}" dt="2025-08-22T22:14:18.780" v="25" actId="47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50002DB9-634C-479D-B9D1-249919DAEE50}" dt="2025-08-22T22:14:17.457" v="24" actId="47"/>
        <pc:sldMkLst>
          <pc:docMk/>
          <pc:sldMk cId="2251388040" sldId="258"/>
        </pc:sldMkLst>
      </pc:sldChg>
      <pc:sldChg chg="addSp delSp modSp add mod ord chgLayout">
        <pc:chgData name="Bateman, Bev" userId="78a4a1ab-f5ae-471d-a304-cc7fab5b40fa" providerId="ADAL" clId="{50002DB9-634C-479D-B9D1-249919DAEE50}" dt="2025-08-22T22:04:12.353" v="11" actId="700"/>
        <pc:sldMkLst>
          <pc:docMk/>
          <pc:sldMk cId="3163166019" sldId="259"/>
        </pc:sldMkLst>
      </pc:sldChg>
      <pc:sldChg chg="modSp add mod">
        <pc:chgData name="Bateman, Bev" userId="78a4a1ab-f5ae-471d-a304-cc7fab5b40fa" providerId="ADAL" clId="{50002DB9-634C-479D-B9D1-249919DAEE50}" dt="2025-08-22T22:33:39.581" v="414" actId="255"/>
        <pc:sldMkLst>
          <pc:docMk/>
          <pc:sldMk cId="3357052727" sldId="260"/>
        </pc:sldMkLst>
      </pc:sldChg>
      <pc:sldChg chg="modSp add mod">
        <pc:chgData name="Bateman, Bev" userId="78a4a1ab-f5ae-471d-a304-cc7fab5b40fa" providerId="ADAL" clId="{50002DB9-634C-479D-B9D1-249919DAEE50}" dt="2025-08-22T22:33:11.827" v="413" actId="255"/>
        <pc:sldMkLst>
          <pc:docMk/>
          <pc:sldMk cId="2958736197" sldId="261"/>
        </pc:sldMkLst>
      </pc:sldChg>
      <pc:sldChg chg="modSp add mod">
        <pc:chgData name="Bateman, Bev" userId="78a4a1ab-f5ae-471d-a304-cc7fab5b40fa" providerId="ADAL" clId="{50002DB9-634C-479D-B9D1-249919DAEE50}" dt="2025-08-22T22:33:50.303" v="415" actId="255"/>
        <pc:sldMkLst>
          <pc:docMk/>
          <pc:sldMk cId="1612169719" sldId="262"/>
        </pc:sldMkLst>
      </pc:sldChg>
      <pc:sldChg chg="modSp add mod">
        <pc:chgData name="Bateman, Bev" userId="78a4a1ab-f5ae-471d-a304-cc7fab5b40fa" providerId="ADAL" clId="{50002DB9-634C-479D-B9D1-249919DAEE50}" dt="2025-08-22T22:33:58.123" v="416" actId="255"/>
        <pc:sldMkLst>
          <pc:docMk/>
          <pc:sldMk cId="408400565" sldId="263"/>
        </pc:sldMkLst>
      </pc:sldChg>
      <pc:sldChg chg="modSp add mod">
        <pc:chgData name="Bateman, Bev" userId="78a4a1ab-f5ae-471d-a304-cc7fab5b40fa" providerId="ADAL" clId="{50002DB9-634C-479D-B9D1-249919DAEE50}" dt="2025-08-22T22:34:05.211" v="417" actId="255"/>
        <pc:sldMkLst>
          <pc:docMk/>
          <pc:sldMk cId="3260994371" sldId="264"/>
        </pc:sldMkLst>
      </pc:sldChg>
      <pc:sldChg chg="modSp add mod">
        <pc:chgData name="Bateman, Bev" userId="78a4a1ab-f5ae-471d-a304-cc7fab5b40fa" providerId="ADAL" clId="{50002DB9-634C-479D-B9D1-249919DAEE50}" dt="2025-08-22T22:34:36.197" v="422" actId="255"/>
        <pc:sldMkLst>
          <pc:docMk/>
          <pc:sldMk cId="1110356539" sldId="265"/>
        </pc:sldMkLst>
      </pc:sldChg>
      <pc:sldChg chg="modSp add mod">
        <pc:chgData name="Bateman, Bev" userId="78a4a1ab-f5ae-471d-a304-cc7fab5b40fa" providerId="ADAL" clId="{50002DB9-634C-479D-B9D1-249919DAEE50}" dt="2025-08-22T22:34:44.302" v="423" actId="255"/>
        <pc:sldMkLst>
          <pc:docMk/>
          <pc:sldMk cId="1071687718" sldId="266"/>
        </pc:sldMkLst>
      </pc:sldChg>
      <pc:sldChg chg="modSp add mod">
        <pc:chgData name="Bateman, Bev" userId="78a4a1ab-f5ae-471d-a304-cc7fab5b40fa" providerId="ADAL" clId="{50002DB9-634C-479D-B9D1-249919DAEE50}" dt="2025-08-22T22:34:50.194" v="424" actId="255"/>
        <pc:sldMkLst>
          <pc:docMk/>
          <pc:sldMk cId="1302641190" sldId="267"/>
        </pc:sldMkLst>
      </pc:sldChg>
      <pc:sldChg chg="modSp add mod">
        <pc:chgData name="Bateman, Bev" userId="78a4a1ab-f5ae-471d-a304-cc7fab5b40fa" providerId="ADAL" clId="{50002DB9-634C-479D-B9D1-249919DAEE50}" dt="2025-08-22T22:35:00.262" v="425" actId="255"/>
        <pc:sldMkLst>
          <pc:docMk/>
          <pc:sldMk cId="462428133" sldId="268"/>
        </pc:sldMkLst>
      </pc:sldChg>
      <pc:sldChg chg="modSp add mod">
        <pc:chgData name="Bateman, Bev" userId="78a4a1ab-f5ae-471d-a304-cc7fab5b40fa" providerId="ADAL" clId="{50002DB9-634C-479D-B9D1-249919DAEE50}" dt="2025-08-22T22:35:05.626" v="426" actId="255"/>
        <pc:sldMkLst>
          <pc:docMk/>
          <pc:sldMk cId="590396363" sldId="269"/>
        </pc:sldMkLst>
      </pc:sldChg>
      <pc:sldChg chg="add del">
        <pc:chgData name="Bateman, Bev" userId="78a4a1ab-f5ae-471d-a304-cc7fab5b40fa" providerId="ADAL" clId="{50002DB9-634C-479D-B9D1-249919DAEE50}" dt="2025-08-22T22:11:14.764" v="23" actId="2696"/>
        <pc:sldMkLst>
          <pc:docMk/>
          <pc:sldMk cId="2540002033" sldId="270"/>
        </pc:sldMkLst>
      </pc:sldChg>
      <pc:sldChg chg="modSp add mod">
        <pc:chgData name="Bateman, Bev" userId="78a4a1ab-f5ae-471d-a304-cc7fab5b40fa" providerId="ADAL" clId="{50002DB9-634C-479D-B9D1-249919DAEE50}" dt="2025-08-22T22:35:11.567" v="427" actId="255"/>
        <pc:sldMkLst>
          <pc:docMk/>
          <pc:sldMk cId="3976070456" sldId="271"/>
        </pc:sldMkLst>
      </pc:sldChg>
      <pc:sldChg chg="modSp add mod">
        <pc:chgData name="Bateman, Bev" userId="78a4a1ab-f5ae-471d-a304-cc7fab5b40fa" providerId="ADAL" clId="{50002DB9-634C-479D-B9D1-249919DAEE50}" dt="2025-08-22T22:35:17.677" v="428" actId="255"/>
        <pc:sldMkLst>
          <pc:docMk/>
          <pc:sldMk cId="3805125367" sldId="272"/>
        </pc:sldMkLst>
      </pc:sldChg>
      <pc:sldChg chg="modSp add mod">
        <pc:chgData name="Bateman, Bev" userId="78a4a1ab-f5ae-471d-a304-cc7fab5b40fa" providerId="ADAL" clId="{50002DB9-634C-479D-B9D1-249919DAEE50}" dt="2025-08-22T22:35:23.764" v="429" actId="255"/>
        <pc:sldMkLst>
          <pc:docMk/>
          <pc:sldMk cId="3325641735" sldId="273"/>
        </pc:sldMkLst>
      </pc:sldChg>
      <pc:sldChg chg="modSp add mod">
        <pc:chgData name="Bateman, Bev" userId="78a4a1ab-f5ae-471d-a304-cc7fab5b40fa" providerId="ADAL" clId="{50002DB9-634C-479D-B9D1-249919DAEE50}" dt="2025-08-22T22:35:29.506" v="430" actId="255"/>
        <pc:sldMkLst>
          <pc:docMk/>
          <pc:sldMk cId="3883770871" sldId="274"/>
        </pc:sldMkLst>
      </pc:sldChg>
      <pc:sldChg chg="modSp add mod">
        <pc:chgData name="Bateman, Bev" userId="78a4a1ab-f5ae-471d-a304-cc7fab5b40fa" providerId="ADAL" clId="{50002DB9-634C-479D-B9D1-249919DAEE50}" dt="2025-08-22T22:35:36.076" v="431" actId="255"/>
        <pc:sldMkLst>
          <pc:docMk/>
          <pc:sldMk cId="2960764436" sldId="275"/>
        </pc:sldMkLst>
      </pc:sldChg>
      <pc:sldChg chg="modSp add mod">
        <pc:chgData name="Bateman, Bev" userId="78a4a1ab-f5ae-471d-a304-cc7fab5b40fa" providerId="ADAL" clId="{50002DB9-634C-479D-B9D1-249919DAEE50}" dt="2025-08-22T22:35:42.651" v="432" actId="255"/>
        <pc:sldMkLst>
          <pc:docMk/>
          <pc:sldMk cId="788479192" sldId="276"/>
        </pc:sldMkLst>
      </pc:sldChg>
      <pc:sldChg chg="modSp add mod">
        <pc:chgData name="Bateman, Bev" userId="78a4a1ab-f5ae-471d-a304-cc7fab5b40fa" providerId="ADAL" clId="{50002DB9-634C-479D-B9D1-249919DAEE50}" dt="2025-08-22T22:35:47.702" v="433" actId="255"/>
        <pc:sldMkLst>
          <pc:docMk/>
          <pc:sldMk cId="3449075685" sldId="277"/>
        </pc:sldMkLst>
      </pc:sldChg>
      <pc:sldChg chg="modSp add mod">
        <pc:chgData name="Bateman, Bev" userId="78a4a1ab-f5ae-471d-a304-cc7fab5b40fa" providerId="ADAL" clId="{50002DB9-634C-479D-B9D1-249919DAEE50}" dt="2025-08-22T22:35:53.567" v="434" actId="255"/>
        <pc:sldMkLst>
          <pc:docMk/>
          <pc:sldMk cId="2247585951" sldId="278"/>
        </pc:sldMkLst>
      </pc:sldChg>
      <pc:sldChg chg="modSp add mod">
        <pc:chgData name="Bateman, Bev" userId="78a4a1ab-f5ae-471d-a304-cc7fab5b40fa" providerId="ADAL" clId="{50002DB9-634C-479D-B9D1-249919DAEE50}" dt="2025-08-22T22:35:59.827" v="435" actId="255"/>
        <pc:sldMkLst>
          <pc:docMk/>
          <pc:sldMk cId="1746533540" sldId="279"/>
        </pc:sldMkLst>
      </pc:sldChg>
      <pc:sldChg chg="modSp add mod">
        <pc:chgData name="Bateman, Bev" userId="78a4a1ab-f5ae-471d-a304-cc7fab5b40fa" providerId="ADAL" clId="{50002DB9-634C-479D-B9D1-249919DAEE50}" dt="2025-08-22T22:36:04.698" v="436" actId="255"/>
        <pc:sldMkLst>
          <pc:docMk/>
          <pc:sldMk cId="1432460865" sldId="280"/>
        </pc:sldMkLst>
      </pc:sldChg>
      <pc:sldChg chg="modSp add mod">
        <pc:chgData name="Bateman, Bev" userId="78a4a1ab-f5ae-471d-a304-cc7fab5b40fa" providerId="ADAL" clId="{50002DB9-634C-479D-B9D1-249919DAEE50}" dt="2025-08-22T22:36:12.257" v="437" actId="255"/>
        <pc:sldMkLst>
          <pc:docMk/>
          <pc:sldMk cId="2465256980" sldId="281"/>
        </pc:sldMkLst>
      </pc:sldChg>
      <pc:sldChg chg="modSp add mod">
        <pc:chgData name="Bateman, Bev" userId="78a4a1ab-f5ae-471d-a304-cc7fab5b40fa" providerId="ADAL" clId="{50002DB9-634C-479D-B9D1-249919DAEE50}" dt="2025-08-22T22:36:17.584" v="438" actId="255"/>
        <pc:sldMkLst>
          <pc:docMk/>
          <pc:sldMk cId="3457489980" sldId="282"/>
        </pc:sldMkLst>
      </pc:sldChg>
      <pc:sldChg chg="modSp add mod">
        <pc:chgData name="Bateman, Bev" userId="78a4a1ab-f5ae-471d-a304-cc7fab5b40fa" providerId="ADAL" clId="{50002DB9-634C-479D-B9D1-249919DAEE50}" dt="2025-08-22T22:36:24.348" v="439" actId="255"/>
        <pc:sldMkLst>
          <pc:docMk/>
          <pc:sldMk cId="3322414418" sldId="283"/>
        </pc:sldMkLst>
      </pc:sldChg>
      <pc:sldChg chg="modSp add mod">
        <pc:chgData name="Bateman, Bev" userId="78a4a1ab-f5ae-471d-a304-cc7fab5b40fa" providerId="ADAL" clId="{50002DB9-634C-479D-B9D1-249919DAEE50}" dt="2025-08-22T22:36:34.009" v="440" actId="255"/>
        <pc:sldMkLst>
          <pc:docMk/>
          <pc:sldMk cId="2731265637" sldId="284"/>
        </pc:sldMkLst>
      </pc:sldChg>
      <pc:sldChg chg="modSp add mod">
        <pc:chgData name="Bateman, Bev" userId="78a4a1ab-f5ae-471d-a304-cc7fab5b40fa" providerId="ADAL" clId="{50002DB9-634C-479D-B9D1-249919DAEE50}" dt="2025-08-22T22:36:38.846" v="441" actId="255"/>
        <pc:sldMkLst>
          <pc:docMk/>
          <pc:sldMk cId="1110506114" sldId="285"/>
        </pc:sldMkLst>
      </pc:sldChg>
      <pc:sldChg chg="modSp add mod">
        <pc:chgData name="Bateman, Bev" userId="78a4a1ab-f5ae-471d-a304-cc7fab5b40fa" providerId="ADAL" clId="{50002DB9-634C-479D-B9D1-249919DAEE50}" dt="2025-08-22T22:36:45.728" v="442" actId="255"/>
        <pc:sldMkLst>
          <pc:docMk/>
          <pc:sldMk cId="1953430104" sldId="286"/>
        </pc:sldMkLst>
      </pc:sldChg>
      <pc:sldChg chg="modSp add mod">
        <pc:chgData name="Bateman, Bev" userId="78a4a1ab-f5ae-471d-a304-cc7fab5b40fa" providerId="ADAL" clId="{50002DB9-634C-479D-B9D1-249919DAEE50}" dt="2025-08-22T22:36:51.329" v="443" actId="255"/>
        <pc:sldMkLst>
          <pc:docMk/>
          <pc:sldMk cId="3012001288" sldId="287"/>
        </pc:sldMkLst>
      </pc:sldChg>
      <pc:sldChg chg="modSp add mod">
        <pc:chgData name="Bateman, Bev" userId="78a4a1ab-f5ae-471d-a304-cc7fab5b40fa" providerId="ADAL" clId="{50002DB9-634C-479D-B9D1-249919DAEE50}" dt="2025-08-22T22:36:57.094" v="444" actId="255"/>
        <pc:sldMkLst>
          <pc:docMk/>
          <pc:sldMk cId="3034458069" sldId="288"/>
        </pc:sldMkLst>
      </pc:sldChg>
      <pc:sldChg chg="modSp add mod">
        <pc:chgData name="Bateman, Bev" userId="78a4a1ab-f5ae-471d-a304-cc7fab5b40fa" providerId="ADAL" clId="{50002DB9-634C-479D-B9D1-249919DAEE50}" dt="2025-08-22T22:37:02.078" v="445" actId="255"/>
        <pc:sldMkLst>
          <pc:docMk/>
          <pc:sldMk cId="3840323455" sldId="289"/>
        </pc:sldMkLst>
      </pc:sldChg>
      <pc:sldChg chg="modSp add mod">
        <pc:chgData name="Bateman, Bev" userId="78a4a1ab-f5ae-471d-a304-cc7fab5b40fa" providerId="ADAL" clId="{50002DB9-634C-479D-B9D1-249919DAEE50}" dt="2025-08-22T22:37:07.910" v="446" actId="255"/>
        <pc:sldMkLst>
          <pc:docMk/>
          <pc:sldMk cId="200530533" sldId="290"/>
        </pc:sldMkLst>
      </pc:sldChg>
      <pc:sldChg chg="modSp add mod">
        <pc:chgData name="Bateman, Bev" userId="78a4a1ab-f5ae-471d-a304-cc7fab5b40fa" providerId="ADAL" clId="{50002DB9-634C-479D-B9D1-249919DAEE50}" dt="2025-08-22T22:37:15.006" v="447" actId="255"/>
        <pc:sldMkLst>
          <pc:docMk/>
          <pc:sldMk cId="3318909449" sldId="291"/>
        </pc:sldMkLst>
      </pc:sldChg>
      <pc:sldChg chg="modSp add mod">
        <pc:chgData name="Bateman, Bev" userId="78a4a1ab-f5ae-471d-a304-cc7fab5b40fa" providerId="ADAL" clId="{50002DB9-634C-479D-B9D1-249919DAEE50}" dt="2025-08-22T22:37:20.963" v="448" actId="255"/>
        <pc:sldMkLst>
          <pc:docMk/>
          <pc:sldMk cId="2541990734" sldId="292"/>
        </pc:sldMkLst>
      </pc:sldChg>
      <pc:sldChg chg="modSp add mod">
        <pc:chgData name="Bateman, Bev" userId="78a4a1ab-f5ae-471d-a304-cc7fab5b40fa" providerId="ADAL" clId="{50002DB9-634C-479D-B9D1-249919DAEE50}" dt="2025-08-22T22:37:26.245" v="449" actId="255"/>
        <pc:sldMkLst>
          <pc:docMk/>
          <pc:sldMk cId="1810085736" sldId="293"/>
        </pc:sldMkLst>
      </pc:sldChg>
      <pc:sldChg chg="modSp add mod">
        <pc:chgData name="Bateman, Bev" userId="78a4a1ab-f5ae-471d-a304-cc7fab5b40fa" providerId="ADAL" clId="{50002DB9-634C-479D-B9D1-249919DAEE50}" dt="2025-08-22T22:37:32.234" v="450" actId="255"/>
        <pc:sldMkLst>
          <pc:docMk/>
          <pc:sldMk cId="2792600774" sldId="294"/>
        </pc:sldMkLst>
      </pc:sldChg>
      <pc:sldChg chg="modSp add mod">
        <pc:chgData name="Bateman, Bev" userId="78a4a1ab-f5ae-471d-a304-cc7fab5b40fa" providerId="ADAL" clId="{50002DB9-634C-479D-B9D1-249919DAEE50}" dt="2025-08-22T22:37:37" v="451" actId="255"/>
        <pc:sldMkLst>
          <pc:docMk/>
          <pc:sldMk cId="4154402876" sldId="295"/>
        </pc:sldMkLst>
      </pc:sldChg>
      <pc:sldChg chg="modSp add mod">
        <pc:chgData name="Bateman, Bev" userId="78a4a1ab-f5ae-471d-a304-cc7fab5b40fa" providerId="ADAL" clId="{50002DB9-634C-479D-B9D1-249919DAEE50}" dt="2025-08-22T22:37:43.963" v="452" actId="255"/>
        <pc:sldMkLst>
          <pc:docMk/>
          <pc:sldMk cId="3886471598" sldId="296"/>
        </pc:sldMkLst>
      </pc:sldChg>
      <pc:sldChg chg="modSp add mod">
        <pc:chgData name="Bateman, Bev" userId="78a4a1ab-f5ae-471d-a304-cc7fab5b40fa" providerId="ADAL" clId="{50002DB9-634C-479D-B9D1-249919DAEE50}" dt="2025-08-22T22:37:49.018" v="453" actId="255"/>
        <pc:sldMkLst>
          <pc:docMk/>
          <pc:sldMk cId="3856126552" sldId="297"/>
        </pc:sldMkLst>
      </pc:sldChg>
      <pc:sldChg chg="modSp add mod">
        <pc:chgData name="Bateman, Bev" userId="78a4a1ab-f5ae-471d-a304-cc7fab5b40fa" providerId="ADAL" clId="{50002DB9-634C-479D-B9D1-249919DAEE50}" dt="2025-08-22T22:37:54.507" v="454" actId="255"/>
        <pc:sldMkLst>
          <pc:docMk/>
          <pc:sldMk cId="2837571132" sldId="298"/>
        </pc:sldMkLst>
      </pc:sldChg>
      <pc:sldChg chg="modSp add mod">
        <pc:chgData name="Bateman, Bev" userId="78a4a1ab-f5ae-471d-a304-cc7fab5b40fa" providerId="ADAL" clId="{50002DB9-634C-479D-B9D1-249919DAEE50}" dt="2025-08-22T22:38:00.911" v="455" actId="255"/>
        <pc:sldMkLst>
          <pc:docMk/>
          <pc:sldMk cId="1186675216" sldId="299"/>
        </pc:sldMkLst>
      </pc:sldChg>
      <pc:sldChg chg="modSp add mod">
        <pc:chgData name="Bateman, Bev" userId="78a4a1ab-f5ae-471d-a304-cc7fab5b40fa" providerId="ADAL" clId="{50002DB9-634C-479D-B9D1-249919DAEE50}" dt="2025-08-22T22:38:08.146" v="456" actId="255"/>
        <pc:sldMkLst>
          <pc:docMk/>
          <pc:sldMk cId="236793955" sldId="300"/>
        </pc:sldMkLst>
      </pc:sldChg>
      <pc:sldChg chg="modSp add mod">
        <pc:chgData name="Bateman, Bev" userId="78a4a1ab-f5ae-471d-a304-cc7fab5b40fa" providerId="ADAL" clId="{50002DB9-634C-479D-B9D1-249919DAEE50}" dt="2025-08-22T22:38:13.302" v="457" actId="255"/>
        <pc:sldMkLst>
          <pc:docMk/>
          <pc:sldMk cId="314092095" sldId="301"/>
        </pc:sldMkLst>
      </pc:sldChg>
      <pc:sldChg chg="modSp add mod">
        <pc:chgData name="Bateman, Bev" userId="78a4a1ab-f5ae-471d-a304-cc7fab5b40fa" providerId="ADAL" clId="{50002DB9-634C-479D-B9D1-249919DAEE50}" dt="2025-08-22T22:34:12.120" v="418" actId="255"/>
        <pc:sldMkLst>
          <pc:docMk/>
          <pc:sldMk cId="2937060332" sldId="307"/>
        </pc:sldMkLst>
      </pc:sldChg>
      <pc:sldChg chg="modSp add mod">
        <pc:chgData name="Bateman, Bev" userId="78a4a1ab-f5ae-471d-a304-cc7fab5b40fa" providerId="ADAL" clId="{50002DB9-634C-479D-B9D1-249919DAEE50}" dt="2025-08-22T22:34:18.128" v="419" actId="255"/>
        <pc:sldMkLst>
          <pc:docMk/>
          <pc:sldMk cId="2750230012" sldId="308"/>
        </pc:sldMkLst>
      </pc:sldChg>
      <pc:sldChg chg="modSp add mod">
        <pc:chgData name="Bateman, Bev" userId="78a4a1ab-f5ae-471d-a304-cc7fab5b40fa" providerId="ADAL" clId="{50002DB9-634C-479D-B9D1-249919DAEE50}" dt="2025-08-22T22:34:24.527" v="420" actId="255"/>
        <pc:sldMkLst>
          <pc:docMk/>
          <pc:sldMk cId="352077671" sldId="309"/>
        </pc:sldMkLst>
      </pc:sldChg>
      <pc:sldChg chg="modSp add mod">
        <pc:chgData name="Bateman, Bev" userId="78a4a1ab-f5ae-471d-a304-cc7fab5b40fa" providerId="ADAL" clId="{50002DB9-634C-479D-B9D1-249919DAEE50}" dt="2025-08-22T22:34:30.041" v="421" actId="255"/>
        <pc:sldMkLst>
          <pc:docMk/>
          <pc:sldMk cId="3278025321" sldId="310"/>
        </pc:sldMkLst>
      </pc:sldChg>
      <pc:sldChg chg="delSp modSp add mod modClrScheme chgLayout">
        <pc:chgData name="Bateman, Bev" userId="78a4a1ab-f5ae-471d-a304-cc7fab5b40fa" providerId="ADAL" clId="{50002DB9-634C-479D-B9D1-249919DAEE50}" dt="2025-08-22T22:38:19.395" v="458" actId="255"/>
        <pc:sldMkLst>
          <pc:docMk/>
          <pc:sldMk cId="1108262011" sldId="311"/>
        </pc:sldMkLst>
      </pc:sldChg>
      <pc:sldChg chg="add del">
        <pc:chgData name="Bateman, Bev" userId="78a4a1ab-f5ae-471d-a304-cc7fab5b40fa" providerId="ADAL" clId="{50002DB9-634C-479D-B9D1-249919DAEE50}" dt="2025-08-22T22:03:12.040" v="3"/>
        <pc:sldMkLst>
          <pc:docMk/>
          <pc:sldMk cId="2278372947" sldId="312"/>
        </pc:sldMkLst>
      </pc:sldChg>
    </pc:docChg>
  </pc:docChgLst>
  <pc:docChgLst>
    <pc:chgData name="Bateman, Bev" userId="78a4a1ab-f5ae-471d-a304-cc7fab5b40fa" providerId="ADAL" clId="{9D79737B-E556-458B-A1B4-402CFBFECC74}"/>
    <pc:docChg chg="custSel addSld modSld modSection">
      <pc:chgData name="Bateman, Bev" userId="78a4a1ab-f5ae-471d-a304-cc7fab5b40fa" providerId="ADAL" clId="{9D79737B-E556-458B-A1B4-402CFBFECC74}" dt="2025-10-26T00:55:30.206" v="116" actId="20577"/>
      <pc:docMkLst>
        <pc:docMk/>
      </pc:docMkLst>
      <pc:sldChg chg="modSp mod">
        <pc:chgData name="Bateman, Bev" userId="78a4a1ab-f5ae-471d-a304-cc7fab5b40fa" providerId="ADAL" clId="{9D79737B-E556-458B-A1B4-402CFBFECC74}" dt="2025-10-26T00:50:58.087" v="103" actId="207"/>
        <pc:sldMkLst>
          <pc:docMk/>
          <pc:sldMk cId="1110356539" sldId="265"/>
        </pc:sldMkLst>
        <pc:spChg chg="mod">
          <ac:chgData name="Bateman, Bev" userId="78a4a1ab-f5ae-471d-a304-cc7fab5b40fa" providerId="ADAL" clId="{9D79737B-E556-458B-A1B4-402CFBFECC74}" dt="2025-10-26T00:50:58.087" v="103" actId="207"/>
          <ac:spMkLst>
            <pc:docMk/>
            <pc:sldMk cId="1110356539" sldId="26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1:12.623" v="105" actId="20577"/>
        <pc:sldMkLst>
          <pc:docMk/>
          <pc:sldMk cId="1071687718" sldId="266"/>
        </pc:sldMkLst>
        <pc:spChg chg="mod">
          <ac:chgData name="Bateman, Bev" userId="78a4a1ab-f5ae-471d-a304-cc7fab5b40fa" providerId="ADAL" clId="{9D79737B-E556-458B-A1B4-402CFBFECC74}" dt="2025-10-26T00:51:12.623" v="105" actId="20577"/>
          <ac:spMkLst>
            <pc:docMk/>
            <pc:sldMk cId="1071687718" sldId="26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5:22.910" v="115" actId="20577"/>
        <pc:sldMkLst>
          <pc:docMk/>
          <pc:sldMk cId="590396363" sldId="269"/>
        </pc:sldMkLst>
        <pc:spChg chg="mod">
          <ac:chgData name="Bateman, Bev" userId="78a4a1ab-f5ae-471d-a304-cc7fab5b40fa" providerId="ADAL" clId="{9D79737B-E556-458B-A1B4-402CFBFECC74}" dt="2025-10-26T00:55:22.910" v="115" actId="20577"/>
          <ac:spMkLst>
            <pc:docMk/>
            <pc:sldMk cId="590396363" sldId="26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5:15.125" v="114" actId="20577"/>
        <pc:sldMkLst>
          <pc:docMk/>
          <pc:sldMk cId="1432460865" sldId="280"/>
        </pc:sldMkLst>
        <pc:spChg chg="mod">
          <ac:chgData name="Bateman, Bev" userId="78a4a1ab-f5ae-471d-a304-cc7fab5b40fa" providerId="ADAL" clId="{9D79737B-E556-458B-A1B4-402CFBFECC74}" dt="2025-10-26T00:55:15.125" v="114" actId="20577"/>
          <ac:spMkLst>
            <pc:docMk/>
            <pc:sldMk cId="1432460865" sldId="28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5:01.939" v="111" actId="20577"/>
        <pc:sldMkLst>
          <pc:docMk/>
          <pc:sldMk cId="2465256980" sldId="281"/>
        </pc:sldMkLst>
        <pc:spChg chg="mod">
          <ac:chgData name="Bateman, Bev" userId="78a4a1ab-f5ae-471d-a304-cc7fab5b40fa" providerId="ADAL" clId="{9D79737B-E556-458B-A1B4-402CFBFECC74}" dt="2025-10-26T00:55:01.939" v="111" actId="20577"/>
          <ac:spMkLst>
            <pc:docMk/>
            <pc:sldMk cId="2465256980" sldId="28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4:48.461" v="109" actId="20577"/>
        <pc:sldMkLst>
          <pc:docMk/>
          <pc:sldMk cId="3457489980" sldId="282"/>
        </pc:sldMkLst>
        <pc:spChg chg="mod">
          <ac:chgData name="Bateman, Bev" userId="78a4a1ab-f5ae-471d-a304-cc7fab5b40fa" providerId="ADAL" clId="{9D79737B-E556-458B-A1B4-402CFBFECC74}" dt="2025-10-26T00:54:48.461" v="109" actId="20577"/>
          <ac:spMkLst>
            <pc:docMk/>
            <pc:sldMk cId="3457489980" sldId="28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5:07.179" v="113" actId="20577"/>
        <pc:sldMkLst>
          <pc:docMk/>
          <pc:sldMk cId="2731265637" sldId="284"/>
        </pc:sldMkLst>
        <pc:spChg chg="mod">
          <ac:chgData name="Bateman, Bev" userId="78a4a1ab-f5ae-471d-a304-cc7fab5b40fa" providerId="ADAL" clId="{9D79737B-E556-458B-A1B4-402CFBFECC74}" dt="2025-10-26T00:55:07.179" v="113" actId="20577"/>
          <ac:spMkLst>
            <pc:docMk/>
            <pc:sldMk cId="2731265637" sldId="28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3:16.580" v="108" actId="207"/>
        <pc:sldMkLst>
          <pc:docMk/>
          <pc:sldMk cId="3856126552" sldId="297"/>
        </pc:sldMkLst>
        <pc:spChg chg="mod">
          <ac:chgData name="Bateman, Bev" userId="78a4a1ab-f5ae-471d-a304-cc7fab5b40fa" providerId="ADAL" clId="{9D79737B-E556-458B-A1B4-402CFBFECC74}" dt="2025-10-26T00:53:16.580" v="108" actId="207"/>
          <ac:spMkLst>
            <pc:docMk/>
            <pc:sldMk cId="3856126552" sldId="29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4:53.722" v="110" actId="20577"/>
        <pc:sldMkLst>
          <pc:docMk/>
          <pc:sldMk cId="2008773533" sldId="312"/>
        </pc:sldMkLst>
        <pc:spChg chg="mod">
          <ac:chgData name="Bateman, Bev" userId="78a4a1ab-f5ae-471d-a304-cc7fab5b40fa" providerId="ADAL" clId="{9D79737B-E556-458B-A1B4-402CFBFECC74}" dt="2025-10-26T00:54:53.722" v="110" actId="20577"/>
          <ac:spMkLst>
            <pc:docMk/>
            <pc:sldMk cId="2008773533" sldId="312"/>
            <ac:spMk id="5" creationId="{3E327A00-224F-834B-9724-02E5339B4417}"/>
          </ac:spMkLst>
        </pc:spChg>
      </pc:sldChg>
      <pc:sldChg chg="modSp mod">
        <pc:chgData name="Bateman, Bev" userId="78a4a1ab-f5ae-471d-a304-cc7fab5b40fa" providerId="ADAL" clId="{9D79737B-E556-458B-A1B4-402CFBFECC74}" dt="2025-10-26T00:55:30.206" v="116" actId="20577"/>
        <pc:sldMkLst>
          <pc:docMk/>
          <pc:sldMk cId="3536335396" sldId="313"/>
        </pc:sldMkLst>
        <pc:spChg chg="mod">
          <ac:chgData name="Bateman, Bev" userId="78a4a1ab-f5ae-471d-a304-cc7fab5b40fa" providerId="ADAL" clId="{9D79737B-E556-458B-A1B4-402CFBFECC74}" dt="2025-10-26T00:55:30.206" v="116" actId="20577"/>
          <ac:spMkLst>
            <pc:docMk/>
            <pc:sldMk cId="3536335396" sldId="313"/>
            <ac:spMk id="5" creationId="{6A7BB7E9-6692-AD49-FD0A-D11E4B481BC6}"/>
          </ac:spMkLst>
        </pc:spChg>
      </pc:sldChg>
      <pc:sldChg chg="modSp mod">
        <pc:chgData name="Bateman, Bev" userId="78a4a1ab-f5ae-471d-a304-cc7fab5b40fa" providerId="ADAL" clId="{9D79737B-E556-458B-A1B4-402CFBFECC74}" dt="2025-10-26T00:52:05.628" v="107" actId="113"/>
        <pc:sldMkLst>
          <pc:docMk/>
          <pc:sldMk cId="1298169724" sldId="321"/>
        </pc:sldMkLst>
        <pc:spChg chg="mod">
          <ac:chgData name="Bateman, Bev" userId="78a4a1ab-f5ae-471d-a304-cc7fab5b40fa" providerId="ADAL" clId="{9D79737B-E556-458B-A1B4-402CFBFECC74}" dt="2025-10-26T00:52:05.628" v="107" actId="113"/>
          <ac:spMkLst>
            <pc:docMk/>
            <pc:sldMk cId="1298169724" sldId="321"/>
            <ac:spMk id="3" creationId="{82BEE5D4-B884-B788-CFF6-B46B46A654A4}"/>
          </ac:spMkLst>
        </pc:spChg>
      </pc:sldChg>
      <pc:sldChg chg="modSp add mod">
        <pc:chgData name="Bateman, Bev" userId="78a4a1ab-f5ae-471d-a304-cc7fab5b40fa" providerId="ADAL" clId="{9D79737B-E556-458B-A1B4-402CFBFECC74}" dt="2025-10-26T00:50:08.472" v="101" actId="313"/>
        <pc:sldMkLst>
          <pc:docMk/>
          <pc:sldMk cId="3891121982" sldId="332"/>
        </pc:sldMkLst>
        <pc:spChg chg="mod">
          <ac:chgData name="Bateman, Bev" userId="78a4a1ab-f5ae-471d-a304-cc7fab5b40fa" providerId="ADAL" clId="{9D79737B-E556-458B-A1B4-402CFBFECC74}" dt="2025-10-26T00:50:08.472" v="101" actId="313"/>
          <ac:spMkLst>
            <pc:docMk/>
            <pc:sldMk cId="3891121982" sldId="332"/>
            <ac:spMk id="5" creationId="{3F287D08-F511-67EC-8985-650203A29BD4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undo custSel addSld delSld modSld sldOrd addSection delSection">
      <pc:chgData name="Bateman, Bev" userId="78a4a1ab-f5ae-471d-a304-cc7fab5b40fa" providerId="ADAL" clId="{4CAAFCDF-D780-43F9-9435-299B1F34108C}" dt="2025-10-22T01:02:27.829" v="5226" actId="20577"/>
      <pc:docMkLst>
        <pc:docMk/>
      </pc:docMkLst>
      <pc:sldChg chg="del">
        <pc:chgData name="Bateman, Bev" userId="78a4a1ab-f5ae-471d-a304-cc7fab5b40fa" providerId="ADAL" clId="{4CAAFCDF-D780-43F9-9435-299B1F34108C}" dt="2025-10-21T23:19:10.329" v="0" actId="47"/>
        <pc:sldMkLst>
          <pc:docMk/>
          <pc:sldMk cId="1669235989" sldId="256"/>
        </pc:sldMkLst>
      </pc:sldChg>
      <pc:sldChg chg="del">
        <pc:chgData name="Bateman, Bev" userId="78a4a1ab-f5ae-471d-a304-cc7fab5b40fa" providerId="ADAL" clId="{4CAAFCDF-D780-43F9-9435-299B1F34108C}" dt="2025-10-21T23:21:50.549" v="17" actId="47"/>
        <pc:sldMkLst>
          <pc:docMk/>
          <pc:sldMk cId="3357052727" sldId="260"/>
        </pc:sldMkLst>
      </pc:sldChg>
      <pc:sldChg chg="modSp mod modClrScheme chgLayout">
        <pc:chgData name="Bateman, Bev" userId="78a4a1ab-f5ae-471d-a304-cc7fab5b40fa" providerId="ADAL" clId="{4CAAFCDF-D780-43F9-9435-299B1F34108C}" dt="2025-10-22T01:01:31.554" v="5220" actId="20577"/>
        <pc:sldMkLst>
          <pc:docMk/>
          <pc:sldMk cId="2958736197" sldId="261"/>
        </pc:sldMkLst>
        <pc:spChg chg="mod modVis">
          <ac:chgData name="Bateman, Bev" userId="78a4a1ab-f5ae-471d-a304-cc7fab5b40fa" providerId="ADAL" clId="{4CAAFCDF-D780-43F9-9435-299B1F34108C}" dt="2025-10-21T23:28:29.541" v="292" actId="26606"/>
          <ac:spMkLst>
            <pc:docMk/>
            <pc:sldMk cId="2958736197" sldId="261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28:29.541" v="292" actId="26606"/>
          <ac:spMkLst>
            <pc:docMk/>
            <pc:sldMk cId="2958736197" sldId="26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1:31.554" v="5220" actId="20577"/>
          <ac:spMkLst>
            <pc:docMk/>
            <pc:sldMk cId="2958736197" sldId="26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3:23.998" v="5183" actId="14100"/>
        <pc:sldMkLst>
          <pc:docMk/>
          <pc:sldMk cId="1612169719" sldId="262"/>
        </pc:sldMkLst>
        <pc:spChg chg="mod">
          <ac:chgData name="Bateman, Bev" userId="78a4a1ab-f5ae-471d-a304-cc7fab5b40fa" providerId="ADAL" clId="{4CAAFCDF-D780-43F9-9435-299B1F34108C}" dt="2025-10-22T00:33:23.998" v="5183" actId="14100"/>
          <ac:spMkLst>
            <pc:docMk/>
            <pc:sldMk cId="1612169719" sldId="26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8:13.110" v="1006" actId="20577"/>
          <ac:spMkLst>
            <pc:docMk/>
            <pc:sldMk cId="1612169719" sldId="26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3:33.558" v="5184" actId="14100"/>
        <pc:sldMkLst>
          <pc:docMk/>
          <pc:sldMk cId="408400565" sldId="263"/>
        </pc:sldMkLst>
        <pc:spChg chg="mod">
          <ac:chgData name="Bateman, Bev" userId="78a4a1ab-f5ae-471d-a304-cc7fab5b40fa" providerId="ADAL" clId="{4CAAFCDF-D780-43F9-9435-299B1F34108C}" dt="2025-10-22T00:33:33.558" v="5184" actId="14100"/>
          <ac:spMkLst>
            <pc:docMk/>
            <pc:sldMk cId="408400565" sldId="26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8:59.422" v="1039" actId="20577"/>
          <ac:spMkLst>
            <pc:docMk/>
            <pc:sldMk cId="408400565" sldId="26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4:06.119" v="5187" actId="14100"/>
        <pc:sldMkLst>
          <pc:docMk/>
          <pc:sldMk cId="3260994371" sldId="264"/>
        </pc:sldMkLst>
        <pc:spChg chg="mod">
          <ac:chgData name="Bateman, Bev" userId="78a4a1ab-f5ae-471d-a304-cc7fab5b40fa" providerId="ADAL" clId="{4CAAFCDF-D780-43F9-9435-299B1F34108C}" dt="2025-10-22T00:34:06.119" v="5187" actId="14100"/>
          <ac:spMkLst>
            <pc:docMk/>
            <pc:sldMk cId="3260994371" sldId="26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1:10.157" v="1126" actId="20577"/>
          <ac:spMkLst>
            <pc:docMk/>
            <pc:sldMk cId="3260994371" sldId="26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4:42.937" v="5190" actId="14100"/>
        <pc:sldMkLst>
          <pc:docMk/>
          <pc:sldMk cId="1110356539" sldId="265"/>
        </pc:sldMkLst>
        <pc:spChg chg="mod">
          <ac:chgData name="Bateman, Bev" userId="78a4a1ab-f5ae-471d-a304-cc7fab5b40fa" providerId="ADAL" clId="{4CAAFCDF-D780-43F9-9435-299B1F34108C}" dt="2025-10-22T00:34:42.937" v="5190" actId="14100"/>
          <ac:spMkLst>
            <pc:docMk/>
            <pc:sldMk cId="1110356539" sldId="26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4:32.460" v="1208" actId="20577"/>
          <ac:spMkLst>
            <pc:docMk/>
            <pc:sldMk cId="1110356539" sldId="26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4:54.675" v="5191" actId="14100"/>
        <pc:sldMkLst>
          <pc:docMk/>
          <pc:sldMk cId="1071687718" sldId="266"/>
        </pc:sldMkLst>
        <pc:spChg chg="mod">
          <ac:chgData name="Bateman, Bev" userId="78a4a1ab-f5ae-471d-a304-cc7fab5b40fa" providerId="ADAL" clId="{4CAAFCDF-D780-43F9-9435-299B1F34108C}" dt="2025-10-22T00:34:54.675" v="5191" actId="14100"/>
          <ac:spMkLst>
            <pc:docMk/>
            <pc:sldMk cId="1071687718" sldId="26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5:23.235" v="1232" actId="20577"/>
          <ac:spMkLst>
            <pc:docMk/>
            <pc:sldMk cId="1071687718" sldId="266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4CAAFCDF-D780-43F9-9435-299B1F34108C}" dt="2025-10-22T01:01:42.807" v="5221" actId="20577"/>
        <pc:sldMkLst>
          <pc:docMk/>
          <pc:sldMk cId="1302641190" sldId="267"/>
        </pc:sldMkLst>
        <pc:spChg chg="mod modVis">
          <ac:chgData name="Bateman, Bev" userId="78a4a1ab-f5ae-471d-a304-cc7fab5b40fa" providerId="ADAL" clId="{4CAAFCDF-D780-43F9-9435-299B1F34108C}" dt="2025-10-21T23:45:42.332" v="1236" actId="26606"/>
          <ac:spMkLst>
            <pc:docMk/>
            <pc:sldMk cId="1302641190" sldId="267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45:42.332" v="1236" actId="26606"/>
          <ac:spMkLst>
            <pc:docMk/>
            <pc:sldMk cId="1302641190" sldId="26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1:42.807" v="5221" actId="20577"/>
          <ac:spMkLst>
            <pc:docMk/>
            <pc:sldMk cId="1302641190" sldId="26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5:05.670" v="5192" actId="14100"/>
        <pc:sldMkLst>
          <pc:docMk/>
          <pc:sldMk cId="462428133" sldId="268"/>
        </pc:sldMkLst>
        <pc:spChg chg="mod">
          <ac:chgData name="Bateman, Bev" userId="78a4a1ab-f5ae-471d-a304-cc7fab5b40fa" providerId="ADAL" clId="{4CAAFCDF-D780-43F9-9435-299B1F34108C}" dt="2025-10-22T00:35:05.670" v="5192" actId="14100"/>
          <ac:spMkLst>
            <pc:docMk/>
            <pc:sldMk cId="462428133" sldId="26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6:15.673" v="1248" actId="20577"/>
          <ac:spMkLst>
            <pc:docMk/>
            <pc:sldMk cId="462428133" sldId="268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3:35:40.503" v="860" actId="26606"/>
        <pc:sldMkLst>
          <pc:docMk/>
          <pc:sldMk cId="590396363" sldId="269"/>
        </pc:sldMkLst>
        <pc:spChg chg="mod modVis">
          <ac:chgData name="Bateman, Bev" userId="78a4a1ab-f5ae-471d-a304-cc7fab5b40fa" providerId="ADAL" clId="{4CAAFCDF-D780-43F9-9435-299B1F34108C}" dt="2025-10-21T23:35:40.503" v="860" actId="26606"/>
          <ac:spMkLst>
            <pc:docMk/>
            <pc:sldMk cId="590396363" sldId="26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35:40.503" v="860" actId="26606"/>
          <ac:spMkLst>
            <pc:docMk/>
            <pc:sldMk cId="590396363" sldId="26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5:40.503" v="860" actId="26606"/>
          <ac:spMkLst>
            <pc:docMk/>
            <pc:sldMk cId="590396363" sldId="26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5:22.060" v="5194" actId="14100"/>
        <pc:sldMkLst>
          <pc:docMk/>
          <pc:sldMk cId="3976070456" sldId="271"/>
        </pc:sldMkLst>
        <pc:spChg chg="mod">
          <ac:chgData name="Bateman, Bev" userId="78a4a1ab-f5ae-471d-a304-cc7fab5b40fa" providerId="ADAL" clId="{4CAAFCDF-D780-43F9-9435-299B1F34108C}" dt="2025-10-22T00:35:22.060" v="5194" actId="14100"/>
          <ac:spMkLst>
            <pc:docMk/>
            <pc:sldMk cId="3976070456" sldId="27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8:37.939" v="1450" actId="20577"/>
          <ac:spMkLst>
            <pc:docMk/>
            <pc:sldMk cId="3976070456" sldId="271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10-21T23:48:43.731" v="1451" actId="47"/>
        <pc:sldMkLst>
          <pc:docMk/>
          <pc:sldMk cId="3805125367" sldId="272"/>
        </pc:sldMkLst>
      </pc:sldChg>
      <pc:sldChg chg="modSp mod">
        <pc:chgData name="Bateman, Bev" userId="78a4a1ab-f5ae-471d-a304-cc7fab5b40fa" providerId="ADAL" clId="{4CAAFCDF-D780-43F9-9435-299B1F34108C}" dt="2025-10-22T00:35:31.983" v="5195" actId="14100"/>
        <pc:sldMkLst>
          <pc:docMk/>
          <pc:sldMk cId="3325641735" sldId="273"/>
        </pc:sldMkLst>
        <pc:spChg chg="mod">
          <ac:chgData name="Bateman, Bev" userId="78a4a1ab-f5ae-471d-a304-cc7fab5b40fa" providerId="ADAL" clId="{4CAAFCDF-D780-43F9-9435-299B1F34108C}" dt="2025-10-22T00:35:31.983" v="5195" actId="14100"/>
          <ac:spMkLst>
            <pc:docMk/>
            <pc:sldMk cId="3325641735" sldId="27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9:27.791" v="1466" actId="20577"/>
          <ac:spMkLst>
            <pc:docMk/>
            <pc:sldMk cId="3325641735" sldId="27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5:49.909" v="5197" actId="14100"/>
        <pc:sldMkLst>
          <pc:docMk/>
          <pc:sldMk cId="3883770871" sldId="274"/>
        </pc:sldMkLst>
        <pc:spChg chg="mod">
          <ac:chgData name="Bateman, Bev" userId="78a4a1ab-f5ae-471d-a304-cc7fab5b40fa" providerId="ADAL" clId="{4CAAFCDF-D780-43F9-9435-299B1F34108C}" dt="2025-10-22T00:35:49.909" v="5197" actId="14100"/>
          <ac:spMkLst>
            <pc:docMk/>
            <pc:sldMk cId="3883770871" sldId="27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55:15.984" v="1972" actId="20577"/>
          <ac:spMkLst>
            <pc:docMk/>
            <pc:sldMk cId="3883770871" sldId="274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23:58:56.735" v="2520" actId="255"/>
        <pc:sldMkLst>
          <pc:docMk/>
          <pc:sldMk cId="2960764436" sldId="275"/>
        </pc:sldMkLst>
        <pc:spChg chg="mod ord modVis">
          <ac:chgData name="Bateman, Bev" userId="78a4a1ab-f5ae-471d-a304-cc7fab5b40fa" providerId="ADAL" clId="{4CAAFCDF-D780-43F9-9435-299B1F34108C}" dt="2025-10-21T23:58:51.321" v="2519" actId="26606"/>
          <ac:spMkLst>
            <pc:docMk/>
            <pc:sldMk cId="2960764436" sldId="275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58:56.735" v="2520" actId="255"/>
          <ac:spMkLst>
            <pc:docMk/>
            <pc:sldMk cId="2960764436" sldId="27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58:51.321" v="2519" actId="26606"/>
          <ac:spMkLst>
            <pc:docMk/>
            <pc:sldMk cId="2960764436" sldId="275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23:58:51.321" v="2519" actId="26606"/>
          <ac:picMkLst>
            <pc:docMk/>
            <pc:sldMk cId="2960764436" sldId="275"/>
            <ac:picMk id="3" creationId="{3F9F3D29-F8B3-698F-32EC-E7C8C18E29C4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2T01:01:53.893" v="5222" actId="20577"/>
        <pc:sldMkLst>
          <pc:docMk/>
          <pc:sldMk cId="788479192" sldId="276"/>
        </pc:sldMkLst>
        <pc:spChg chg="mod modVis">
          <ac:chgData name="Bateman, Bev" userId="78a4a1ab-f5ae-471d-a304-cc7fab5b40fa" providerId="ADAL" clId="{4CAAFCDF-D780-43F9-9435-299B1F34108C}" dt="2025-10-21T23:59:19.778" v="2530" actId="26606"/>
          <ac:spMkLst>
            <pc:docMk/>
            <pc:sldMk cId="788479192" sldId="276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59:19.778" v="2530" actId="26606"/>
          <ac:spMkLst>
            <pc:docMk/>
            <pc:sldMk cId="788479192" sldId="27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1:53.893" v="5222" actId="20577"/>
          <ac:spMkLst>
            <pc:docMk/>
            <pc:sldMk cId="788479192" sldId="27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6:18.036" v="5199" actId="14100"/>
        <pc:sldMkLst>
          <pc:docMk/>
          <pc:sldMk cId="3449075685" sldId="277"/>
        </pc:sldMkLst>
        <pc:spChg chg="mod">
          <ac:chgData name="Bateman, Bev" userId="78a4a1ab-f5ae-471d-a304-cc7fab5b40fa" providerId="ADAL" clId="{4CAAFCDF-D780-43F9-9435-299B1F34108C}" dt="2025-10-22T00:36:18.036" v="5199" actId="14100"/>
          <ac:spMkLst>
            <pc:docMk/>
            <pc:sldMk cId="3449075685" sldId="27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00:04.348" v="2540" actId="20577"/>
          <ac:spMkLst>
            <pc:docMk/>
            <pc:sldMk cId="3449075685" sldId="277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2T00:01:02.943" v="2549" actId="255"/>
        <pc:sldMkLst>
          <pc:docMk/>
          <pc:sldMk cId="2247585951" sldId="278"/>
        </pc:sldMkLst>
        <pc:spChg chg="mod ord modVis">
          <ac:chgData name="Bateman, Bev" userId="78a4a1ab-f5ae-471d-a304-cc7fab5b40fa" providerId="ADAL" clId="{4CAAFCDF-D780-43F9-9435-299B1F34108C}" dt="2025-10-22T00:00:57.340" v="2545" actId="26606"/>
          <ac:spMkLst>
            <pc:docMk/>
            <pc:sldMk cId="2247585951" sldId="27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01:02.943" v="2549" actId="255"/>
          <ac:spMkLst>
            <pc:docMk/>
            <pc:sldMk cId="2247585951" sldId="27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00:57.340" v="2545" actId="26606"/>
          <ac:spMkLst>
            <pc:docMk/>
            <pc:sldMk cId="2247585951" sldId="278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2T00:01:00.519" v="2547" actId="27614"/>
          <ac:picMkLst>
            <pc:docMk/>
            <pc:sldMk cId="2247585951" sldId="278"/>
            <ac:picMk id="3" creationId="{54E2F3F2-052F-CC9E-1D63-9D95F183B2F3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2T01:02:03.079" v="5223" actId="20577"/>
        <pc:sldMkLst>
          <pc:docMk/>
          <pc:sldMk cId="1746533540" sldId="279"/>
        </pc:sldMkLst>
        <pc:spChg chg="mod modVis">
          <ac:chgData name="Bateman, Bev" userId="78a4a1ab-f5ae-471d-a304-cc7fab5b40fa" providerId="ADAL" clId="{4CAAFCDF-D780-43F9-9435-299B1F34108C}" dt="2025-10-22T00:01:30.601" v="2560" actId="26606"/>
          <ac:spMkLst>
            <pc:docMk/>
            <pc:sldMk cId="1746533540" sldId="27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01:30.601" v="2560" actId="26606"/>
          <ac:spMkLst>
            <pc:docMk/>
            <pc:sldMk cId="1746533540" sldId="27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2:03.079" v="5223" actId="20577"/>
          <ac:spMkLst>
            <pc:docMk/>
            <pc:sldMk cId="1746533540" sldId="279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3:34:53.409" v="710" actId="26606"/>
        <pc:sldMkLst>
          <pc:docMk/>
          <pc:sldMk cId="1432460865" sldId="280"/>
        </pc:sldMkLst>
        <pc:spChg chg="mod modVis">
          <ac:chgData name="Bateman, Bev" userId="78a4a1ab-f5ae-471d-a304-cc7fab5b40fa" providerId="ADAL" clId="{4CAAFCDF-D780-43F9-9435-299B1F34108C}" dt="2025-10-21T23:34:53.409" v="710" actId="26606"/>
          <ac:spMkLst>
            <pc:docMk/>
            <pc:sldMk cId="1432460865" sldId="28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34:53.409" v="710" actId="26606"/>
          <ac:spMkLst>
            <pc:docMk/>
            <pc:sldMk cId="1432460865" sldId="28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4:53.409" v="710" actId="26606"/>
          <ac:spMkLst>
            <pc:docMk/>
            <pc:sldMk cId="1432460865" sldId="280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3:33:41.610" v="593" actId="26606"/>
        <pc:sldMkLst>
          <pc:docMk/>
          <pc:sldMk cId="2465256980" sldId="281"/>
        </pc:sldMkLst>
        <pc:spChg chg="mod modVis">
          <ac:chgData name="Bateman, Bev" userId="78a4a1ab-f5ae-471d-a304-cc7fab5b40fa" providerId="ADAL" clId="{4CAAFCDF-D780-43F9-9435-299B1F34108C}" dt="2025-10-21T23:33:41.610" v="593" actId="26606"/>
          <ac:spMkLst>
            <pc:docMk/>
            <pc:sldMk cId="2465256980" sldId="281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33:41.610" v="593" actId="26606"/>
          <ac:spMkLst>
            <pc:docMk/>
            <pc:sldMk cId="2465256980" sldId="28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3:41.610" v="593" actId="26606"/>
          <ac:spMkLst>
            <pc:docMk/>
            <pc:sldMk cId="2465256980" sldId="281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3:33:11.364" v="559" actId="20577"/>
        <pc:sldMkLst>
          <pc:docMk/>
          <pc:sldMk cId="3457489980" sldId="282"/>
        </pc:sldMkLst>
        <pc:spChg chg="mod modVis">
          <ac:chgData name="Bateman, Bev" userId="78a4a1ab-f5ae-471d-a304-cc7fab5b40fa" providerId="ADAL" clId="{4CAAFCDF-D780-43F9-9435-299B1F34108C}" dt="2025-10-21T23:31:36.665" v="325" actId="26606"/>
          <ac:spMkLst>
            <pc:docMk/>
            <pc:sldMk cId="3457489980" sldId="28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31:36.665" v="325" actId="26606"/>
          <ac:spMkLst>
            <pc:docMk/>
            <pc:sldMk cId="3457489980" sldId="28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3:11.364" v="559" actId="20577"/>
          <ac:spMkLst>
            <pc:docMk/>
            <pc:sldMk cId="3457489980" sldId="28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6:31.466" v="5200" actId="14100"/>
        <pc:sldMkLst>
          <pc:docMk/>
          <pc:sldMk cId="3322414418" sldId="283"/>
        </pc:sldMkLst>
        <pc:spChg chg="mod">
          <ac:chgData name="Bateman, Bev" userId="78a4a1ab-f5ae-471d-a304-cc7fab5b40fa" providerId="ADAL" clId="{4CAAFCDF-D780-43F9-9435-299B1F34108C}" dt="2025-10-22T00:36:31.466" v="5200" actId="14100"/>
          <ac:spMkLst>
            <pc:docMk/>
            <pc:sldMk cId="3322414418" sldId="28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05:39.478" v="2981" actId="20577"/>
          <ac:spMkLst>
            <pc:docMk/>
            <pc:sldMk cId="3322414418" sldId="283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3:34:04.006" v="608" actId="26606"/>
        <pc:sldMkLst>
          <pc:docMk/>
          <pc:sldMk cId="2731265637" sldId="284"/>
        </pc:sldMkLst>
        <pc:spChg chg="mod modVis">
          <ac:chgData name="Bateman, Bev" userId="78a4a1ab-f5ae-471d-a304-cc7fab5b40fa" providerId="ADAL" clId="{4CAAFCDF-D780-43F9-9435-299B1F34108C}" dt="2025-10-21T23:34:04.006" v="608" actId="26606"/>
          <ac:spMkLst>
            <pc:docMk/>
            <pc:sldMk cId="2731265637" sldId="284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34:04.006" v="608" actId="26606"/>
          <ac:spMkLst>
            <pc:docMk/>
            <pc:sldMk cId="2731265637" sldId="28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34:04.006" v="608" actId="26606"/>
          <ac:spMkLst>
            <pc:docMk/>
            <pc:sldMk cId="2731265637" sldId="284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2T00:16:19.971" v="4459" actId="255"/>
        <pc:sldMkLst>
          <pc:docMk/>
          <pc:sldMk cId="1110506114" sldId="285"/>
        </pc:sldMkLst>
        <pc:spChg chg="mod ord modVis">
          <ac:chgData name="Bateman, Bev" userId="78a4a1ab-f5ae-471d-a304-cc7fab5b40fa" providerId="ADAL" clId="{4CAAFCDF-D780-43F9-9435-299B1F34108C}" dt="2025-10-22T00:16:16.197" v="4455" actId="26606"/>
          <ac:spMkLst>
            <pc:docMk/>
            <pc:sldMk cId="1110506114" sldId="285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16:19.971" v="4459" actId="255"/>
          <ac:spMkLst>
            <pc:docMk/>
            <pc:sldMk cId="1110506114" sldId="28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16:16.197" v="4455" actId="26606"/>
          <ac:spMkLst>
            <pc:docMk/>
            <pc:sldMk cId="1110506114" sldId="285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2T00:16:18.130" v="4457" actId="27614"/>
          <ac:picMkLst>
            <pc:docMk/>
            <pc:sldMk cId="1110506114" sldId="285"/>
            <ac:picMk id="3" creationId="{43428147-17C9-C80F-7B71-51A58912599D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2T01:02:10.789" v="5224" actId="20577"/>
        <pc:sldMkLst>
          <pc:docMk/>
          <pc:sldMk cId="1953430104" sldId="286"/>
        </pc:sldMkLst>
        <pc:spChg chg="mod modVis">
          <ac:chgData name="Bateman, Bev" userId="78a4a1ab-f5ae-471d-a304-cc7fab5b40fa" providerId="ADAL" clId="{4CAAFCDF-D780-43F9-9435-299B1F34108C}" dt="2025-10-22T00:16:51.012" v="4469" actId="26606"/>
          <ac:spMkLst>
            <pc:docMk/>
            <pc:sldMk cId="1953430104" sldId="286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16:51.012" v="4469" actId="26606"/>
          <ac:spMkLst>
            <pc:docMk/>
            <pc:sldMk cId="1953430104" sldId="28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2:10.789" v="5224" actId="20577"/>
          <ac:spMkLst>
            <pc:docMk/>
            <pc:sldMk cId="1953430104" sldId="28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7:06.414" v="5204" actId="14100"/>
        <pc:sldMkLst>
          <pc:docMk/>
          <pc:sldMk cId="3012001288" sldId="287"/>
        </pc:sldMkLst>
        <pc:spChg chg="mod">
          <ac:chgData name="Bateman, Bev" userId="78a4a1ab-f5ae-471d-a304-cc7fab5b40fa" providerId="ADAL" clId="{4CAAFCDF-D780-43F9-9435-299B1F34108C}" dt="2025-10-22T00:37:06.414" v="5204" actId="14100"/>
          <ac:spMkLst>
            <pc:docMk/>
            <pc:sldMk cId="3012001288" sldId="28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18:01.298" v="4512" actId="20577"/>
          <ac:spMkLst>
            <pc:docMk/>
            <pc:sldMk cId="3012001288" sldId="287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2T00:18:26.457" v="4517"/>
        <pc:sldMkLst>
          <pc:docMk/>
          <pc:sldMk cId="3034458069" sldId="288"/>
        </pc:sldMkLst>
        <pc:spChg chg="mod ord modVis">
          <ac:chgData name="Bateman, Bev" userId="78a4a1ab-f5ae-471d-a304-cc7fab5b40fa" providerId="ADAL" clId="{4CAAFCDF-D780-43F9-9435-299B1F34108C}" dt="2025-10-22T00:18:20.973" v="4515" actId="26606"/>
          <ac:spMkLst>
            <pc:docMk/>
            <pc:sldMk cId="3034458069" sldId="28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18:26.457" v="4517"/>
          <ac:spMkLst>
            <pc:docMk/>
            <pc:sldMk cId="3034458069" sldId="28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18:20.973" v="4515" actId="26606"/>
          <ac:spMkLst>
            <pc:docMk/>
            <pc:sldMk cId="3034458069" sldId="288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2T00:18:20.973" v="4515" actId="26606"/>
          <ac:picMkLst>
            <pc:docMk/>
            <pc:sldMk cId="3034458069" sldId="288"/>
            <ac:picMk id="3" creationId="{23EAA2DD-3261-D525-7F7F-44F0EFB2B26D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2T01:02:19.236" v="5225" actId="20577"/>
        <pc:sldMkLst>
          <pc:docMk/>
          <pc:sldMk cId="3840323455" sldId="289"/>
        </pc:sldMkLst>
        <pc:spChg chg="mod modVis">
          <ac:chgData name="Bateman, Bev" userId="78a4a1ab-f5ae-471d-a304-cc7fab5b40fa" providerId="ADAL" clId="{4CAAFCDF-D780-43F9-9435-299B1F34108C}" dt="2025-10-22T00:18:41.220" v="4521" actId="26606"/>
          <ac:spMkLst>
            <pc:docMk/>
            <pc:sldMk cId="3840323455" sldId="28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18:41.220" v="4521" actId="26606"/>
          <ac:spMkLst>
            <pc:docMk/>
            <pc:sldMk cId="3840323455" sldId="28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2:19.236" v="5225" actId="20577"/>
          <ac:spMkLst>
            <pc:docMk/>
            <pc:sldMk cId="3840323455" sldId="28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7:16.621" v="5205" actId="14100"/>
        <pc:sldMkLst>
          <pc:docMk/>
          <pc:sldMk cId="200530533" sldId="290"/>
        </pc:sldMkLst>
        <pc:spChg chg="mod">
          <ac:chgData name="Bateman, Bev" userId="78a4a1ab-f5ae-471d-a304-cc7fab5b40fa" providerId="ADAL" clId="{4CAAFCDF-D780-43F9-9435-299B1F34108C}" dt="2025-10-22T00:37:16.621" v="5205" actId="14100"/>
          <ac:spMkLst>
            <pc:docMk/>
            <pc:sldMk cId="200530533" sldId="29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0:44.759" v="4570" actId="20577"/>
          <ac:spMkLst>
            <pc:docMk/>
            <pc:sldMk cId="200530533" sldId="290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2T00:22:49.810" v="4919"/>
        <pc:sldMkLst>
          <pc:docMk/>
          <pc:sldMk cId="3318909449" sldId="291"/>
        </pc:sldMkLst>
        <pc:spChg chg="mod ord modVis">
          <ac:chgData name="Bateman, Bev" userId="78a4a1ab-f5ae-471d-a304-cc7fab5b40fa" providerId="ADAL" clId="{4CAAFCDF-D780-43F9-9435-299B1F34108C}" dt="2025-10-22T00:22:45.233" v="4917" actId="26606"/>
          <ac:spMkLst>
            <pc:docMk/>
            <pc:sldMk cId="3318909449" sldId="291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22:49.810" v="4919"/>
          <ac:spMkLst>
            <pc:docMk/>
            <pc:sldMk cId="3318909449" sldId="29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2:45.233" v="4917" actId="26606"/>
          <ac:spMkLst>
            <pc:docMk/>
            <pc:sldMk cId="3318909449" sldId="291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2T00:22:45.233" v="4917" actId="26606"/>
          <ac:picMkLst>
            <pc:docMk/>
            <pc:sldMk cId="3318909449" sldId="291"/>
            <ac:picMk id="3" creationId="{2869B4FB-9F7D-3687-7F4A-66FDCDCAED72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2T01:02:27.829" v="5226" actId="20577"/>
        <pc:sldMkLst>
          <pc:docMk/>
          <pc:sldMk cId="2541990734" sldId="292"/>
        </pc:sldMkLst>
        <pc:spChg chg="mod modVis">
          <ac:chgData name="Bateman, Bev" userId="78a4a1ab-f5ae-471d-a304-cc7fab5b40fa" providerId="ADAL" clId="{4CAAFCDF-D780-43F9-9435-299B1F34108C}" dt="2025-10-22T00:23:02.213" v="4923" actId="26606"/>
          <ac:spMkLst>
            <pc:docMk/>
            <pc:sldMk cId="2541990734" sldId="29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23:02.213" v="4923" actId="26606"/>
          <ac:spMkLst>
            <pc:docMk/>
            <pc:sldMk cId="2541990734" sldId="29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2:27.829" v="5226" actId="20577"/>
          <ac:spMkLst>
            <pc:docMk/>
            <pc:sldMk cId="2541990734" sldId="29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7:35.189" v="5207" actId="14100"/>
        <pc:sldMkLst>
          <pc:docMk/>
          <pc:sldMk cId="1810085736" sldId="293"/>
        </pc:sldMkLst>
        <pc:spChg chg="mod">
          <ac:chgData name="Bateman, Bev" userId="78a4a1ab-f5ae-471d-a304-cc7fab5b40fa" providerId="ADAL" clId="{4CAAFCDF-D780-43F9-9435-299B1F34108C}" dt="2025-10-22T00:37:35.189" v="5207" actId="14100"/>
          <ac:spMkLst>
            <pc:docMk/>
            <pc:sldMk cId="1810085736" sldId="29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4:49.239" v="5036" actId="20577"/>
          <ac:spMkLst>
            <pc:docMk/>
            <pc:sldMk cId="1810085736" sldId="29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7:43.132" v="5208" actId="14100"/>
        <pc:sldMkLst>
          <pc:docMk/>
          <pc:sldMk cId="2792600774" sldId="294"/>
        </pc:sldMkLst>
        <pc:spChg chg="mod">
          <ac:chgData name="Bateman, Bev" userId="78a4a1ab-f5ae-471d-a304-cc7fab5b40fa" providerId="ADAL" clId="{4CAAFCDF-D780-43F9-9435-299B1F34108C}" dt="2025-10-22T00:37:43.132" v="5208" actId="14100"/>
          <ac:spMkLst>
            <pc:docMk/>
            <pc:sldMk cId="2792600774" sldId="29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5:33.803" v="5048" actId="20577"/>
          <ac:spMkLst>
            <pc:docMk/>
            <pc:sldMk cId="2792600774" sldId="294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2T00:26:37.718" v="5060"/>
        <pc:sldMkLst>
          <pc:docMk/>
          <pc:sldMk cId="4154402876" sldId="295"/>
        </pc:sldMkLst>
        <pc:spChg chg="mod ord modVis">
          <ac:chgData name="Bateman, Bev" userId="78a4a1ab-f5ae-471d-a304-cc7fab5b40fa" providerId="ADAL" clId="{4CAAFCDF-D780-43F9-9435-299B1F34108C}" dt="2025-10-22T00:26:33.398" v="5058" actId="26606"/>
          <ac:spMkLst>
            <pc:docMk/>
            <pc:sldMk cId="4154402876" sldId="295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26:37.718" v="5060"/>
          <ac:spMkLst>
            <pc:docMk/>
            <pc:sldMk cId="4154402876" sldId="29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6:33.398" v="5058" actId="26606"/>
          <ac:spMkLst>
            <pc:docMk/>
            <pc:sldMk cId="4154402876" sldId="295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2T00:26:33.398" v="5058" actId="26606"/>
          <ac:picMkLst>
            <pc:docMk/>
            <pc:sldMk cId="4154402876" sldId="295"/>
            <ac:picMk id="3" creationId="{FB267097-E4D4-A369-2DA4-65EE98E1713C}"/>
          </ac:picMkLst>
        </pc:picChg>
      </pc:sldChg>
      <pc:sldChg chg="modSp mod">
        <pc:chgData name="Bateman, Bev" userId="78a4a1ab-f5ae-471d-a304-cc7fab5b40fa" providerId="ADAL" clId="{4CAAFCDF-D780-43F9-9435-299B1F34108C}" dt="2025-10-22T00:37:52.815" v="5209" actId="14100"/>
        <pc:sldMkLst>
          <pc:docMk/>
          <pc:sldMk cId="3886471598" sldId="296"/>
        </pc:sldMkLst>
        <pc:spChg chg="mod">
          <ac:chgData name="Bateman, Bev" userId="78a4a1ab-f5ae-471d-a304-cc7fab5b40fa" providerId="ADAL" clId="{4CAAFCDF-D780-43F9-9435-299B1F34108C}" dt="2025-10-22T00:37:52.815" v="5209" actId="14100"/>
          <ac:spMkLst>
            <pc:docMk/>
            <pc:sldMk cId="3886471598" sldId="29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7:05.729" v="5073" actId="20577"/>
          <ac:spMkLst>
            <pc:docMk/>
            <pc:sldMk cId="3886471598" sldId="29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8:00.816" v="5210" actId="14100"/>
        <pc:sldMkLst>
          <pc:docMk/>
          <pc:sldMk cId="3856126552" sldId="297"/>
        </pc:sldMkLst>
        <pc:spChg chg="mod">
          <ac:chgData name="Bateman, Bev" userId="78a4a1ab-f5ae-471d-a304-cc7fab5b40fa" providerId="ADAL" clId="{4CAAFCDF-D780-43F9-9435-299B1F34108C}" dt="2025-10-22T00:38:00.816" v="5210" actId="14100"/>
          <ac:spMkLst>
            <pc:docMk/>
            <pc:sldMk cId="3856126552" sldId="29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7:33.376" v="5087" actId="12"/>
          <ac:spMkLst>
            <pc:docMk/>
            <pc:sldMk cId="3856126552" sldId="29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8:08.787" v="5211" actId="14100"/>
        <pc:sldMkLst>
          <pc:docMk/>
          <pc:sldMk cId="2837571132" sldId="298"/>
        </pc:sldMkLst>
        <pc:spChg chg="mod">
          <ac:chgData name="Bateman, Bev" userId="78a4a1ab-f5ae-471d-a304-cc7fab5b40fa" providerId="ADAL" clId="{4CAAFCDF-D780-43F9-9435-299B1F34108C}" dt="2025-10-22T00:38:08.787" v="5211" actId="14100"/>
          <ac:spMkLst>
            <pc:docMk/>
            <pc:sldMk cId="2837571132" sldId="29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8:14.302" v="5120" actId="12"/>
          <ac:spMkLst>
            <pc:docMk/>
            <pc:sldMk cId="2837571132" sldId="29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2T00:38:20.299" v="5212" actId="14100"/>
        <pc:sldMkLst>
          <pc:docMk/>
          <pc:sldMk cId="1186675216" sldId="299"/>
        </pc:sldMkLst>
        <pc:spChg chg="mod">
          <ac:chgData name="Bateman, Bev" userId="78a4a1ab-f5ae-471d-a304-cc7fab5b40fa" providerId="ADAL" clId="{4CAAFCDF-D780-43F9-9435-299B1F34108C}" dt="2025-10-22T00:38:20.299" v="5212" actId="14100"/>
          <ac:spMkLst>
            <pc:docMk/>
            <pc:sldMk cId="1186675216" sldId="29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9:16.559" v="5151" actId="20577"/>
          <ac:spMkLst>
            <pc:docMk/>
            <pc:sldMk cId="1186675216" sldId="299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2T00:29:52.505" v="5160"/>
        <pc:sldMkLst>
          <pc:docMk/>
          <pc:sldMk cId="236793955" sldId="300"/>
        </pc:sldMkLst>
        <pc:spChg chg="mod ord modVis">
          <ac:chgData name="Bateman, Bev" userId="78a4a1ab-f5ae-471d-a304-cc7fab5b40fa" providerId="ADAL" clId="{4CAAFCDF-D780-43F9-9435-299B1F34108C}" dt="2025-10-22T00:29:48.942" v="5158" actId="26606"/>
          <ac:spMkLst>
            <pc:docMk/>
            <pc:sldMk cId="236793955" sldId="30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2T00:29:52.505" v="5160"/>
          <ac:spMkLst>
            <pc:docMk/>
            <pc:sldMk cId="236793955" sldId="30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29:48.942" v="5158" actId="26606"/>
          <ac:spMkLst>
            <pc:docMk/>
            <pc:sldMk cId="236793955" sldId="300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2T00:29:48.942" v="5158" actId="26606"/>
          <ac:picMkLst>
            <pc:docMk/>
            <pc:sldMk cId="236793955" sldId="300"/>
            <ac:picMk id="3" creationId="{27945C02-DA74-68D1-59C5-0A2AF346D0E7}"/>
          </ac:picMkLst>
        </pc:picChg>
      </pc:sldChg>
      <pc:sldChg chg="modSp mod">
        <pc:chgData name="Bateman, Bev" userId="78a4a1ab-f5ae-471d-a304-cc7fab5b40fa" providerId="ADAL" clId="{4CAAFCDF-D780-43F9-9435-299B1F34108C}" dt="2025-10-22T00:49:05.661" v="5219" actId="1076"/>
        <pc:sldMkLst>
          <pc:docMk/>
          <pc:sldMk cId="314092095" sldId="301"/>
        </pc:sldMkLst>
        <pc:spChg chg="mod">
          <ac:chgData name="Bateman, Bev" userId="78a4a1ab-f5ae-471d-a304-cc7fab5b40fa" providerId="ADAL" clId="{4CAAFCDF-D780-43F9-9435-299B1F34108C}" dt="2025-10-22T00:38:35.175" v="5213" actId="14100"/>
          <ac:spMkLst>
            <pc:docMk/>
            <pc:sldMk cId="314092095" sldId="30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0:49:05.661" v="5219" actId="1076"/>
          <ac:spMkLst>
            <pc:docMk/>
            <pc:sldMk cId="314092095" sldId="301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4CAAFCDF-D780-43F9-9435-299B1F34108C}" dt="2025-10-21T23:28:05.697" v="288"/>
        <pc:sldMkLst>
          <pc:docMk/>
          <pc:sldMk cId="1703588037" sldId="305"/>
        </pc:sldMkLst>
        <pc:graphicFrameChg chg="mod modGraphic">
          <ac:chgData name="Bateman, Bev" userId="78a4a1ab-f5ae-471d-a304-cc7fab5b40fa" providerId="ADAL" clId="{4CAAFCDF-D780-43F9-9435-299B1F34108C}" dt="2025-10-21T23:28:05.697" v="288"/>
          <ac:graphicFrameMkLst>
            <pc:docMk/>
            <pc:sldMk cId="1703588037" sldId="305"/>
            <ac:graphicFrameMk id="7" creationId="{8585DA1E-7E85-59E1-230C-BAEA603A4FF0}"/>
          </ac:graphicFrameMkLst>
        </pc:graphicFrameChg>
      </pc:sldChg>
      <pc:sldChg chg="modSp mod">
        <pc:chgData name="Bateman, Bev" userId="78a4a1ab-f5ae-471d-a304-cc7fab5b40fa" providerId="ADAL" clId="{4CAAFCDF-D780-43F9-9435-299B1F34108C}" dt="2025-10-22T00:34:16.800" v="5188" actId="14100"/>
        <pc:sldMkLst>
          <pc:docMk/>
          <pc:sldMk cId="2937060332" sldId="307"/>
        </pc:sldMkLst>
        <pc:spChg chg="mod">
          <ac:chgData name="Bateman, Bev" userId="78a4a1ab-f5ae-471d-a304-cc7fab5b40fa" providerId="ADAL" clId="{4CAAFCDF-D780-43F9-9435-299B1F34108C}" dt="2025-10-22T00:34:16.800" v="5188" actId="14100"/>
          <ac:spMkLst>
            <pc:docMk/>
            <pc:sldMk cId="2937060332" sldId="30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1:43.350" v="1142" actId="20577"/>
          <ac:spMkLst>
            <pc:docMk/>
            <pc:sldMk cId="2937060332" sldId="307"/>
            <ac:spMk id="5" creationId="{DBC9CB54-7258-4098-B681-7499198498C0}"/>
          </ac:spMkLst>
        </pc:spChg>
      </pc:sldChg>
      <pc:sldChg chg="modSp del">
        <pc:chgData name="Bateman, Bev" userId="78a4a1ab-f5ae-471d-a304-cc7fab5b40fa" providerId="ADAL" clId="{4CAAFCDF-D780-43F9-9435-299B1F34108C}" dt="2025-10-21T23:41:59.315" v="1144" actId="47"/>
        <pc:sldMkLst>
          <pc:docMk/>
          <pc:sldMk cId="2750230012" sldId="308"/>
        </pc:sldMkLst>
      </pc:sldChg>
      <pc:sldChg chg="modSp mod">
        <pc:chgData name="Bateman, Bev" userId="78a4a1ab-f5ae-471d-a304-cc7fab5b40fa" providerId="ADAL" clId="{4CAAFCDF-D780-43F9-9435-299B1F34108C}" dt="2025-10-22T00:34:24.689" v="5189" actId="14100"/>
        <pc:sldMkLst>
          <pc:docMk/>
          <pc:sldMk cId="352077671" sldId="309"/>
        </pc:sldMkLst>
        <pc:spChg chg="mod">
          <ac:chgData name="Bateman, Bev" userId="78a4a1ab-f5ae-471d-a304-cc7fab5b40fa" providerId="ADAL" clId="{4CAAFCDF-D780-43F9-9435-299B1F34108C}" dt="2025-10-22T00:34:24.689" v="5189" actId="14100"/>
          <ac:spMkLst>
            <pc:docMk/>
            <pc:sldMk cId="352077671" sldId="30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2:36.983" v="1182" actId="20577"/>
          <ac:spMkLst>
            <pc:docMk/>
            <pc:sldMk cId="352077671" sldId="309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23:43:21.198" v="1189"/>
        <pc:sldMkLst>
          <pc:docMk/>
          <pc:sldMk cId="3278025321" sldId="310"/>
        </pc:sldMkLst>
        <pc:spChg chg="mod ord modVis">
          <ac:chgData name="Bateman, Bev" userId="78a4a1ab-f5ae-471d-a304-cc7fab5b40fa" providerId="ADAL" clId="{4CAAFCDF-D780-43F9-9435-299B1F34108C}" dt="2025-10-21T23:43:14.578" v="1187" actId="26606"/>
          <ac:spMkLst>
            <pc:docMk/>
            <pc:sldMk cId="3278025321" sldId="31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43:21.198" v="1189"/>
          <ac:spMkLst>
            <pc:docMk/>
            <pc:sldMk cId="3278025321" sldId="31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43:14.578" v="1187" actId="26606"/>
          <ac:spMkLst>
            <pc:docMk/>
            <pc:sldMk cId="3278025321" sldId="310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23:43:14.578" v="1187" actId="26606"/>
          <ac:picMkLst>
            <pc:docMk/>
            <pc:sldMk cId="3278025321" sldId="310"/>
            <ac:picMk id="3" creationId="{0ED50635-C921-B4EC-6871-C3A865670AEE}"/>
          </ac:picMkLst>
        </pc:picChg>
      </pc:sldChg>
      <pc:sldChg chg="del">
        <pc:chgData name="Bateman, Bev" userId="78a4a1ab-f5ae-471d-a304-cc7fab5b40fa" providerId="ADAL" clId="{4CAAFCDF-D780-43F9-9435-299B1F34108C}" dt="2025-10-22T00:31:03.808" v="5182" actId="47"/>
        <pc:sldMkLst>
          <pc:docMk/>
          <pc:sldMk cId="1108262011" sldId="311"/>
        </pc:sldMkLst>
      </pc:sldChg>
      <pc:sldChg chg="add">
        <pc:chgData name="Bateman, Bev" userId="78a4a1ab-f5ae-471d-a304-cc7fab5b40fa" providerId="ADAL" clId="{4CAAFCDF-D780-43F9-9435-299B1F34108C}" dt="2025-10-21T23:32:06.625" v="331" actId="2890"/>
        <pc:sldMkLst>
          <pc:docMk/>
          <pc:sldMk cId="2008773533" sldId="312"/>
        </pc:sldMkLst>
      </pc:sldChg>
      <pc:sldChg chg="modSp add mod">
        <pc:chgData name="Bateman, Bev" userId="78a4a1ab-f5ae-471d-a304-cc7fab5b40fa" providerId="ADAL" clId="{4CAAFCDF-D780-43F9-9435-299B1F34108C}" dt="2025-10-21T23:36:32.088" v="970" actId="20577"/>
        <pc:sldMkLst>
          <pc:docMk/>
          <pc:sldMk cId="3536335396" sldId="313"/>
        </pc:sldMkLst>
        <pc:spChg chg="mod">
          <ac:chgData name="Bateman, Bev" userId="78a4a1ab-f5ae-471d-a304-cc7fab5b40fa" providerId="ADAL" clId="{4CAAFCDF-D780-43F9-9435-299B1F34108C}" dt="2025-10-21T23:36:32.088" v="970" actId="20577"/>
          <ac:spMkLst>
            <pc:docMk/>
            <pc:sldMk cId="3536335396" sldId="313"/>
            <ac:spMk id="5" creationId="{6A7BB7E9-6692-AD49-FD0A-D11E4B481BC6}"/>
          </ac:spMkLst>
        </pc:spChg>
      </pc:sldChg>
      <pc:sldChg chg="modSp add mod">
        <pc:chgData name="Bateman, Bev" userId="78a4a1ab-f5ae-471d-a304-cc7fab5b40fa" providerId="ADAL" clId="{4CAAFCDF-D780-43F9-9435-299B1F34108C}" dt="2025-10-22T00:33:47.313" v="5185" actId="14100"/>
        <pc:sldMkLst>
          <pc:docMk/>
          <pc:sldMk cId="3634473931" sldId="314"/>
        </pc:sldMkLst>
        <pc:spChg chg="mod">
          <ac:chgData name="Bateman, Bev" userId="78a4a1ab-f5ae-471d-a304-cc7fab5b40fa" providerId="ADAL" clId="{4CAAFCDF-D780-43F9-9435-299B1F34108C}" dt="2025-10-22T00:33:47.313" v="5185" actId="14100"/>
          <ac:spMkLst>
            <pc:docMk/>
            <pc:sldMk cId="3634473931" sldId="314"/>
            <ac:spMk id="4" creationId="{0ECDDDED-AE43-3376-FA2C-36BF098A74A0}"/>
          </ac:spMkLst>
        </pc:spChg>
        <pc:spChg chg="mod">
          <ac:chgData name="Bateman, Bev" userId="78a4a1ab-f5ae-471d-a304-cc7fab5b40fa" providerId="ADAL" clId="{4CAAFCDF-D780-43F9-9435-299B1F34108C}" dt="2025-10-21T23:39:48.389" v="1070" actId="20577"/>
          <ac:spMkLst>
            <pc:docMk/>
            <pc:sldMk cId="3634473931" sldId="314"/>
            <ac:spMk id="5" creationId="{AECE1AA0-05A2-B8E7-0A1E-3685E8462E35}"/>
          </ac:spMkLst>
        </pc:spChg>
      </pc:sldChg>
      <pc:sldChg chg="modSp add mod">
        <pc:chgData name="Bateman, Bev" userId="78a4a1ab-f5ae-471d-a304-cc7fab5b40fa" providerId="ADAL" clId="{4CAAFCDF-D780-43F9-9435-299B1F34108C}" dt="2025-10-22T00:33:57.333" v="5186" actId="14100"/>
        <pc:sldMkLst>
          <pc:docMk/>
          <pc:sldMk cId="1356679092" sldId="315"/>
        </pc:sldMkLst>
        <pc:spChg chg="mod">
          <ac:chgData name="Bateman, Bev" userId="78a4a1ab-f5ae-471d-a304-cc7fab5b40fa" providerId="ADAL" clId="{4CAAFCDF-D780-43F9-9435-299B1F34108C}" dt="2025-10-22T00:33:57.333" v="5186" actId="14100"/>
          <ac:spMkLst>
            <pc:docMk/>
            <pc:sldMk cId="1356679092" sldId="315"/>
            <ac:spMk id="4" creationId="{1FD4D6FD-DA3B-4AC4-21B7-282AC9504F30}"/>
          </ac:spMkLst>
        </pc:spChg>
        <pc:spChg chg="mod">
          <ac:chgData name="Bateman, Bev" userId="78a4a1ab-f5ae-471d-a304-cc7fab5b40fa" providerId="ADAL" clId="{4CAAFCDF-D780-43F9-9435-299B1F34108C}" dt="2025-10-21T23:40:36.299" v="1117" actId="20577"/>
          <ac:spMkLst>
            <pc:docMk/>
            <pc:sldMk cId="1356679092" sldId="315"/>
            <ac:spMk id="5" creationId="{73B36268-B02F-E858-7C96-4B5F7070A4C7}"/>
          </ac:spMkLst>
        </pc:spChg>
      </pc:sldChg>
      <pc:sldChg chg="modSp add mod modClrScheme chgLayout">
        <pc:chgData name="Bateman, Bev" userId="78a4a1ab-f5ae-471d-a304-cc7fab5b40fa" providerId="ADAL" clId="{4CAAFCDF-D780-43F9-9435-299B1F34108C}" dt="2025-10-21T23:43:41.578" v="1194" actId="255"/>
        <pc:sldMkLst>
          <pc:docMk/>
          <pc:sldMk cId="2510371461" sldId="316"/>
        </pc:sldMkLst>
        <pc:spChg chg="mod ord modVis">
          <ac:chgData name="Bateman, Bev" userId="78a4a1ab-f5ae-471d-a304-cc7fab5b40fa" providerId="ADAL" clId="{4CAAFCDF-D780-43F9-9435-299B1F34108C}" dt="2025-10-21T23:43:37.302" v="1193" actId="26606"/>
          <ac:spMkLst>
            <pc:docMk/>
            <pc:sldMk cId="2510371461" sldId="316"/>
            <ac:spMk id="2" creationId="{039B6BA2-1661-8F16-B951-932B00DB02AB}"/>
          </ac:spMkLst>
        </pc:spChg>
        <pc:spChg chg="mod">
          <ac:chgData name="Bateman, Bev" userId="78a4a1ab-f5ae-471d-a304-cc7fab5b40fa" providerId="ADAL" clId="{4CAAFCDF-D780-43F9-9435-299B1F34108C}" dt="2025-10-21T23:43:41.578" v="1194" actId="255"/>
          <ac:spMkLst>
            <pc:docMk/>
            <pc:sldMk cId="2510371461" sldId="316"/>
            <ac:spMk id="4" creationId="{570EF714-71E2-8936-BE78-A442112EA7F7}"/>
          </ac:spMkLst>
        </pc:spChg>
        <pc:spChg chg="mod">
          <ac:chgData name="Bateman, Bev" userId="78a4a1ab-f5ae-471d-a304-cc7fab5b40fa" providerId="ADAL" clId="{4CAAFCDF-D780-43F9-9435-299B1F34108C}" dt="2025-10-21T23:43:37.302" v="1193" actId="26606"/>
          <ac:spMkLst>
            <pc:docMk/>
            <pc:sldMk cId="2510371461" sldId="316"/>
            <ac:spMk id="5" creationId="{C6E3AC4F-AE35-FE58-A930-27F6CA5664FB}"/>
          </ac:spMkLst>
        </pc:spChg>
        <pc:picChg chg="mod">
          <ac:chgData name="Bateman, Bev" userId="78a4a1ab-f5ae-471d-a304-cc7fab5b40fa" providerId="ADAL" clId="{4CAAFCDF-D780-43F9-9435-299B1F34108C}" dt="2025-10-21T23:43:37.302" v="1193" actId="26606"/>
          <ac:picMkLst>
            <pc:docMk/>
            <pc:sldMk cId="2510371461" sldId="316"/>
            <ac:picMk id="3" creationId="{162CFB0C-E11E-BF2D-031E-084857E35BCF}"/>
          </ac:picMkLst>
        </pc:picChg>
      </pc:sldChg>
      <pc:sldChg chg="modSp add mod">
        <pc:chgData name="Bateman, Bev" userId="78a4a1ab-f5ae-471d-a304-cc7fab5b40fa" providerId="ADAL" clId="{4CAAFCDF-D780-43F9-9435-299B1F34108C}" dt="2025-10-22T00:35:13.249" v="5193" actId="14100"/>
        <pc:sldMkLst>
          <pc:docMk/>
          <pc:sldMk cId="939483993" sldId="317"/>
        </pc:sldMkLst>
        <pc:spChg chg="mod">
          <ac:chgData name="Bateman, Bev" userId="78a4a1ab-f5ae-471d-a304-cc7fab5b40fa" providerId="ADAL" clId="{4CAAFCDF-D780-43F9-9435-299B1F34108C}" dt="2025-10-22T00:35:13.249" v="5193" actId="14100"/>
          <ac:spMkLst>
            <pc:docMk/>
            <pc:sldMk cId="939483993" sldId="317"/>
            <ac:spMk id="4" creationId="{7FCED49F-A13E-8739-8AF6-9058E281F23E}"/>
          </ac:spMkLst>
        </pc:spChg>
        <pc:spChg chg="mod">
          <ac:chgData name="Bateman, Bev" userId="78a4a1ab-f5ae-471d-a304-cc7fab5b40fa" providerId="ADAL" clId="{4CAAFCDF-D780-43F9-9435-299B1F34108C}" dt="2025-10-21T23:47:20.352" v="1380" actId="20577"/>
          <ac:spMkLst>
            <pc:docMk/>
            <pc:sldMk cId="939483993" sldId="317"/>
            <ac:spMk id="5" creationId="{9EDA4F61-75C7-1A34-49BD-0254BBF4D893}"/>
          </ac:spMkLst>
        </pc:spChg>
      </pc:sldChg>
      <pc:sldChg chg="modSp add mod">
        <pc:chgData name="Bateman, Bev" userId="78a4a1ab-f5ae-471d-a304-cc7fab5b40fa" providerId="ADAL" clId="{4CAAFCDF-D780-43F9-9435-299B1F34108C}" dt="2025-10-22T00:35:41.928" v="5196" actId="14100"/>
        <pc:sldMkLst>
          <pc:docMk/>
          <pc:sldMk cId="3091498394" sldId="318"/>
        </pc:sldMkLst>
        <pc:spChg chg="mod">
          <ac:chgData name="Bateman, Bev" userId="78a4a1ab-f5ae-471d-a304-cc7fab5b40fa" providerId="ADAL" clId="{4CAAFCDF-D780-43F9-9435-299B1F34108C}" dt="2025-10-22T00:35:41.928" v="5196" actId="14100"/>
          <ac:spMkLst>
            <pc:docMk/>
            <pc:sldMk cId="3091498394" sldId="318"/>
            <ac:spMk id="4" creationId="{CDCC4488-D484-5472-F6F5-9B46C99E5390}"/>
          </ac:spMkLst>
        </pc:spChg>
        <pc:spChg chg="mod">
          <ac:chgData name="Bateman, Bev" userId="78a4a1ab-f5ae-471d-a304-cc7fab5b40fa" providerId="ADAL" clId="{4CAAFCDF-D780-43F9-9435-299B1F34108C}" dt="2025-10-21T23:50:57.747" v="1513" actId="5793"/>
          <ac:spMkLst>
            <pc:docMk/>
            <pc:sldMk cId="3091498394" sldId="318"/>
            <ac:spMk id="5" creationId="{A5E5CBB5-8511-7DD4-9DE6-9DC14A4F460D}"/>
          </ac:spMkLst>
        </pc:spChg>
      </pc:sldChg>
      <pc:sldChg chg="modSp add del mod">
        <pc:chgData name="Bateman, Bev" userId="78a4a1ab-f5ae-471d-a304-cc7fab5b40fa" providerId="ADAL" clId="{4CAAFCDF-D780-43F9-9435-299B1F34108C}" dt="2025-10-21T23:53:21.232" v="1631" actId="47"/>
        <pc:sldMkLst>
          <pc:docMk/>
          <pc:sldMk cId="1974284516" sldId="319"/>
        </pc:sldMkLst>
      </pc:sldChg>
      <pc:sldChg chg="modSp add mod">
        <pc:chgData name="Bateman, Bev" userId="78a4a1ab-f5ae-471d-a304-cc7fab5b40fa" providerId="ADAL" clId="{4CAAFCDF-D780-43F9-9435-299B1F34108C}" dt="2025-10-22T00:35:58.335" v="5198" actId="14100"/>
        <pc:sldMkLst>
          <pc:docMk/>
          <pc:sldMk cId="3018067162" sldId="320"/>
        </pc:sldMkLst>
        <pc:spChg chg="mod">
          <ac:chgData name="Bateman, Bev" userId="78a4a1ab-f5ae-471d-a304-cc7fab5b40fa" providerId="ADAL" clId="{4CAAFCDF-D780-43F9-9435-299B1F34108C}" dt="2025-10-22T00:35:58.335" v="5198" actId="14100"/>
          <ac:spMkLst>
            <pc:docMk/>
            <pc:sldMk cId="3018067162" sldId="320"/>
            <ac:spMk id="4" creationId="{2F7707B0-07AB-05C4-18AC-7F75913629CE}"/>
          </ac:spMkLst>
        </pc:spChg>
        <pc:spChg chg="mod">
          <ac:chgData name="Bateman, Bev" userId="78a4a1ab-f5ae-471d-a304-cc7fab5b40fa" providerId="ADAL" clId="{4CAAFCDF-D780-43F9-9435-299B1F34108C}" dt="2025-10-21T23:57:05.230" v="2314" actId="5793"/>
          <ac:spMkLst>
            <pc:docMk/>
            <pc:sldMk cId="3018067162" sldId="320"/>
            <ac:spMk id="5" creationId="{B5D7D44B-4BF2-3979-14FD-0DC80CC1D97A}"/>
          </ac:spMkLst>
        </pc:spChg>
      </pc:sldChg>
      <pc:sldChg chg="modSp new mod">
        <pc:chgData name="Bateman, Bev" userId="78a4a1ab-f5ae-471d-a304-cc7fab5b40fa" providerId="ADAL" clId="{4CAAFCDF-D780-43F9-9435-299B1F34108C}" dt="2025-10-21T23:58:07.907" v="2511" actId="20577"/>
        <pc:sldMkLst>
          <pc:docMk/>
          <pc:sldMk cId="1298169724" sldId="321"/>
        </pc:sldMkLst>
        <pc:spChg chg="mod">
          <ac:chgData name="Bateman, Bev" userId="78a4a1ab-f5ae-471d-a304-cc7fab5b40fa" providerId="ADAL" clId="{4CAAFCDF-D780-43F9-9435-299B1F34108C}" dt="2025-10-21T23:57:34.172" v="2322" actId="20577"/>
          <ac:spMkLst>
            <pc:docMk/>
            <pc:sldMk cId="1298169724" sldId="321"/>
            <ac:spMk id="2" creationId="{FB11C328-4AB7-F25A-363F-6F5471FEE927}"/>
          </ac:spMkLst>
        </pc:spChg>
        <pc:spChg chg="mod">
          <ac:chgData name="Bateman, Bev" userId="78a4a1ab-f5ae-471d-a304-cc7fab5b40fa" providerId="ADAL" clId="{4CAAFCDF-D780-43F9-9435-299B1F34108C}" dt="2025-10-21T23:58:07.907" v="2511" actId="20577"/>
          <ac:spMkLst>
            <pc:docMk/>
            <pc:sldMk cId="1298169724" sldId="321"/>
            <ac:spMk id="3" creationId="{82BEE5D4-B884-B788-CFF6-B46B46A654A4}"/>
          </ac:spMkLst>
        </pc:spChg>
      </pc:sldChg>
      <pc:sldChg chg="addSp modSp add mod modClrScheme chgLayout">
        <pc:chgData name="Bateman, Bev" userId="78a4a1ab-f5ae-471d-a304-cc7fab5b40fa" providerId="ADAL" clId="{4CAAFCDF-D780-43F9-9435-299B1F34108C}" dt="2025-10-21T23:59:07.008" v="2526" actId="255"/>
        <pc:sldMkLst>
          <pc:docMk/>
          <pc:sldMk cId="750713002" sldId="322"/>
        </pc:sldMkLst>
        <pc:spChg chg="mod ord modVis">
          <ac:chgData name="Bateman, Bev" userId="78a4a1ab-f5ae-471d-a304-cc7fab5b40fa" providerId="ADAL" clId="{4CAAFCDF-D780-43F9-9435-299B1F34108C}" dt="2025-10-21T23:59:01.629" v="2522" actId="26606"/>
          <ac:spMkLst>
            <pc:docMk/>
            <pc:sldMk cId="750713002" sldId="322"/>
            <ac:spMk id="2" creationId="{B809BE9C-13BA-F52D-F751-485822EEB09D}"/>
          </ac:spMkLst>
        </pc:spChg>
        <pc:spChg chg="mod">
          <ac:chgData name="Bateman, Bev" userId="78a4a1ab-f5ae-471d-a304-cc7fab5b40fa" providerId="ADAL" clId="{4CAAFCDF-D780-43F9-9435-299B1F34108C}" dt="2025-10-21T23:59:07.008" v="2526" actId="255"/>
          <ac:spMkLst>
            <pc:docMk/>
            <pc:sldMk cId="750713002" sldId="322"/>
            <ac:spMk id="4" creationId="{8047B4D0-D404-0955-615B-CB6316836BBA}"/>
          </ac:spMkLst>
        </pc:spChg>
        <pc:spChg chg="mod">
          <ac:chgData name="Bateman, Bev" userId="78a4a1ab-f5ae-471d-a304-cc7fab5b40fa" providerId="ADAL" clId="{4CAAFCDF-D780-43F9-9435-299B1F34108C}" dt="2025-10-21T23:59:01.629" v="2522" actId="26606"/>
          <ac:spMkLst>
            <pc:docMk/>
            <pc:sldMk cId="750713002" sldId="322"/>
            <ac:spMk id="5" creationId="{46CB70A5-9CFD-F597-5580-71C6A64715B1}"/>
          </ac:spMkLst>
        </pc:spChg>
        <pc:picChg chg="add mod">
          <ac:chgData name="Bateman, Bev" userId="78a4a1ab-f5ae-471d-a304-cc7fab5b40fa" providerId="ADAL" clId="{4CAAFCDF-D780-43F9-9435-299B1F34108C}" dt="2025-10-21T23:59:05.528" v="2524" actId="27614"/>
          <ac:picMkLst>
            <pc:docMk/>
            <pc:sldMk cId="750713002" sldId="322"/>
            <ac:picMk id="3" creationId="{DBD604F5-416D-65EF-6037-687D09A84489}"/>
          </ac:picMkLst>
        </pc:picChg>
      </pc:sldChg>
      <pc:sldChg chg="modSp add mod modClrScheme chgLayout">
        <pc:chgData name="Bateman, Bev" userId="78a4a1ab-f5ae-471d-a304-cc7fab5b40fa" providerId="ADAL" clId="{4CAAFCDF-D780-43F9-9435-299B1F34108C}" dt="2025-10-22T00:01:17.131" v="2556" actId="255"/>
        <pc:sldMkLst>
          <pc:docMk/>
          <pc:sldMk cId="3098996461" sldId="323"/>
        </pc:sldMkLst>
        <pc:spChg chg="mod ord modVis">
          <ac:chgData name="Bateman, Bev" userId="78a4a1ab-f5ae-471d-a304-cc7fab5b40fa" providerId="ADAL" clId="{4CAAFCDF-D780-43F9-9435-299B1F34108C}" dt="2025-10-22T00:01:11.734" v="2552" actId="26606"/>
          <ac:spMkLst>
            <pc:docMk/>
            <pc:sldMk cId="3098996461" sldId="323"/>
            <ac:spMk id="2" creationId="{BA08E061-5B40-1321-9190-3EC515B8CAD9}"/>
          </ac:spMkLst>
        </pc:spChg>
        <pc:spChg chg="mod">
          <ac:chgData name="Bateman, Bev" userId="78a4a1ab-f5ae-471d-a304-cc7fab5b40fa" providerId="ADAL" clId="{4CAAFCDF-D780-43F9-9435-299B1F34108C}" dt="2025-10-22T00:01:17.131" v="2556" actId="255"/>
          <ac:spMkLst>
            <pc:docMk/>
            <pc:sldMk cId="3098996461" sldId="323"/>
            <ac:spMk id="4" creationId="{69422354-ECBD-77BC-FE51-2CA614660F4B}"/>
          </ac:spMkLst>
        </pc:spChg>
        <pc:spChg chg="mod">
          <ac:chgData name="Bateman, Bev" userId="78a4a1ab-f5ae-471d-a304-cc7fab5b40fa" providerId="ADAL" clId="{4CAAFCDF-D780-43F9-9435-299B1F34108C}" dt="2025-10-22T00:01:11.734" v="2552" actId="26606"/>
          <ac:spMkLst>
            <pc:docMk/>
            <pc:sldMk cId="3098996461" sldId="323"/>
            <ac:spMk id="5" creationId="{E843BA2A-F90D-4840-E69D-30710178BA0C}"/>
          </ac:spMkLst>
        </pc:spChg>
        <pc:picChg chg="mod">
          <ac:chgData name="Bateman, Bev" userId="78a4a1ab-f5ae-471d-a304-cc7fab5b40fa" providerId="ADAL" clId="{4CAAFCDF-D780-43F9-9435-299B1F34108C}" dt="2025-10-22T00:01:14.772" v="2554" actId="27614"/>
          <ac:picMkLst>
            <pc:docMk/>
            <pc:sldMk cId="3098996461" sldId="323"/>
            <ac:picMk id="3" creationId="{9C45A06B-7AB3-215C-95C0-ED7D59CC3548}"/>
          </ac:picMkLst>
        </pc:picChg>
      </pc:sldChg>
      <pc:sldChg chg="modSp add mod">
        <pc:chgData name="Bateman, Bev" userId="78a4a1ab-f5ae-471d-a304-cc7fab5b40fa" providerId="ADAL" clId="{4CAAFCDF-D780-43F9-9435-299B1F34108C}" dt="2025-10-22T00:36:39.155" v="5201" actId="14100"/>
        <pc:sldMkLst>
          <pc:docMk/>
          <pc:sldMk cId="1919519650" sldId="324"/>
        </pc:sldMkLst>
        <pc:spChg chg="mod">
          <ac:chgData name="Bateman, Bev" userId="78a4a1ab-f5ae-471d-a304-cc7fab5b40fa" providerId="ADAL" clId="{4CAAFCDF-D780-43F9-9435-299B1F34108C}" dt="2025-10-22T00:36:39.155" v="5201" actId="14100"/>
          <ac:spMkLst>
            <pc:docMk/>
            <pc:sldMk cId="1919519650" sldId="324"/>
            <ac:spMk id="4" creationId="{C2C56536-0F8A-1276-D6A6-FA114DBA6482}"/>
          </ac:spMkLst>
        </pc:spChg>
        <pc:spChg chg="mod">
          <ac:chgData name="Bateman, Bev" userId="78a4a1ab-f5ae-471d-a304-cc7fab5b40fa" providerId="ADAL" clId="{4CAAFCDF-D780-43F9-9435-299B1F34108C}" dt="2025-10-22T00:10:12.894" v="3731" actId="20577"/>
          <ac:spMkLst>
            <pc:docMk/>
            <pc:sldMk cId="1919519650" sldId="324"/>
            <ac:spMk id="5" creationId="{A4E1013C-B0DA-3FD0-13E7-E95FF3093A47}"/>
          </ac:spMkLst>
        </pc:spChg>
      </pc:sldChg>
      <pc:sldChg chg="modSp add mod">
        <pc:chgData name="Bateman, Bev" userId="78a4a1ab-f5ae-471d-a304-cc7fab5b40fa" providerId="ADAL" clId="{4CAAFCDF-D780-43F9-9435-299B1F34108C}" dt="2025-10-22T00:36:46.445" v="5202" actId="14100"/>
        <pc:sldMkLst>
          <pc:docMk/>
          <pc:sldMk cId="2061747855" sldId="325"/>
        </pc:sldMkLst>
        <pc:spChg chg="mod">
          <ac:chgData name="Bateman, Bev" userId="78a4a1ab-f5ae-471d-a304-cc7fab5b40fa" providerId="ADAL" clId="{4CAAFCDF-D780-43F9-9435-299B1F34108C}" dt="2025-10-22T00:36:46.445" v="5202" actId="14100"/>
          <ac:spMkLst>
            <pc:docMk/>
            <pc:sldMk cId="2061747855" sldId="325"/>
            <ac:spMk id="4" creationId="{4B648EC3-48E6-17BF-9E5A-3DCD3FA43A63}"/>
          </ac:spMkLst>
        </pc:spChg>
        <pc:spChg chg="mod">
          <ac:chgData name="Bateman, Bev" userId="78a4a1ab-f5ae-471d-a304-cc7fab5b40fa" providerId="ADAL" clId="{4CAAFCDF-D780-43F9-9435-299B1F34108C}" dt="2025-10-22T00:12:18.969" v="4034" actId="20577"/>
          <ac:spMkLst>
            <pc:docMk/>
            <pc:sldMk cId="2061747855" sldId="325"/>
            <ac:spMk id="5" creationId="{D7B37FE7-D506-0F90-76C2-A1599CB04894}"/>
          </ac:spMkLst>
        </pc:spChg>
      </pc:sldChg>
      <pc:sldChg chg="modSp add mod">
        <pc:chgData name="Bateman, Bev" userId="78a4a1ab-f5ae-471d-a304-cc7fab5b40fa" providerId="ADAL" clId="{4CAAFCDF-D780-43F9-9435-299B1F34108C}" dt="2025-10-22T00:36:55.578" v="5203" actId="14100"/>
        <pc:sldMkLst>
          <pc:docMk/>
          <pc:sldMk cId="1030270472" sldId="326"/>
        </pc:sldMkLst>
        <pc:spChg chg="mod">
          <ac:chgData name="Bateman, Bev" userId="78a4a1ab-f5ae-471d-a304-cc7fab5b40fa" providerId="ADAL" clId="{4CAAFCDF-D780-43F9-9435-299B1F34108C}" dt="2025-10-22T00:36:55.578" v="5203" actId="14100"/>
          <ac:spMkLst>
            <pc:docMk/>
            <pc:sldMk cId="1030270472" sldId="326"/>
            <ac:spMk id="4" creationId="{F427E4D1-5030-4352-3CFE-C71DF3B96B87}"/>
          </ac:spMkLst>
        </pc:spChg>
        <pc:spChg chg="mod">
          <ac:chgData name="Bateman, Bev" userId="78a4a1ab-f5ae-471d-a304-cc7fab5b40fa" providerId="ADAL" clId="{4CAAFCDF-D780-43F9-9435-299B1F34108C}" dt="2025-10-22T00:15:10.168" v="4431" actId="20577"/>
          <ac:spMkLst>
            <pc:docMk/>
            <pc:sldMk cId="1030270472" sldId="326"/>
            <ac:spMk id="5" creationId="{1685B2A8-B906-8664-5F18-4C3E4C92936A}"/>
          </ac:spMkLst>
        </pc:spChg>
      </pc:sldChg>
      <pc:sldChg chg="addSp modSp add mod modClrScheme chgLayout">
        <pc:chgData name="Bateman, Bev" userId="78a4a1ab-f5ae-471d-a304-cc7fab5b40fa" providerId="ADAL" clId="{4CAAFCDF-D780-43F9-9435-299B1F34108C}" dt="2025-10-22T00:16:39.330" v="4465"/>
        <pc:sldMkLst>
          <pc:docMk/>
          <pc:sldMk cId="2151123209" sldId="327"/>
        </pc:sldMkLst>
        <pc:spChg chg="mod ord modVis">
          <ac:chgData name="Bateman, Bev" userId="78a4a1ab-f5ae-471d-a304-cc7fab5b40fa" providerId="ADAL" clId="{4CAAFCDF-D780-43F9-9435-299B1F34108C}" dt="2025-10-22T00:16:35.087" v="4463" actId="26606"/>
          <ac:spMkLst>
            <pc:docMk/>
            <pc:sldMk cId="2151123209" sldId="327"/>
            <ac:spMk id="2" creationId="{4A38DE41-A1B1-86EE-7DBC-BC4FC3CC8F47}"/>
          </ac:spMkLst>
        </pc:spChg>
        <pc:spChg chg="mod">
          <ac:chgData name="Bateman, Bev" userId="78a4a1ab-f5ae-471d-a304-cc7fab5b40fa" providerId="ADAL" clId="{4CAAFCDF-D780-43F9-9435-299B1F34108C}" dt="2025-10-22T00:16:39.330" v="4465"/>
          <ac:spMkLst>
            <pc:docMk/>
            <pc:sldMk cId="2151123209" sldId="327"/>
            <ac:spMk id="4" creationId="{8DFC3E12-2E83-C9D7-6D3C-5214A670B210}"/>
          </ac:spMkLst>
        </pc:spChg>
        <pc:spChg chg="mod">
          <ac:chgData name="Bateman, Bev" userId="78a4a1ab-f5ae-471d-a304-cc7fab5b40fa" providerId="ADAL" clId="{4CAAFCDF-D780-43F9-9435-299B1F34108C}" dt="2025-10-22T00:16:35.087" v="4463" actId="26606"/>
          <ac:spMkLst>
            <pc:docMk/>
            <pc:sldMk cId="2151123209" sldId="327"/>
            <ac:spMk id="5" creationId="{BCD1D1FC-5D47-2A6C-6B28-9954B05FE168}"/>
          </ac:spMkLst>
        </pc:spChg>
        <pc:picChg chg="add mod">
          <ac:chgData name="Bateman, Bev" userId="78a4a1ab-f5ae-471d-a304-cc7fab5b40fa" providerId="ADAL" clId="{4CAAFCDF-D780-43F9-9435-299B1F34108C}" dt="2025-10-22T00:16:35.087" v="4463" actId="26606"/>
          <ac:picMkLst>
            <pc:docMk/>
            <pc:sldMk cId="2151123209" sldId="327"/>
            <ac:picMk id="3" creationId="{D4057DE4-A803-0677-5D40-0EAFEF4F59B2}"/>
          </ac:picMkLst>
        </pc:picChg>
      </pc:sldChg>
      <pc:sldChg chg="modSp add mod">
        <pc:chgData name="Bateman, Bev" userId="78a4a1ab-f5ae-471d-a304-cc7fab5b40fa" providerId="ADAL" clId="{4CAAFCDF-D780-43F9-9435-299B1F34108C}" dt="2025-10-22T00:37:24.432" v="5206" actId="14100"/>
        <pc:sldMkLst>
          <pc:docMk/>
          <pc:sldMk cId="4290606548" sldId="328"/>
        </pc:sldMkLst>
        <pc:spChg chg="mod">
          <ac:chgData name="Bateman, Bev" userId="78a4a1ab-f5ae-471d-a304-cc7fab5b40fa" providerId="ADAL" clId="{4CAAFCDF-D780-43F9-9435-299B1F34108C}" dt="2025-10-22T00:37:24.432" v="5206" actId="14100"/>
          <ac:spMkLst>
            <pc:docMk/>
            <pc:sldMk cId="4290606548" sldId="328"/>
            <ac:spMk id="4" creationId="{BD491342-B3CF-9C0C-522E-196A3D986DB5}"/>
          </ac:spMkLst>
        </pc:spChg>
        <pc:spChg chg="mod">
          <ac:chgData name="Bateman, Bev" userId="78a4a1ab-f5ae-471d-a304-cc7fab5b40fa" providerId="ADAL" clId="{4CAAFCDF-D780-43F9-9435-299B1F34108C}" dt="2025-10-22T00:22:23.957" v="4912" actId="20577"/>
          <ac:spMkLst>
            <pc:docMk/>
            <pc:sldMk cId="4290606548" sldId="328"/>
            <ac:spMk id="5" creationId="{15D63074-A654-487E-F94F-1160961DA2C2}"/>
          </ac:spMkLst>
        </pc:spChg>
      </pc:sldChg>
      <pc:sldChg chg="modSp add mod modClrScheme chgLayout">
        <pc:chgData name="Bateman, Bev" userId="78a4a1ab-f5ae-471d-a304-cc7fab5b40fa" providerId="ADAL" clId="{4CAAFCDF-D780-43F9-9435-299B1F34108C}" dt="2025-10-22T00:26:19.187" v="5055"/>
        <pc:sldMkLst>
          <pc:docMk/>
          <pc:sldMk cId="2573835663" sldId="329"/>
        </pc:sldMkLst>
        <pc:spChg chg="mod ord modVis">
          <ac:chgData name="Bateman, Bev" userId="78a4a1ab-f5ae-471d-a304-cc7fab5b40fa" providerId="ADAL" clId="{4CAAFCDF-D780-43F9-9435-299B1F34108C}" dt="2025-10-22T00:26:13.869" v="5053" actId="26606"/>
          <ac:spMkLst>
            <pc:docMk/>
            <pc:sldMk cId="2573835663" sldId="329"/>
            <ac:spMk id="2" creationId="{402FE33B-5FD2-CF2B-8C74-FD265AC40C53}"/>
          </ac:spMkLst>
        </pc:spChg>
        <pc:spChg chg="mod">
          <ac:chgData name="Bateman, Bev" userId="78a4a1ab-f5ae-471d-a304-cc7fab5b40fa" providerId="ADAL" clId="{4CAAFCDF-D780-43F9-9435-299B1F34108C}" dt="2025-10-22T00:26:19.187" v="5055"/>
          <ac:spMkLst>
            <pc:docMk/>
            <pc:sldMk cId="2573835663" sldId="329"/>
            <ac:spMk id="4" creationId="{4C9F860B-6E22-4F7E-4A76-BC388E9B7809}"/>
          </ac:spMkLst>
        </pc:spChg>
        <pc:spChg chg="mod">
          <ac:chgData name="Bateman, Bev" userId="78a4a1ab-f5ae-471d-a304-cc7fab5b40fa" providerId="ADAL" clId="{4CAAFCDF-D780-43F9-9435-299B1F34108C}" dt="2025-10-22T00:26:13.869" v="5053" actId="26606"/>
          <ac:spMkLst>
            <pc:docMk/>
            <pc:sldMk cId="2573835663" sldId="329"/>
            <ac:spMk id="5" creationId="{3435653A-7294-554E-40C2-1A10BF104055}"/>
          </ac:spMkLst>
        </pc:spChg>
        <pc:picChg chg="mod">
          <ac:chgData name="Bateman, Bev" userId="78a4a1ab-f5ae-471d-a304-cc7fab5b40fa" providerId="ADAL" clId="{4CAAFCDF-D780-43F9-9435-299B1F34108C}" dt="2025-10-22T00:26:13.869" v="5053" actId="26606"/>
          <ac:picMkLst>
            <pc:docMk/>
            <pc:sldMk cId="2573835663" sldId="329"/>
            <ac:picMk id="3" creationId="{F655195C-8573-6823-00E1-2C5F52043ACC}"/>
          </ac:picMkLst>
        </pc:picChg>
      </pc:sldChg>
      <pc:sldChg chg="modSp add mod modClrScheme chgLayout">
        <pc:chgData name="Bateman, Bev" userId="78a4a1ab-f5ae-471d-a304-cc7fab5b40fa" providerId="ADAL" clId="{4CAAFCDF-D780-43F9-9435-299B1F34108C}" dt="2025-10-22T00:30:03.197" v="5163"/>
        <pc:sldMkLst>
          <pc:docMk/>
          <pc:sldMk cId="4058164958" sldId="330"/>
        </pc:sldMkLst>
        <pc:spChg chg="mod ord modVis">
          <ac:chgData name="Bateman, Bev" userId="78a4a1ab-f5ae-471d-a304-cc7fab5b40fa" providerId="ADAL" clId="{4CAAFCDF-D780-43F9-9435-299B1F34108C}" dt="2025-10-22T00:29:59.045" v="5161" actId="26606"/>
          <ac:spMkLst>
            <pc:docMk/>
            <pc:sldMk cId="4058164958" sldId="330"/>
            <ac:spMk id="2" creationId="{498B4F0D-7E3F-F681-A287-A4AD8FC11BB1}"/>
          </ac:spMkLst>
        </pc:spChg>
        <pc:spChg chg="mod">
          <ac:chgData name="Bateman, Bev" userId="78a4a1ab-f5ae-471d-a304-cc7fab5b40fa" providerId="ADAL" clId="{4CAAFCDF-D780-43F9-9435-299B1F34108C}" dt="2025-10-22T00:30:03.197" v="5163"/>
          <ac:spMkLst>
            <pc:docMk/>
            <pc:sldMk cId="4058164958" sldId="330"/>
            <ac:spMk id="4" creationId="{5F7B33CF-BD19-7573-14C2-72ECB51469C4}"/>
          </ac:spMkLst>
        </pc:spChg>
        <pc:spChg chg="mod">
          <ac:chgData name="Bateman, Bev" userId="78a4a1ab-f5ae-471d-a304-cc7fab5b40fa" providerId="ADAL" clId="{4CAAFCDF-D780-43F9-9435-299B1F34108C}" dt="2025-10-22T00:29:59.045" v="5161" actId="26606"/>
          <ac:spMkLst>
            <pc:docMk/>
            <pc:sldMk cId="4058164958" sldId="330"/>
            <ac:spMk id="5" creationId="{4E635EB4-4C73-4E26-55DD-C27E6E18C29D}"/>
          </ac:spMkLst>
        </pc:spChg>
        <pc:picChg chg="mod">
          <ac:chgData name="Bateman, Bev" userId="78a4a1ab-f5ae-471d-a304-cc7fab5b40fa" providerId="ADAL" clId="{4CAAFCDF-D780-43F9-9435-299B1F34108C}" dt="2025-10-22T00:29:59.045" v="5161" actId="26606"/>
          <ac:picMkLst>
            <pc:docMk/>
            <pc:sldMk cId="4058164958" sldId="330"/>
            <ac:picMk id="3" creationId="{F6283089-040A-D787-DE6E-FA85434AD21C}"/>
          </ac:picMkLst>
        </pc:picChg>
      </pc:sldChg>
      <pc:sldChg chg="add">
        <pc:chgData name="Bateman, Bev" userId="78a4a1ab-f5ae-471d-a304-cc7fab5b40fa" providerId="ADAL" clId="{4CAAFCDF-D780-43F9-9435-299B1F34108C}" dt="2025-10-22T00:31:01.214" v="5181"/>
        <pc:sldMkLst>
          <pc:docMk/>
          <pc:sldMk cId="688823644" sldId="331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BD5B9-73B6-4116-A3C4-FC4815B8CE57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BA7F860-66D9-460F-BE75-DCD8C1BAA449}">
      <dgm:prSet custT="1"/>
      <dgm:spPr/>
      <dgm:t>
        <a:bodyPr tIns="0" bIns="0"/>
        <a:lstStyle/>
        <a:p>
          <a:r>
            <a:rPr lang="en-US" sz="1400" dirty="0"/>
            <a:t>Examine various approaches for assessing geographical communities</a:t>
          </a:r>
          <a:r>
            <a:rPr lang="en-US" sz="1500" dirty="0"/>
            <a:t>.</a:t>
          </a:r>
        </a:p>
      </dgm:t>
    </dgm:pt>
    <dgm:pt modelId="{F6E441A7-3387-4B5C-86CE-BE8FB737A512}" type="parTrans" cxnId="{9B10EA22-F584-44F8-BCBA-42CA9662F34D}">
      <dgm:prSet/>
      <dgm:spPr/>
      <dgm:t>
        <a:bodyPr/>
        <a:lstStyle/>
        <a:p>
          <a:endParaRPr lang="en-US"/>
        </a:p>
      </dgm:t>
    </dgm:pt>
    <dgm:pt modelId="{720CA9DD-70D8-4E50-BE49-DE20AAF3D09F}" type="sibTrans" cxnId="{9B10EA22-F584-44F8-BCBA-42CA9662F34D}">
      <dgm:prSet phldrT="1" phldr="0"/>
      <dgm:spPr/>
      <dgm:t>
        <a:bodyPr/>
        <a:lstStyle/>
        <a:p>
          <a:r>
            <a:rPr lang="en-US"/>
            <a:t>1</a:t>
          </a:r>
          <a:endParaRPr lang="en-US" dirty="0"/>
        </a:p>
      </dgm:t>
    </dgm:pt>
    <dgm:pt modelId="{6A93AA60-9EE3-45C7-AFC9-07FB7D057798}">
      <dgm:prSet custT="1"/>
      <dgm:spPr/>
      <dgm:t>
        <a:bodyPr tIns="0" bIns="0"/>
        <a:lstStyle/>
        <a:p>
          <a:r>
            <a:rPr lang="en-US" sz="1400" dirty="0"/>
            <a:t>Use appropriate evidence-based assessment techniques and instruments in collecting pertinent data as a basis for wholistic care.</a:t>
          </a:r>
        </a:p>
      </dgm:t>
    </dgm:pt>
    <dgm:pt modelId="{31D46B9F-4287-4BFB-863D-A724A56B30C4}" type="parTrans" cxnId="{1226B36E-120E-4491-BF9A-49E06A50A7E1}">
      <dgm:prSet/>
      <dgm:spPr/>
      <dgm:t>
        <a:bodyPr/>
        <a:lstStyle/>
        <a:p>
          <a:endParaRPr lang="en-US"/>
        </a:p>
      </dgm:t>
    </dgm:pt>
    <dgm:pt modelId="{56AD41D2-35FE-40EF-9826-F46785B3BF8A}" type="sibTrans" cxnId="{1226B36E-120E-4491-BF9A-49E06A50A7E1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A3CA0E60-58A1-4BB3-84C4-D957C42047CF}">
      <dgm:prSet custT="1"/>
      <dgm:spPr/>
      <dgm:t>
        <a:bodyPr tIns="0" bIns="0"/>
        <a:lstStyle/>
        <a:p>
          <a:r>
            <a:rPr lang="en-US" sz="1400" dirty="0"/>
            <a:t>Synthesize available data, information, and knowledge relevant to the situation to identify patterns and variances in individuals, families, and groups, or the faith community as a whole.</a:t>
          </a:r>
        </a:p>
      </dgm:t>
    </dgm:pt>
    <dgm:pt modelId="{E1D32B35-972A-47D7-A7FC-A706E36A8ECC}" type="parTrans" cxnId="{84117D39-5498-4B03-9428-16B69A9E9811}">
      <dgm:prSet/>
      <dgm:spPr/>
      <dgm:t>
        <a:bodyPr/>
        <a:lstStyle/>
        <a:p>
          <a:endParaRPr lang="en-US"/>
        </a:p>
      </dgm:t>
    </dgm:pt>
    <dgm:pt modelId="{6FACFE04-4AEA-4777-AFA2-9B8FA67BC2E6}" type="sibTrans" cxnId="{84117D39-5498-4B03-9428-16B69A9E9811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0D7EFB81-C2D5-4CD9-8493-8A28582D7C19}">
      <dgm:prSet custT="1"/>
      <dgm:spPr/>
      <dgm:t>
        <a:bodyPr tIns="0" bIns="0"/>
        <a:lstStyle/>
        <a:p>
          <a:r>
            <a:rPr lang="en-US" sz="1400" dirty="0"/>
            <a:t>Explain the rationale for the faith community nurse’s role in accessing appropriate resources.</a:t>
          </a:r>
        </a:p>
      </dgm:t>
    </dgm:pt>
    <dgm:pt modelId="{6494889F-F5EB-43EF-8F3D-1F0949B49BE8}" type="parTrans" cxnId="{5C8900F3-D719-4028-94D5-A14C887041A2}">
      <dgm:prSet/>
      <dgm:spPr/>
      <dgm:t>
        <a:bodyPr/>
        <a:lstStyle/>
        <a:p>
          <a:endParaRPr lang="en-US"/>
        </a:p>
      </dgm:t>
    </dgm:pt>
    <dgm:pt modelId="{EDD2582B-0021-46B8-BC9D-3FA4EB56CC86}" type="sibTrans" cxnId="{5C8900F3-D719-4028-94D5-A14C887041A2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AAA97189-0292-49CB-9CB5-EFBD70A828A7}">
      <dgm:prSet custT="1"/>
      <dgm:spPr/>
      <dgm:t>
        <a:bodyPr tIns="0" bIns="0"/>
        <a:lstStyle/>
        <a:p>
          <a:r>
            <a:rPr lang="en-US" sz="1400" dirty="0"/>
            <a:t>Assess individual healthcare consumer care needs and resources available to achieve desired outcomes.</a:t>
          </a:r>
        </a:p>
      </dgm:t>
    </dgm:pt>
    <dgm:pt modelId="{A2038DF7-EB20-4158-A4F0-51908D3B7B3A}" type="parTrans" cxnId="{84F2B69D-2F85-4F6F-99AE-1A76F909CD37}">
      <dgm:prSet/>
      <dgm:spPr/>
      <dgm:t>
        <a:bodyPr/>
        <a:lstStyle/>
        <a:p>
          <a:endParaRPr lang="en-US"/>
        </a:p>
      </dgm:t>
    </dgm:pt>
    <dgm:pt modelId="{F96F9024-1AA7-40B3-B323-5343B06B28A3}" type="sibTrans" cxnId="{84F2B69D-2F85-4F6F-99AE-1A76F909CD37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FC335554-A2AD-4697-B243-C53A65DA90FB}">
      <dgm:prSet custT="1"/>
      <dgm:spPr/>
      <dgm:t>
        <a:bodyPr tIns="0" bIns="0"/>
        <a:lstStyle/>
        <a:p>
          <a:r>
            <a:rPr lang="en-US" sz="1400" dirty="0"/>
            <a:t>Implement a method to access and evaluate internal and external resources, including Internet resources.</a:t>
          </a:r>
        </a:p>
      </dgm:t>
    </dgm:pt>
    <dgm:pt modelId="{C7E1A00F-A313-495E-BC67-EE3EB325AACB}" type="parTrans" cxnId="{AEE2829C-1381-4269-87E6-AFB67BA0C2F6}">
      <dgm:prSet/>
      <dgm:spPr/>
      <dgm:t>
        <a:bodyPr/>
        <a:lstStyle/>
        <a:p>
          <a:endParaRPr lang="en-US"/>
        </a:p>
      </dgm:t>
    </dgm:pt>
    <dgm:pt modelId="{E264C02D-DEA6-41E3-83C1-2C50CDA422B1}" type="sibTrans" cxnId="{AEE2829C-1381-4269-87E6-AFB67BA0C2F6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F45CE6D0-EEB7-40FC-841F-57A7866E5539}">
      <dgm:prSet custT="1"/>
      <dgm:spPr/>
      <dgm:t>
        <a:bodyPr tIns="0" bIns="0"/>
        <a:lstStyle/>
        <a:p>
          <a:r>
            <a:rPr lang="en-US" sz="1400" dirty="0"/>
            <a:t>Assist the healthcare consumer and family in identifying and securing appropriate and available resources to address health and spiritual needs across the healthcare continuum.</a:t>
          </a:r>
        </a:p>
      </dgm:t>
    </dgm:pt>
    <dgm:pt modelId="{89EDB11A-D1D9-4008-8D0F-2B7BA8C05215}" type="parTrans" cxnId="{830E17B4-1127-4D69-9D30-6C83FAB9F497}">
      <dgm:prSet/>
      <dgm:spPr/>
      <dgm:t>
        <a:bodyPr/>
        <a:lstStyle/>
        <a:p>
          <a:endParaRPr lang="en-US"/>
        </a:p>
      </dgm:t>
    </dgm:pt>
    <dgm:pt modelId="{9EDEE4FD-6DF9-4D5E-A05D-264B682A5CB6}" type="sibTrans" cxnId="{830E17B4-1127-4D69-9D30-6C83FAB9F497}">
      <dgm:prSet phldrT="7" phldr="0"/>
      <dgm:spPr/>
      <dgm:t>
        <a:bodyPr/>
        <a:lstStyle/>
        <a:p>
          <a:r>
            <a:rPr lang="en-US"/>
            <a:t>7</a:t>
          </a:r>
        </a:p>
      </dgm:t>
    </dgm:pt>
    <dgm:pt modelId="{2E13BC3D-29B5-4121-9085-454BAEA1F587}" type="pres">
      <dgm:prSet presAssocID="{C2FBD5B9-73B6-4116-A3C4-FC4815B8CE57}" presName="Name0" presStyleCnt="0">
        <dgm:presLayoutVars>
          <dgm:animLvl val="lvl"/>
          <dgm:resizeHandles val="exact"/>
        </dgm:presLayoutVars>
      </dgm:prSet>
      <dgm:spPr/>
    </dgm:pt>
    <dgm:pt modelId="{87EABB39-41F0-4577-9488-08082287EFA6}" type="pres">
      <dgm:prSet presAssocID="{2BA7F860-66D9-460F-BE75-DCD8C1BAA449}" presName="compositeNode" presStyleCnt="0">
        <dgm:presLayoutVars>
          <dgm:bulletEnabled val="1"/>
        </dgm:presLayoutVars>
      </dgm:prSet>
      <dgm:spPr/>
    </dgm:pt>
    <dgm:pt modelId="{035F8DE7-A83A-4A7A-ACE5-0E4868618496}" type="pres">
      <dgm:prSet presAssocID="{2BA7F860-66D9-460F-BE75-DCD8C1BAA449}" presName="bgRect" presStyleLbl="bgAccFollowNode1" presStyleIdx="0" presStyleCnt="7" custScaleY="248345" custLinFactNeighborX="-37239" custLinFactNeighborY="-14285"/>
      <dgm:spPr/>
    </dgm:pt>
    <dgm:pt modelId="{1840AADA-D962-44F9-959E-CCCCCAFBCAEF}" type="pres">
      <dgm:prSet presAssocID="{720CA9DD-70D8-4E50-BE49-DE20AAF3D09F}" presName="sibTransNodeCircle" presStyleLbl="alignNode1" presStyleIdx="0" presStyleCnt="14" custLinFactY="-46138" custLinFactNeighborY="-100000">
        <dgm:presLayoutVars>
          <dgm:chMax val="0"/>
          <dgm:bulletEnabled/>
        </dgm:presLayoutVars>
      </dgm:prSet>
      <dgm:spPr/>
    </dgm:pt>
    <dgm:pt modelId="{E2BE119F-3D75-4DCF-B451-4F18EF54790E}" type="pres">
      <dgm:prSet presAssocID="{2BA7F860-66D9-460F-BE75-DCD8C1BAA449}" presName="bottomLine" presStyleLbl="alignNode1" presStyleIdx="1" presStyleCnt="14" custLinFactY="1002600000" custLinFactNeighborY="1002648486">
        <dgm:presLayoutVars/>
      </dgm:prSet>
      <dgm:spPr/>
    </dgm:pt>
    <dgm:pt modelId="{78301EFB-E320-48F8-B98F-FB0FC4A2463C}" type="pres">
      <dgm:prSet presAssocID="{2BA7F860-66D9-460F-BE75-DCD8C1BAA449}" presName="nodeText" presStyleLbl="bgAccFollowNode1" presStyleIdx="0" presStyleCnt="7">
        <dgm:presLayoutVars>
          <dgm:bulletEnabled val="1"/>
        </dgm:presLayoutVars>
      </dgm:prSet>
      <dgm:spPr/>
    </dgm:pt>
    <dgm:pt modelId="{9D76A8F8-1DC6-4C78-A622-5348E4DF0C75}" type="pres">
      <dgm:prSet presAssocID="{720CA9DD-70D8-4E50-BE49-DE20AAF3D09F}" presName="sibTrans" presStyleCnt="0"/>
      <dgm:spPr/>
    </dgm:pt>
    <dgm:pt modelId="{F8A4FAE1-C079-404B-AC29-C14603F28C0C}" type="pres">
      <dgm:prSet presAssocID="{6A93AA60-9EE3-45C7-AFC9-07FB7D057798}" presName="compositeNode" presStyleCnt="0">
        <dgm:presLayoutVars>
          <dgm:bulletEnabled val="1"/>
        </dgm:presLayoutVars>
      </dgm:prSet>
      <dgm:spPr/>
    </dgm:pt>
    <dgm:pt modelId="{CD66E767-0ABD-4900-9E60-C3A235D8F3C7}" type="pres">
      <dgm:prSet presAssocID="{6A93AA60-9EE3-45C7-AFC9-07FB7D057798}" presName="bgRect" presStyleLbl="bgAccFollowNode1" presStyleIdx="1" presStyleCnt="7" custScaleY="248345"/>
      <dgm:spPr/>
    </dgm:pt>
    <dgm:pt modelId="{3CF96DEC-8C55-4F56-AFDE-402315ABE8D9}" type="pres">
      <dgm:prSet presAssocID="{56AD41D2-35FE-40EF-9826-F46785B3BF8A}" presName="sibTransNodeCircle" presStyleLbl="alignNode1" presStyleIdx="2" presStyleCnt="14" custLinFactY="-46138" custLinFactNeighborY="-100000">
        <dgm:presLayoutVars>
          <dgm:chMax val="0"/>
          <dgm:bulletEnabled/>
        </dgm:presLayoutVars>
      </dgm:prSet>
      <dgm:spPr/>
    </dgm:pt>
    <dgm:pt modelId="{B9920F94-2720-462C-9A97-C013689671A3}" type="pres">
      <dgm:prSet presAssocID="{6A93AA60-9EE3-45C7-AFC9-07FB7D057798}" presName="bottomLine" presStyleLbl="alignNode1" presStyleIdx="3" presStyleCnt="14" custLinFactY="1002600000" custLinFactNeighborY="1002648486">
        <dgm:presLayoutVars/>
      </dgm:prSet>
      <dgm:spPr/>
    </dgm:pt>
    <dgm:pt modelId="{4F560249-8119-4662-9B1E-6AB00789C093}" type="pres">
      <dgm:prSet presAssocID="{6A93AA60-9EE3-45C7-AFC9-07FB7D057798}" presName="nodeText" presStyleLbl="bgAccFollowNode1" presStyleIdx="1" presStyleCnt="7">
        <dgm:presLayoutVars>
          <dgm:bulletEnabled val="1"/>
        </dgm:presLayoutVars>
      </dgm:prSet>
      <dgm:spPr/>
    </dgm:pt>
    <dgm:pt modelId="{608C9EDD-850C-462C-879F-659347A332F0}" type="pres">
      <dgm:prSet presAssocID="{56AD41D2-35FE-40EF-9826-F46785B3BF8A}" presName="sibTrans" presStyleCnt="0"/>
      <dgm:spPr/>
    </dgm:pt>
    <dgm:pt modelId="{3EBFC2FC-8075-4184-9B31-ED6BF98EF05C}" type="pres">
      <dgm:prSet presAssocID="{A3CA0E60-58A1-4BB3-84C4-D957C42047CF}" presName="compositeNode" presStyleCnt="0">
        <dgm:presLayoutVars>
          <dgm:bulletEnabled val="1"/>
        </dgm:presLayoutVars>
      </dgm:prSet>
      <dgm:spPr/>
    </dgm:pt>
    <dgm:pt modelId="{BAB763D2-0FA7-4DA4-B3EA-1E6C10B0CC91}" type="pres">
      <dgm:prSet presAssocID="{A3CA0E60-58A1-4BB3-84C4-D957C42047CF}" presName="bgRect" presStyleLbl="bgAccFollowNode1" presStyleIdx="2" presStyleCnt="7" custScaleY="248345"/>
      <dgm:spPr/>
    </dgm:pt>
    <dgm:pt modelId="{3C395AE6-1D70-4882-8F40-4BBFA0F8B4E7}" type="pres">
      <dgm:prSet presAssocID="{6FACFE04-4AEA-4777-AFA2-9B8FA67BC2E6}" presName="sibTransNodeCircle" presStyleLbl="alignNode1" presStyleIdx="4" presStyleCnt="14" custLinFactY="-46138" custLinFactNeighborY="-100000">
        <dgm:presLayoutVars>
          <dgm:chMax val="0"/>
          <dgm:bulletEnabled/>
        </dgm:presLayoutVars>
      </dgm:prSet>
      <dgm:spPr/>
    </dgm:pt>
    <dgm:pt modelId="{1FF0A62F-5ADB-475B-B2A6-26BD18C35AC6}" type="pres">
      <dgm:prSet presAssocID="{A3CA0E60-58A1-4BB3-84C4-D957C42047CF}" presName="bottomLine" presStyleLbl="alignNode1" presStyleIdx="5" presStyleCnt="14" custLinFactY="1002600000" custLinFactNeighborY="1002648486">
        <dgm:presLayoutVars/>
      </dgm:prSet>
      <dgm:spPr/>
    </dgm:pt>
    <dgm:pt modelId="{1A6D89C4-E0FD-40AB-8E3A-065860665421}" type="pres">
      <dgm:prSet presAssocID="{A3CA0E60-58A1-4BB3-84C4-D957C42047CF}" presName="nodeText" presStyleLbl="bgAccFollowNode1" presStyleIdx="2" presStyleCnt="7">
        <dgm:presLayoutVars>
          <dgm:bulletEnabled val="1"/>
        </dgm:presLayoutVars>
      </dgm:prSet>
      <dgm:spPr/>
    </dgm:pt>
    <dgm:pt modelId="{AC59932A-276E-4DB9-B79F-FB7DE7C4AAB7}" type="pres">
      <dgm:prSet presAssocID="{6FACFE04-4AEA-4777-AFA2-9B8FA67BC2E6}" presName="sibTrans" presStyleCnt="0"/>
      <dgm:spPr/>
    </dgm:pt>
    <dgm:pt modelId="{094BBD79-4935-4097-99F2-8573CCBAA7CE}" type="pres">
      <dgm:prSet presAssocID="{0D7EFB81-C2D5-4CD9-8493-8A28582D7C19}" presName="compositeNode" presStyleCnt="0">
        <dgm:presLayoutVars>
          <dgm:bulletEnabled val="1"/>
        </dgm:presLayoutVars>
      </dgm:prSet>
      <dgm:spPr/>
    </dgm:pt>
    <dgm:pt modelId="{26DE6C14-C944-4FD8-878F-809E7A3BF5AD}" type="pres">
      <dgm:prSet presAssocID="{0D7EFB81-C2D5-4CD9-8493-8A28582D7C19}" presName="bgRect" presStyleLbl="bgAccFollowNode1" presStyleIdx="3" presStyleCnt="7" custScaleY="248345"/>
      <dgm:spPr/>
    </dgm:pt>
    <dgm:pt modelId="{75962065-1823-457F-8162-5FBB16BA9FD4}" type="pres">
      <dgm:prSet presAssocID="{EDD2582B-0021-46B8-BC9D-3FA4EB56CC86}" presName="sibTransNodeCircle" presStyleLbl="alignNode1" presStyleIdx="6" presStyleCnt="14" custLinFactY="-46138" custLinFactNeighborY="-100000">
        <dgm:presLayoutVars>
          <dgm:chMax val="0"/>
          <dgm:bulletEnabled/>
        </dgm:presLayoutVars>
      </dgm:prSet>
      <dgm:spPr/>
    </dgm:pt>
    <dgm:pt modelId="{64E862F4-D89E-426E-BDF6-157FABC8DD49}" type="pres">
      <dgm:prSet presAssocID="{0D7EFB81-C2D5-4CD9-8493-8A28582D7C19}" presName="bottomLine" presStyleLbl="alignNode1" presStyleIdx="7" presStyleCnt="14" custLinFactY="1002600000" custLinFactNeighborY="1002648486">
        <dgm:presLayoutVars/>
      </dgm:prSet>
      <dgm:spPr/>
    </dgm:pt>
    <dgm:pt modelId="{10569EDE-7470-41A5-A883-C599EAD5E195}" type="pres">
      <dgm:prSet presAssocID="{0D7EFB81-C2D5-4CD9-8493-8A28582D7C19}" presName="nodeText" presStyleLbl="bgAccFollowNode1" presStyleIdx="3" presStyleCnt="7">
        <dgm:presLayoutVars>
          <dgm:bulletEnabled val="1"/>
        </dgm:presLayoutVars>
      </dgm:prSet>
      <dgm:spPr/>
    </dgm:pt>
    <dgm:pt modelId="{F16BE102-25F1-4757-A3EA-48D09905EE26}" type="pres">
      <dgm:prSet presAssocID="{EDD2582B-0021-46B8-BC9D-3FA4EB56CC86}" presName="sibTrans" presStyleCnt="0"/>
      <dgm:spPr/>
    </dgm:pt>
    <dgm:pt modelId="{2E880885-8D5D-4D13-AF62-98991FB5A32D}" type="pres">
      <dgm:prSet presAssocID="{AAA97189-0292-49CB-9CB5-EFBD70A828A7}" presName="compositeNode" presStyleCnt="0">
        <dgm:presLayoutVars>
          <dgm:bulletEnabled val="1"/>
        </dgm:presLayoutVars>
      </dgm:prSet>
      <dgm:spPr/>
    </dgm:pt>
    <dgm:pt modelId="{70F0D633-4A4F-42C4-970A-57D7376B402F}" type="pres">
      <dgm:prSet presAssocID="{AAA97189-0292-49CB-9CB5-EFBD70A828A7}" presName="bgRect" presStyleLbl="bgAccFollowNode1" presStyleIdx="4" presStyleCnt="7" custScaleY="248345"/>
      <dgm:spPr/>
    </dgm:pt>
    <dgm:pt modelId="{3A0CFB4D-B6B6-4891-89DA-4CBD705918F0}" type="pres">
      <dgm:prSet presAssocID="{F96F9024-1AA7-40B3-B323-5343B06B28A3}" presName="sibTransNodeCircle" presStyleLbl="alignNode1" presStyleIdx="8" presStyleCnt="14" custLinFactY="-46138" custLinFactNeighborY="-100000">
        <dgm:presLayoutVars>
          <dgm:chMax val="0"/>
          <dgm:bulletEnabled/>
        </dgm:presLayoutVars>
      </dgm:prSet>
      <dgm:spPr/>
    </dgm:pt>
    <dgm:pt modelId="{E36DC886-B36A-4654-8264-E5014F53D56E}" type="pres">
      <dgm:prSet presAssocID="{AAA97189-0292-49CB-9CB5-EFBD70A828A7}" presName="bottomLine" presStyleLbl="alignNode1" presStyleIdx="9" presStyleCnt="14" custLinFactY="1002600000" custLinFactNeighborY="1002648486">
        <dgm:presLayoutVars/>
      </dgm:prSet>
      <dgm:spPr/>
    </dgm:pt>
    <dgm:pt modelId="{B386C5E6-227A-4E39-B77B-4065D8D6C1ED}" type="pres">
      <dgm:prSet presAssocID="{AAA97189-0292-49CB-9CB5-EFBD70A828A7}" presName="nodeText" presStyleLbl="bgAccFollowNode1" presStyleIdx="4" presStyleCnt="7">
        <dgm:presLayoutVars>
          <dgm:bulletEnabled val="1"/>
        </dgm:presLayoutVars>
      </dgm:prSet>
      <dgm:spPr/>
    </dgm:pt>
    <dgm:pt modelId="{CD46614B-A2A1-40BA-82E5-2BECAAABB088}" type="pres">
      <dgm:prSet presAssocID="{F96F9024-1AA7-40B3-B323-5343B06B28A3}" presName="sibTrans" presStyleCnt="0"/>
      <dgm:spPr/>
    </dgm:pt>
    <dgm:pt modelId="{6CF3534C-A469-4D8F-AE07-F7063CE958C5}" type="pres">
      <dgm:prSet presAssocID="{FC335554-A2AD-4697-B243-C53A65DA90FB}" presName="compositeNode" presStyleCnt="0">
        <dgm:presLayoutVars>
          <dgm:bulletEnabled val="1"/>
        </dgm:presLayoutVars>
      </dgm:prSet>
      <dgm:spPr/>
    </dgm:pt>
    <dgm:pt modelId="{1597CCA3-77D0-4D6D-B6EF-289E52BE50AB}" type="pres">
      <dgm:prSet presAssocID="{FC335554-A2AD-4697-B243-C53A65DA90FB}" presName="bgRect" presStyleLbl="bgAccFollowNode1" presStyleIdx="5" presStyleCnt="7" custScaleY="248345"/>
      <dgm:spPr/>
    </dgm:pt>
    <dgm:pt modelId="{BB402108-FA2E-4E33-B947-42FCA134AA58}" type="pres">
      <dgm:prSet presAssocID="{E264C02D-DEA6-41E3-83C1-2C50CDA422B1}" presName="sibTransNodeCircle" presStyleLbl="alignNode1" presStyleIdx="10" presStyleCnt="14" custLinFactY="-46138" custLinFactNeighborY="-100000">
        <dgm:presLayoutVars>
          <dgm:chMax val="0"/>
          <dgm:bulletEnabled/>
        </dgm:presLayoutVars>
      </dgm:prSet>
      <dgm:spPr/>
    </dgm:pt>
    <dgm:pt modelId="{5F43F9AA-1B79-4C6A-A1B2-C0E537430C1D}" type="pres">
      <dgm:prSet presAssocID="{FC335554-A2AD-4697-B243-C53A65DA90FB}" presName="bottomLine" presStyleLbl="alignNode1" presStyleIdx="11" presStyleCnt="14" custLinFactY="1002600000" custLinFactNeighborY="1002648486">
        <dgm:presLayoutVars/>
      </dgm:prSet>
      <dgm:spPr/>
    </dgm:pt>
    <dgm:pt modelId="{90296842-E1E2-4F5C-BC1D-AB17DEACC1A7}" type="pres">
      <dgm:prSet presAssocID="{FC335554-A2AD-4697-B243-C53A65DA90FB}" presName="nodeText" presStyleLbl="bgAccFollowNode1" presStyleIdx="5" presStyleCnt="7">
        <dgm:presLayoutVars>
          <dgm:bulletEnabled val="1"/>
        </dgm:presLayoutVars>
      </dgm:prSet>
      <dgm:spPr/>
    </dgm:pt>
    <dgm:pt modelId="{D8A5E9B1-A050-4B91-A5F8-137418B34D9F}" type="pres">
      <dgm:prSet presAssocID="{E264C02D-DEA6-41E3-83C1-2C50CDA422B1}" presName="sibTrans" presStyleCnt="0"/>
      <dgm:spPr/>
    </dgm:pt>
    <dgm:pt modelId="{6FC33C2C-AE15-4C80-BD90-4FA202EA2165}" type="pres">
      <dgm:prSet presAssocID="{F45CE6D0-EEB7-40FC-841F-57A7866E5539}" presName="compositeNode" presStyleCnt="0">
        <dgm:presLayoutVars>
          <dgm:bulletEnabled val="1"/>
        </dgm:presLayoutVars>
      </dgm:prSet>
      <dgm:spPr/>
    </dgm:pt>
    <dgm:pt modelId="{082C0D5A-B1E7-4825-BDEF-0E0D092859FD}" type="pres">
      <dgm:prSet presAssocID="{F45CE6D0-EEB7-40FC-841F-57A7866E5539}" presName="bgRect" presStyleLbl="bgAccFollowNode1" presStyleIdx="6" presStyleCnt="7" custScaleY="248345"/>
      <dgm:spPr/>
    </dgm:pt>
    <dgm:pt modelId="{E15D2031-D4E7-4DC3-AF97-E5E42076BE33}" type="pres">
      <dgm:prSet presAssocID="{9EDEE4FD-6DF9-4D5E-A05D-264B682A5CB6}" presName="sibTransNodeCircle" presStyleLbl="alignNode1" presStyleIdx="12" presStyleCnt="14" custLinFactY="-46138" custLinFactNeighborY="-100000">
        <dgm:presLayoutVars>
          <dgm:chMax val="0"/>
          <dgm:bulletEnabled/>
        </dgm:presLayoutVars>
      </dgm:prSet>
      <dgm:spPr/>
    </dgm:pt>
    <dgm:pt modelId="{A691EC47-C105-4E42-B209-556D51C3B95E}" type="pres">
      <dgm:prSet presAssocID="{F45CE6D0-EEB7-40FC-841F-57A7866E5539}" presName="bottomLine" presStyleLbl="alignNode1" presStyleIdx="13" presStyleCnt="14" custLinFactY="1002600000" custLinFactNeighborY="1002648486">
        <dgm:presLayoutVars/>
      </dgm:prSet>
      <dgm:spPr/>
    </dgm:pt>
    <dgm:pt modelId="{2FED8E89-BD9D-424E-96A3-AC3F667A069B}" type="pres">
      <dgm:prSet presAssocID="{F45CE6D0-EEB7-40FC-841F-57A7866E5539}" presName="nodeText" presStyleLbl="bgAccFollowNode1" presStyleIdx="6" presStyleCnt="7">
        <dgm:presLayoutVars>
          <dgm:bulletEnabled val="1"/>
        </dgm:presLayoutVars>
      </dgm:prSet>
      <dgm:spPr/>
    </dgm:pt>
  </dgm:ptLst>
  <dgm:cxnLst>
    <dgm:cxn modelId="{4024E405-D792-4569-BA62-2DA5A2043268}" type="presOf" srcId="{720CA9DD-70D8-4E50-BE49-DE20AAF3D09F}" destId="{1840AADA-D962-44F9-959E-CCCCCAFBCAEF}" srcOrd="0" destOrd="0" presId="urn:microsoft.com/office/officeart/2016/7/layout/BasicLinearProcessNumbered"/>
    <dgm:cxn modelId="{ED10C20B-CEA6-48D9-9EC9-810D0F0DBE31}" type="presOf" srcId="{6FACFE04-4AEA-4777-AFA2-9B8FA67BC2E6}" destId="{3C395AE6-1D70-4882-8F40-4BBFA0F8B4E7}" srcOrd="0" destOrd="0" presId="urn:microsoft.com/office/officeart/2016/7/layout/BasicLinearProcessNumbered"/>
    <dgm:cxn modelId="{9B10EA22-F584-44F8-BCBA-42CA9662F34D}" srcId="{C2FBD5B9-73B6-4116-A3C4-FC4815B8CE57}" destId="{2BA7F860-66D9-460F-BE75-DCD8C1BAA449}" srcOrd="0" destOrd="0" parTransId="{F6E441A7-3387-4B5C-86CE-BE8FB737A512}" sibTransId="{720CA9DD-70D8-4E50-BE49-DE20AAF3D09F}"/>
    <dgm:cxn modelId="{DAA8FF30-B3DD-4386-B806-D38A8D0D1E9B}" type="presOf" srcId="{56AD41D2-35FE-40EF-9826-F46785B3BF8A}" destId="{3CF96DEC-8C55-4F56-AFDE-402315ABE8D9}" srcOrd="0" destOrd="0" presId="urn:microsoft.com/office/officeart/2016/7/layout/BasicLinearProcessNumbered"/>
    <dgm:cxn modelId="{AD4BA235-00DC-47C0-9E31-AA1B0F316498}" type="presOf" srcId="{E264C02D-DEA6-41E3-83C1-2C50CDA422B1}" destId="{BB402108-FA2E-4E33-B947-42FCA134AA58}" srcOrd="0" destOrd="0" presId="urn:microsoft.com/office/officeart/2016/7/layout/BasicLinearProcessNumbered"/>
    <dgm:cxn modelId="{84117D39-5498-4B03-9428-16B69A9E9811}" srcId="{C2FBD5B9-73B6-4116-A3C4-FC4815B8CE57}" destId="{A3CA0E60-58A1-4BB3-84C4-D957C42047CF}" srcOrd="2" destOrd="0" parTransId="{E1D32B35-972A-47D7-A7FC-A706E36A8ECC}" sibTransId="{6FACFE04-4AEA-4777-AFA2-9B8FA67BC2E6}"/>
    <dgm:cxn modelId="{0B065848-4F38-476B-94A1-E81BD718480A}" type="presOf" srcId="{FC335554-A2AD-4697-B243-C53A65DA90FB}" destId="{1597CCA3-77D0-4D6D-B6EF-289E52BE50AB}" srcOrd="0" destOrd="0" presId="urn:microsoft.com/office/officeart/2016/7/layout/BasicLinearProcessNumbered"/>
    <dgm:cxn modelId="{1226B36E-120E-4491-BF9A-49E06A50A7E1}" srcId="{C2FBD5B9-73B6-4116-A3C4-FC4815B8CE57}" destId="{6A93AA60-9EE3-45C7-AFC9-07FB7D057798}" srcOrd="1" destOrd="0" parTransId="{31D46B9F-4287-4BFB-863D-A724A56B30C4}" sibTransId="{56AD41D2-35FE-40EF-9826-F46785B3BF8A}"/>
    <dgm:cxn modelId="{91FB0F7E-4426-4E90-A59D-A948A43E5510}" type="presOf" srcId="{9EDEE4FD-6DF9-4D5E-A05D-264B682A5CB6}" destId="{E15D2031-D4E7-4DC3-AF97-E5E42076BE33}" srcOrd="0" destOrd="0" presId="urn:microsoft.com/office/officeart/2016/7/layout/BasicLinearProcessNumbered"/>
    <dgm:cxn modelId="{BC72C787-33D5-44F9-88B3-89BECA46BB1F}" type="presOf" srcId="{0D7EFB81-C2D5-4CD9-8493-8A28582D7C19}" destId="{10569EDE-7470-41A5-A883-C599EAD5E195}" srcOrd="1" destOrd="0" presId="urn:microsoft.com/office/officeart/2016/7/layout/BasicLinearProcessNumbered"/>
    <dgm:cxn modelId="{B4AC5197-D05C-4888-8AB7-F5F723043820}" type="presOf" srcId="{6A93AA60-9EE3-45C7-AFC9-07FB7D057798}" destId="{CD66E767-0ABD-4900-9E60-C3A235D8F3C7}" srcOrd="0" destOrd="0" presId="urn:microsoft.com/office/officeart/2016/7/layout/BasicLinearProcessNumbered"/>
    <dgm:cxn modelId="{AEE2829C-1381-4269-87E6-AFB67BA0C2F6}" srcId="{C2FBD5B9-73B6-4116-A3C4-FC4815B8CE57}" destId="{FC335554-A2AD-4697-B243-C53A65DA90FB}" srcOrd="5" destOrd="0" parTransId="{C7E1A00F-A313-495E-BC67-EE3EB325AACB}" sibTransId="{E264C02D-DEA6-41E3-83C1-2C50CDA422B1}"/>
    <dgm:cxn modelId="{84F2B69D-2F85-4F6F-99AE-1A76F909CD37}" srcId="{C2FBD5B9-73B6-4116-A3C4-FC4815B8CE57}" destId="{AAA97189-0292-49CB-9CB5-EFBD70A828A7}" srcOrd="4" destOrd="0" parTransId="{A2038DF7-EB20-4158-A4F0-51908D3B7B3A}" sibTransId="{F96F9024-1AA7-40B3-B323-5343B06B28A3}"/>
    <dgm:cxn modelId="{D5BE68A2-52D2-4DB4-90F9-1B344A5F3A2D}" type="presOf" srcId="{A3CA0E60-58A1-4BB3-84C4-D957C42047CF}" destId="{1A6D89C4-E0FD-40AB-8E3A-065860665421}" srcOrd="1" destOrd="0" presId="urn:microsoft.com/office/officeart/2016/7/layout/BasicLinearProcessNumbered"/>
    <dgm:cxn modelId="{18AA74AD-1CB3-4E72-A906-6705DEC8A2AC}" type="presOf" srcId="{AAA97189-0292-49CB-9CB5-EFBD70A828A7}" destId="{70F0D633-4A4F-42C4-970A-57D7376B402F}" srcOrd="0" destOrd="0" presId="urn:microsoft.com/office/officeart/2016/7/layout/BasicLinearProcessNumbered"/>
    <dgm:cxn modelId="{830E17B4-1127-4D69-9D30-6C83FAB9F497}" srcId="{C2FBD5B9-73B6-4116-A3C4-FC4815B8CE57}" destId="{F45CE6D0-EEB7-40FC-841F-57A7866E5539}" srcOrd="6" destOrd="0" parTransId="{89EDB11A-D1D9-4008-8D0F-2B7BA8C05215}" sibTransId="{9EDEE4FD-6DF9-4D5E-A05D-264B682A5CB6}"/>
    <dgm:cxn modelId="{093B27B6-1D96-43FC-A137-39DBC0F13603}" type="presOf" srcId="{2BA7F860-66D9-460F-BE75-DCD8C1BAA449}" destId="{78301EFB-E320-48F8-B98F-FB0FC4A2463C}" srcOrd="1" destOrd="0" presId="urn:microsoft.com/office/officeart/2016/7/layout/BasicLinearProcessNumbered"/>
    <dgm:cxn modelId="{2304E4BA-B838-4E48-83A9-FF572F65901D}" type="presOf" srcId="{F45CE6D0-EEB7-40FC-841F-57A7866E5539}" destId="{2FED8E89-BD9D-424E-96A3-AC3F667A069B}" srcOrd="1" destOrd="0" presId="urn:microsoft.com/office/officeart/2016/7/layout/BasicLinearProcessNumbered"/>
    <dgm:cxn modelId="{D0C067BC-1965-4172-B10F-3D74E9DB2341}" type="presOf" srcId="{0D7EFB81-C2D5-4CD9-8493-8A28582D7C19}" destId="{26DE6C14-C944-4FD8-878F-809E7A3BF5AD}" srcOrd="0" destOrd="0" presId="urn:microsoft.com/office/officeart/2016/7/layout/BasicLinearProcessNumbered"/>
    <dgm:cxn modelId="{E4F19EC3-4FB1-462F-B874-05C78D205596}" type="presOf" srcId="{F45CE6D0-EEB7-40FC-841F-57A7866E5539}" destId="{082C0D5A-B1E7-4825-BDEF-0E0D092859FD}" srcOrd="0" destOrd="0" presId="urn:microsoft.com/office/officeart/2016/7/layout/BasicLinearProcessNumbered"/>
    <dgm:cxn modelId="{E61267C5-3C00-41FB-9BCE-E63AE5DCD05A}" type="presOf" srcId="{EDD2582B-0021-46B8-BC9D-3FA4EB56CC86}" destId="{75962065-1823-457F-8162-5FBB16BA9FD4}" srcOrd="0" destOrd="0" presId="urn:microsoft.com/office/officeart/2016/7/layout/BasicLinearProcessNumbered"/>
    <dgm:cxn modelId="{7731D2C5-46C2-44F1-A84B-F37AAAD7002F}" type="presOf" srcId="{6A93AA60-9EE3-45C7-AFC9-07FB7D057798}" destId="{4F560249-8119-4662-9B1E-6AB00789C093}" srcOrd="1" destOrd="0" presId="urn:microsoft.com/office/officeart/2016/7/layout/BasicLinearProcessNumbered"/>
    <dgm:cxn modelId="{C0EA20DB-EDF9-479D-9429-E8DE211C3216}" type="presOf" srcId="{AAA97189-0292-49CB-9CB5-EFBD70A828A7}" destId="{B386C5E6-227A-4E39-B77B-4065D8D6C1ED}" srcOrd="1" destOrd="0" presId="urn:microsoft.com/office/officeart/2016/7/layout/BasicLinearProcessNumbered"/>
    <dgm:cxn modelId="{A248BFE0-9ED0-4880-BAAB-BBB4DEF14C8A}" type="presOf" srcId="{2BA7F860-66D9-460F-BE75-DCD8C1BAA449}" destId="{035F8DE7-A83A-4A7A-ACE5-0E4868618496}" srcOrd="0" destOrd="0" presId="urn:microsoft.com/office/officeart/2016/7/layout/BasicLinearProcessNumbered"/>
    <dgm:cxn modelId="{00F9ECEA-34C1-4B15-A6C5-BB871DC57371}" type="presOf" srcId="{C2FBD5B9-73B6-4116-A3C4-FC4815B8CE57}" destId="{2E13BC3D-29B5-4121-9085-454BAEA1F587}" srcOrd="0" destOrd="0" presId="urn:microsoft.com/office/officeart/2016/7/layout/BasicLinearProcessNumbered"/>
    <dgm:cxn modelId="{60F50BF0-FED6-4676-9852-266B8322F6BA}" type="presOf" srcId="{F96F9024-1AA7-40B3-B323-5343B06B28A3}" destId="{3A0CFB4D-B6B6-4891-89DA-4CBD705918F0}" srcOrd="0" destOrd="0" presId="urn:microsoft.com/office/officeart/2016/7/layout/BasicLinearProcessNumbered"/>
    <dgm:cxn modelId="{5C8900F3-D719-4028-94D5-A14C887041A2}" srcId="{C2FBD5B9-73B6-4116-A3C4-FC4815B8CE57}" destId="{0D7EFB81-C2D5-4CD9-8493-8A28582D7C19}" srcOrd="3" destOrd="0" parTransId="{6494889F-F5EB-43EF-8F3D-1F0949B49BE8}" sibTransId="{EDD2582B-0021-46B8-BC9D-3FA4EB56CC86}"/>
    <dgm:cxn modelId="{5C0E2EF6-332E-45F6-AA36-D162680DF045}" type="presOf" srcId="{FC335554-A2AD-4697-B243-C53A65DA90FB}" destId="{90296842-E1E2-4F5C-BC1D-AB17DEACC1A7}" srcOrd="1" destOrd="0" presId="urn:microsoft.com/office/officeart/2016/7/layout/BasicLinearProcessNumbered"/>
    <dgm:cxn modelId="{74F220FF-F98E-4917-BF73-FFCF28958A5F}" type="presOf" srcId="{A3CA0E60-58A1-4BB3-84C4-D957C42047CF}" destId="{BAB763D2-0FA7-4DA4-B3EA-1E6C10B0CC91}" srcOrd="0" destOrd="0" presId="urn:microsoft.com/office/officeart/2016/7/layout/BasicLinearProcessNumbered"/>
    <dgm:cxn modelId="{3973C744-66CB-4A56-982B-3AEFD5821C78}" type="presParOf" srcId="{2E13BC3D-29B5-4121-9085-454BAEA1F587}" destId="{87EABB39-41F0-4577-9488-08082287EFA6}" srcOrd="0" destOrd="0" presId="urn:microsoft.com/office/officeart/2016/7/layout/BasicLinearProcessNumbered"/>
    <dgm:cxn modelId="{E5825235-361F-4B5D-859A-A34ACB6EA5B3}" type="presParOf" srcId="{87EABB39-41F0-4577-9488-08082287EFA6}" destId="{035F8DE7-A83A-4A7A-ACE5-0E4868618496}" srcOrd="0" destOrd="0" presId="urn:microsoft.com/office/officeart/2016/7/layout/BasicLinearProcessNumbered"/>
    <dgm:cxn modelId="{E487A61C-0AD3-43F2-9EF7-BE4026F07F94}" type="presParOf" srcId="{87EABB39-41F0-4577-9488-08082287EFA6}" destId="{1840AADA-D962-44F9-959E-CCCCCAFBCAEF}" srcOrd="1" destOrd="0" presId="urn:microsoft.com/office/officeart/2016/7/layout/BasicLinearProcessNumbered"/>
    <dgm:cxn modelId="{E3CB13CE-4E39-4415-936E-E9D112CA7DB7}" type="presParOf" srcId="{87EABB39-41F0-4577-9488-08082287EFA6}" destId="{E2BE119F-3D75-4DCF-B451-4F18EF54790E}" srcOrd="2" destOrd="0" presId="urn:microsoft.com/office/officeart/2016/7/layout/BasicLinearProcessNumbered"/>
    <dgm:cxn modelId="{6BB8F4A8-30DF-478B-BF52-BEB44504D0EF}" type="presParOf" srcId="{87EABB39-41F0-4577-9488-08082287EFA6}" destId="{78301EFB-E320-48F8-B98F-FB0FC4A2463C}" srcOrd="3" destOrd="0" presId="urn:microsoft.com/office/officeart/2016/7/layout/BasicLinearProcessNumbered"/>
    <dgm:cxn modelId="{490581E6-3406-4C75-8E07-35758976B88C}" type="presParOf" srcId="{2E13BC3D-29B5-4121-9085-454BAEA1F587}" destId="{9D76A8F8-1DC6-4C78-A622-5348E4DF0C75}" srcOrd="1" destOrd="0" presId="urn:microsoft.com/office/officeart/2016/7/layout/BasicLinearProcessNumbered"/>
    <dgm:cxn modelId="{14460D0D-3DDF-4ADD-A84F-E740ADBBE22A}" type="presParOf" srcId="{2E13BC3D-29B5-4121-9085-454BAEA1F587}" destId="{F8A4FAE1-C079-404B-AC29-C14603F28C0C}" srcOrd="2" destOrd="0" presId="urn:microsoft.com/office/officeart/2016/7/layout/BasicLinearProcessNumbered"/>
    <dgm:cxn modelId="{8B4E73E4-0999-4CB6-8112-E07B386EBCD5}" type="presParOf" srcId="{F8A4FAE1-C079-404B-AC29-C14603F28C0C}" destId="{CD66E767-0ABD-4900-9E60-C3A235D8F3C7}" srcOrd="0" destOrd="0" presId="urn:microsoft.com/office/officeart/2016/7/layout/BasicLinearProcessNumbered"/>
    <dgm:cxn modelId="{95D0EDE0-782B-4BD1-B1B9-F46889630564}" type="presParOf" srcId="{F8A4FAE1-C079-404B-AC29-C14603F28C0C}" destId="{3CF96DEC-8C55-4F56-AFDE-402315ABE8D9}" srcOrd="1" destOrd="0" presId="urn:microsoft.com/office/officeart/2016/7/layout/BasicLinearProcessNumbered"/>
    <dgm:cxn modelId="{7A0270B2-1B21-498A-A807-E2EBB887361A}" type="presParOf" srcId="{F8A4FAE1-C079-404B-AC29-C14603F28C0C}" destId="{B9920F94-2720-462C-9A97-C013689671A3}" srcOrd="2" destOrd="0" presId="urn:microsoft.com/office/officeart/2016/7/layout/BasicLinearProcessNumbered"/>
    <dgm:cxn modelId="{39F836CE-29D4-49D0-B1B6-AB88321FBDAC}" type="presParOf" srcId="{F8A4FAE1-C079-404B-AC29-C14603F28C0C}" destId="{4F560249-8119-4662-9B1E-6AB00789C093}" srcOrd="3" destOrd="0" presId="urn:microsoft.com/office/officeart/2016/7/layout/BasicLinearProcessNumbered"/>
    <dgm:cxn modelId="{5E1A7631-BD2B-4BAD-BA82-7CBC609ECF23}" type="presParOf" srcId="{2E13BC3D-29B5-4121-9085-454BAEA1F587}" destId="{608C9EDD-850C-462C-879F-659347A332F0}" srcOrd="3" destOrd="0" presId="urn:microsoft.com/office/officeart/2016/7/layout/BasicLinearProcessNumbered"/>
    <dgm:cxn modelId="{C0B46B52-97AA-4E38-ACBB-A45A50037FF4}" type="presParOf" srcId="{2E13BC3D-29B5-4121-9085-454BAEA1F587}" destId="{3EBFC2FC-8075-4184-9B31-ED6BF98EF05C}" srcOrd="4" destOrd="0" presId="urn:microsoft.com/office/officeart/2016/7/layout/BasicLinearProcessNumbered"/>
    <dgm:cxn modelId="{81519649-021F-4297-88C8-15D5DEFCF81D}" type="presParOf" srcId="{3EBFC2FC-8075-4184-9B31-ED6BF98EF05C}" destId="{BAB763D2-0FA7-4DA4-B3EA-1E6C10B0CC91}" srcOrd="0" destOrd="0" presId="urn:microsoft.com/office/officeart/2016/7/layout/BasicLinearProcessNumbered"/>
    <dgm:cxn modelId="{6B425FA8-4E0A-4B61-BC29-3F754A20EFF5}" type="presParOf" srcId="{3EBFC2FC-8075-4184-9B31-ED6BF98EF05C}" destId="{3C395AE6-1D70-4882-8F40-4BBFA0F8B4E7}" srcOrd="1" destOrd="0" presId="urn:microsoft.com/office/officeart/2016/7/layout/BasicLinearProcessNumbered"/>
    <dgm:cxn modelId="{5FB1B659-8F47-42F0-8154-02F5BA8DCB7B}" type="presParOf" srcId="{3EBFC2FC-8075-4184-9B31-ED6BF98EF05C}" destId="{1FF0A62F-5ADB-475B-B2A6-26BD18C35AC6}" srcOrd="2" destOrd="0" presId="urn:microsoft.com/office/officeart/2016/7/layout/BasicLinearProcessNumbered"/>
    <dgm:cxn modelId="{31E3593E-BE75-41F8-91EF-270809DF77EF}" type="presParOf" srcId="{3EBFC2FC-8075-4184-9B31-ED6BF98EF05C}" destId="{1A6D89C4-E0FD-40AB-8E3A-065860665421}" srcOrd="3" destOrd="0" presId="urn:microsoft.com/office/officeart/2016/7/layout/BasicLinearProcessNumbered"/>
    <dgm:cxn modelId="{0DEF5247-2CDC-4FA1-A5BA-0030B8E78342}" type="presParOf" srcId="{2E13BC3D-29B5-4121-9085-454BAEA1F587}" destId="{AC59932A-276E-4DB9-B79F-FB7DE7C4AAB7}" srcOrd="5" destOrd="0" presId="urn:microsoft.com/office/officeart/2016/7/layout/BasicLinearProcessNumbered"/>
    <dgm:cxn modelId="{F46D798B-780C-464C-8F2C-D60B3BA84583}" type="presParOf" srcId="{2E13BC3D-29B5-4121-9085-454BAEA1F587}" destId="{094BBD79-4935-4097-99F2-8573CCBAA7CE}" srcOrd="6" destOrd="0" presId="urn:microsoft.com/office/officeart/2016/7/layout/BasicLinearProcessNumbered"/>
    <dgm:cxn modelId="{530306E0-F3BE-423A-BBBC-77E5F3310987}" type="presParOf" srcId="{094BBD79-4935-4097-99F2-8573CCBAA7CE}" destId="{26DE6C14-C944-4FD8-878F-809E7A3BF5AD}" srcOrd="0" destOrd="0" presId="urn:microsoft.com/office/officeart/2016/7/layout/BasicLinearProcessNumbered"/>
    <dgm:cxn modelId="{BA6128C1-415C-4C2C-A6E5-AB8BEB389B87}" type="presParOf" srcId="{094BBD79-4935-4097-99F2-8573CCBAA7CE}" destId="{75962065-1823-457F-8162-5FBB16BA9FD4}" srcOrd="1" destOrd="0" presId="urn:microsoft.com/office/officeart/2016/7/layout/BasicLinearProcessNumbered"/>
    <dgm:cxn modelId="{89922A8C-7B7A-410A-9416-888B403CD58E}" type="presParOf" srcId="{094BBD79-4935-4097-99F2-8573CCBAA7CE}" destId="{64E862F4-D89E-426E-BDF6-157FABC8DD49}" srcOrd="2" destOrd="0" presId="urn:microsoft.com/office/officeart/2016/7/layout/BasicLinearProcessNumbered"/>
    <dgm:cxn modelId="{1608CFBC-DAA7-4CCD-ABA4-0520B43273FD}" type="presParOf" srcId="{094BBD79-4935-4097-99F2-8573CCBAA7CE}" destId="{10569EDE-7470-41A5-A883-C599EAD5E195}" srcOrd="3" destOrd="0" presId="urn:microsoft.com/office/officeart/2016/7/layout/BasicLinearProcessNumbered"/>
    <dgm:cxn modelId="{225EBD00-EB98-45E0-AC6B-A505F3663911}" type="presParOf" srcId="{2E13BC3D-29B5-4121-9085-454BAEA1F587}" destId="{F16BE102-25F1-4757-A3EA-48D09905EE26}" srcOrd="7" destOrd="0" presId="urn:microsoft.com/office/officeart/2016/7/layout/BasicLinearProcessNumbered"/>
    <dgm:cxn modelId="{CDD46B34-869E-4922-8CAE-0EA823D5A1EF}" type="presParOf" srcId="{2E13BC3D-29B5-4121-9085-454BAEA1F587}" destId="{2E880885-8D5D-4D13-AF62-98991FB5A32D}" srcOrd="8" destOrd="0" presId="urn:microsoft.com/office/officeart/2016/7/layout/BasicLinearProcessNumbered"/>
    <dgm:cxn modelId="{45BCE66B-CE69-4301-84C2-1DF67AEE6BE3}" type="presParOf" srcId="{2E880885-8D5D-4D13-AF62-98991FB5A32D}" destId="{70F0D633-4A4F-42C4-970A-57D7376B402F}" srcOrd="0" destOrd="0" presId="urn:microsoft.com/office/officeart/2016/7/layout/BasicLinearProcessNumbered"/>
    <dgm:cxn modelId="{24639214-84A3-4027-BC99-CABD1836B152}" type="presParOf" srcId="{2E880885-8D5D-4D13-AF62-98991FB5A32D}" destId="{3A0CFB4D-B6B6-4891-89DA-4CBD705918F0}" srcOrd="1" destOrd="0" presId="urn:microsoft.com/office/officeart/2016/7/layout/BasicLinearProcessNumbered"/>
    <dgm:cxn modelId="{35B76040-E9EE-49A2-896E-A70796956476}" type="presParOf" srcId="{2E880885-8D5D-4D13-AF62-98991FB5A32D}" destId="{E36DC886-B36A-4654-8264-E5014F53D56E}" srcOrd="2" destOrd="0" presId="urn:microsoft.com/office/officeart/2016/7/layout/BasicLinearProcessNumbered"/>
    <dgm:cxn modelId="{332D3EFE-9348-4987-8B45-EAC0EA7B2E0F}" type="presParOf" srcId="{2E880885-8D5D-4D13-AF62-98991FB5A32D}" destId="{B386C5E6-227A-4E39-B77B-4065D8D6C1ED}" srcOrd="3" destOrd="0" presId="urn:microsoft.com/office/officeart/2016/7/layout/BasicLinearProcessNumbered"/>
    <dgm:cxn modelId="{6A9864C4-C30A-46F4-B982-EE4B47517B8B}" type="presParOf" srcId="{2E13BC3D-29B5-4121-9085-454BAEA1F587}" destId="{CD46614B-A2A1-40BA-82E5-2BECAAABB088}" srcOrd="9" destOrd="0" presId="urn:microsoft.com/office/officeart/2016/7/layout/BasicLinearProcessNumbered"/>
    <dgm:cxn modelId="{568CD1A8-BFAF-4F8B-A60C-3CE2475A1823}" type="presParOf" srcId="{2E13BC3D-29B5-4121-9085-454BAEA1F587}" destId="{6CF3534C-A469-4D8F-AE07-F7063CE958C5}" srcOrd="10" destOrd="0" presId="urn:microsoft.com/office/officeart/2016/7/layout/BasicLinearProcessNumbered"/>
    <dgm:cxn modelId="{4BF81308-3A2B-4B31-99D5-797D05918AF7}" type="presParOf" srcId="{6CF3534C-A469-4D8F-AE07-F7063CE958C5}" destId="{1597CCA3-77D0-4D6D-B6EF-289E52BE50AB}" srcOrd="0" destOrd="0" presId="urn:microsoft.com/office/officeart/2016/7/layout/BasicLinearProcessNumbered"/>
    <dgm:cxn modelId="{CA376C08-F513-4A8E-9F75-E2F3F514C053}" type="presParOf" srcId="{6CF3534C-A469-4D8F-AE07-F7063CE958C5}" destId="{BB402108-FA2E-4E33-B947-42FCA134AA58}" srcOrd="1" destOrd="0" presId="urn:microsoft.com/office/officeart/2016/7/layout/BasicLinearProcessNumbered"/>
    <dgm:cxn modelId="{9B6AD7CF-6877-47CC-8DEB-8CBA4E0D75E6}" type="presParOf" srcId="{6CF3534C-A469-4D8F-AE07-F7063CE958C5}" destId="{5F43F9AA-1B79-4C6A-A1B2-C0E537430C1D}" srcOrd="2" destOrd="0" presId="urn:microsoft.com/office/officeart/2016/7/layout/BasicLinearProcessNumbered"/>
    <dgm:cxn modelId="{282EEFE3-8193-4CAA-B433-A7B68A5B9BD8}" type="presParOf" srcId="{6CF3534C-A469-4D8F-AE07-F7063CE958C5}" destId="{90296842-E1E2-4F5C-BC1D-AB17DEACC1A7}" srcOrd="3" destOrd="0" presId="urn:microsoft.com/office/officeart/2016/7/layout/BasicLinearProcessNumbered"/>
    <dgm:cxn modelId="{531F2118-429C-42E6-B25A-2EF8A6FF6DAC}" type="presParOf" srcId="{2E13BC3D-29B5-4121-9085-454BAEA1F587}" destId="{D8A5E9B1-A050-4B91-A5F8-137418B34D9F}" srcOrd="11" destOrd="0" presId="urn:microsoft.com/office/officeart/2016/7/layout/BasicLinearProcessNumbered"/>
    <dgm:cxn modelId="{7DD19796-B175-4593-AE44-75EDE48EED5D}" type="presParOf" srcId="{2E13BC3D-29B5-4121-9085-454BAEA1F587}" destId="{6FC33C2C-AE15-4C80-BD90-4FA202EA2165}" srcOrd="12" destOrd="0" presId="urn:microsoft.com/office/officeart/2016/7/layout/BasicLinearProcessNumbered"/>
    <dgm:cxn modelId="{D98A900B-6D01-4215-90F5-4655616A3578}" type="presParOf" srcId="{6FC33C2C-AE15-4C80-BD90-4FA202EA2165}" destId="{082C0D5A-B1E7-4825-BDEF-0E0D092859FD}" srcOrd="0" destOrd="0" presId="urn:microsoft.com/office/officeart/2016/7/layout/BasicLinearProcessNumbered"/>
    <dgm:cxn modelId="{0A2E83ED-E43A-42AA-9FCC-00FECC3E8E3F}" type="presParOf" srcId="{6FC33C2C-AE15-4C80-BD90-4FA202EA2165}" destId="{E15D2031-D4E7-4DC3-AF97-E5E42076BE33}" srcOrd="1" destOrd="0" presId="urn:microsoft.com/office/officeart/2016/7/layout/BasicLinearProcessNumbered"/>
    <dgm:cxn modelId="{3C99CF5A-3836-4389-BFFE-BE30C0BBDD1B}" type="presParOf" srcId="{6FC33C2C-AE15-4C80-BD90-4FA202EA2165}" destId="{A691EC47-C105-4E42-B209-556D51C3B95E}" srcOrd="2" destOrd="0" presId="urn:microsoft.com/office/officeart/2016/7/layout/BasicLinearProcessNumbered"/>
    <dgm:cxn modelId="{13C81C59-4B42-49E7-B078-C2F50BF75458}" type="presParOf" srcId="{6FC33C2C-AE15-4C80-BD90-4FA202EA2165}" destId="{2FED8E89-BD9D-424E-96A3-AC3F667A069B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F8DE7-A83A-4A7A-ACE5-0E4868618496}">
      <dsp:nvSpPr>
        <dsp:cNvPr id="0" name=""/>
        <dsp:cNvSpPr/>
      </dsp:nvSpPr>
      <dsp:spPr>
        <a:xfrm>
          <a:off x="0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Examine various approaches for assessing geographical communities</a:t>
          </a:r>
          <a:r>
            <a:rPr lang="en-US" sz="1500" kern="1200" dirty="0"/>
            <a:t>.</a:t>
          </a:r>
        </a:p>
      </dsp:txBody>
      <dsp:txXfrm>
        <a:off x="0" y="1824830"/>
        <a:ext cx="1381199" cy="2881317"/>
      </dsp:txXfrm>
    </dsp:sp>
    <dsp:sp modelId="{1840AADA-D962-44F9-959E-CCCCCAFBCAEF}">
      <dsp:nvSpPr>
        <dsp:cNvPr id="0" name=""/>
        <dsp:cNvSpPr/>
      </dsp:nvSpPr>
      <dsp:spPr>
        <a:xfrm>
          <a:off x="409790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1</a:t>
          </a:r>
          <a:endParaRPr lang="en-US" sz="2700" kern="1200" dirty="0"/>
        </a:p>
      </dsp:txBody>
      <dsp:txXfrm>
        <a:off x="494744" y="864823"/>
        <a:ext cx="410195" cy="410195"/>
      </dsp:txXfrm>
    </dsp:sp>
    <dsp:sp modelId="{E2BE119F-3D75-4DCF-B451-4F18EF54790E}">
      <dsp:nvSpPr>
        <dsp:cNvPr id="0" name=""/>
        <dsp:cNvSpPr/>
      </dsp:nvSpPr>
      <dsp:spPr>
        <a:xfrm>
          <a:off x="9242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D66E767-0ABD-4900-9E60-C3A235D8F3C7}">
      <dsp:nvSpPr>
        <dsp:cNvPr id="0" name=""/>
        <dsp:cNvSpPr/>
      </dsp:nvSpPr>
      <dsp:spPr>
        <a:xfrm>
          <a:off x="1528561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Use appropriate evidence-based assessment techniques and instruments in collecting pertinent data as a basis for wholistic care.</a:t>
          </a:r>
        </a:p>
      </dsp:txBody>
      <dsp:txXfrm>
        <a:off x="1528561" y="1824830"/>
        <a:ext cx="1381199" cy="2881317"/>
      </dsp:txXfrm>
    </dsp:sp>
    <dsp:sp modelId="{3CF96DEC-8C55-4F56-AFDE-402315ABE8D9}">
      <dsp:nvSpPr>
        <dsp:cNvPr id="0" name=""/>
        <dsp:cNvSpPr/>
      </dsp:nvSpPr>
      <dsp:spPr>
        <a:xfrm>
          <a:off x="1929109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2</a:t>
          </a:r>
        </a:p>
      </dsp:txBody>
      <dsp:txXfrm>
        <a:off x="2014063" y="864823"/>
        <a:ext cx="410195" cy="410195"/>
      </dsp:txXfrm>
    </dsp:sp>
    <dsp:sp modelId="{B9920F94-2720-462C-9A97-C013689671A3}">
      <dsp:nvSpPr>
        <dsp:cNvPr id="0" name=""/>
        <dsp:cNvSpPr/>
      </dsp:nvSpPr>
      <dsp:spPr>
        <a:xfrm>
          <a:off x="1528561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AB763D2-0FA7-4DA4-B3EA-1E6C10B0CC91}">
      <dsp:nvSpPr>
        <dsp:cNvPr id="0" name=""/>
        <dsp:cNvSpPr/>
      </dsp:nvSpPr>
      <dsp:spPr>
        <a:xfrm>
          <a:off x="3047880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Synthesize available data, information, and knowledge relevant to the situation to identify patterns and variances in individuals, families, and groups, or the faith community as a whole.</a:t>
          </a:r>
        </a:p>
      </dsp:txBody>
      <dsp:txXfrm>
        <a:off x="3047880" y="1824830"/>
        <a:ext cx="1381199" cy="2881317"/>
      </dsp:txXfrm>
    </dsp:sp>
    <dsp:sp modelId="{3C395AE6-1D70-4882-8F40-4BBFA0F8B4E7}">
      <dsp:nvSpPr>
        <dsp:cNvPr id="0" name=""/>
        <dsp:cNvSpPr/>
      </dsp:nvSpPr>
      <dsp:spPr>
        <a:xfrm>
          <a:off x="3448428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3</a:t>
          </a:r>
        </a:p>
      </dsp:txBody>
      <dsp:txXfrm>
        <a:off x="3533382" y="864823"/>
        <a:ext cx="410195" cy="410195"/>
      </dsp:txXfrm>
    </dsp:sp>
    <dsp:sp modelId="{1FF0A62F-5ADB-475B-B2A6-26BD18C35AC6}">
      <dsp:nvSpPr>
        <dsp:cNvPr id="0" name=""/>
        <dsp:cNvSpPr/>
      </dsp:nvSpPr>
      <dsp:spPr>
        <a:xfrm>
          <a:off x="3047880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6DE6C14-C944-4FD8-878F-809E7A3BF5AD}">
      <dsp:nvSpPr>
        <dsp:cNvPr id="0" name=""/>
        <dsp:cNvSpPr/>
      </dsp:nvSpPr>
      <dsp:spPr>
        <a:xfrm>
          <a:off x="4567200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Explain the rationale for the faith community nurse’s role in accessing appropriate resources.</a:t>
          </a:r>
        </a:p>
      </dsp:txBody>
      <dsp:txXfrm>
        <a:off x="4567200" y="1824830"/>
        <a:ext cx="1381199" cy="2881317"/>
      </dsp:txXfrm>
    </dsp:sp>
    <dsp:sp modelId="{75962065-1823-457F-8162-5FBB16BA9FD4}">
      <dsp:nvSpPr>
        <dsp:cNvPr id="0" name=""/>
        <dsp:cNvSpPr/>
      </dsp:nvSpPr>
      <dsp:spPr>
        <a:xfrm>
          <a:off x="4967748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4</a:t>
          </a:r>
        </a:p>
      </dsp:txBody>
      <dsp:txXfrm>
        <a:off x="5052702" y="864823"/>
        <a:ext cx="410195" cy="410195"/>
      </dsp:txXfrm>
    </dsp:sp>
    <dsp:sp modelId="{64E862F4-D89E-426E-BDF6-157FABC8DD49}">
      <dsp:nvSpPr>
        <dsp:cNvPr id="0" name=""/>
        <dsp:cNvSpPr/>
      </dsp:nvSpPr>
      <dsp:spPr>
        <a:xfrm>
          <a:off x="4567200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0F0D633-4A4F-42C4-970A-57D7376B402F}">
      <dsp:nvSpPr>
        <dsp:cNvPr id="0" name=""/>
        <dsp:cNvSpPr/>
      </dsp:nvSpPr>
      <dsp:spPr>
        <a:xfrm>
          <a:off x="6086519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Assess individual healthcare consumer care needs and resources available to achieve desired outcomes.</a:t>
          </a:r>
        </a:p>
      </dsp:txBody>
      <dsp:txXfrm>
        <a:off x="6086519" y="1824830"/>
        <a:ext cx="1381199" cy="2881317"/>
      </dsp:txXfrm>
    </dsp:sp>
    <dsp:sp modelId="{3A0CFB4D-B6B6-4891-89DA-4CBD705918F0}">
      <dsp:nvSpPr>
        <dsp:cNvPr id="0" name=""/>
        <dsp:cNvSpPr/>
      </dsp:nvSpPr>
      <dsp:spPr>
        <a:xfrm>
          <a:off x="6487067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5</a:t>
          </a:r>
        </a:p>
      </dsp:txBody>
      <dsp:txXfrm>
        <a:off x="6572021" y="864823"/>
        <a:ext cx="410195" cy="410195"/>
      </dsp:txXfrm>
    </dsp:sp>
    <dsp:sp modelId="{E36DC886-B36A-4654-8264-E5014F53D56E}">
      <dsp:nvSpPr>
        <dsp:cNvPr id="0" name=""/>
        <dsp:cNvSpPr/>
      </dsp:nvSpPr>
      <dsp:spPr>
        <a:xfrm>
          <a:off x="6086519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597CCA3-77D0-4D6D-B6EF-289E52BE50AB}">
      <dsp:nvSpPr>
        <dsp:cNvPr id="0" name=""/>
        <dsp:cNvSpPr/>
      </dsp:nvSpPr>
      <dsp:spPr>
        <a:xfrm>
          <a:off x="7605839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Implement a method to access and evaluate internal and external resources, including Internet resources.</a:t>
          </a:r>
        </a:p>
      </dsp:txBody>
      <dsp:txXfrm>
        <a:off x="7605839" y="1824830"/>
        <a:ext cx="1381199" cy="2881317"/>
      </dsp:txXfrm>
    </dsp:sp>
    <dsp:sp modelId="{BB402108-FA2E-4E33-B947-42FCA134AA58}">
      <dsp:nvSpPr>
        <dsp:cNvPr id="0" name=""/>
        <dsp:cNvSpPr/>
      </dsp:nvSpPr>
      <dsp:spPr>
        <a:xfrm>
          <a:off x="8006386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6</a:t>
          </a:r>
        </a:p>
      </dsp:txBody>
      <dsp:txXfrm>
        <a:off x="8091340" y="864823"/>
        <a:ext cx="410195" cy="410195"/>
      </dsp:txXfrm>
    </dsp:sp>
    <dsp:sp modelId="{5F43F9AA-1B79-4C6A-A1B2-C0E537430C1D}">
      <dsp:nvSpPr>
        <dsp:cNvPr id="0" name=""/>
        <dsp:cNvSpPr/>
      </dsp:nvSpPr>
      <dsp:spPr>
        <a:xfrm>
          <a:off x="7605839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82C0D5A-B1E7-4825-BDEF-0E0D092859FD}">
      <dsp:nvSpPr>
        <dsp:cNvPr id="0" name=""/>
        <dsp:cNvSpPr/>
      </dsp:nvSpPr>
      <dsp:spPr>
        <a:xfrm>
          <a:off x="9125158" y="-4"/>
          <a:ext cx="1381199" cy="480219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4" tIns="0" rIns="107684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Assist the healthcare consumer and family in identifying and securing appropriate and available resources to address health and spiritual needs across the healthcare continuum.</a:t>
          </a:r>
        </a:p>
      </dsp:txBody>
      <dsp:txXfrm>
        <a:off x="9125158" y="1824830"/>
        <a:ext cx="1381199" cy="2881317"/>
      </dsp:txXfrm>
    </dsp:sp>
    <dsp:sp modelId="{E15D2031-D4E7-4DC3-AF97-E5E42076BE33}">
      <dsp:nvSpPr>
        <dsp:cNvPr id="0" name=""/>
        <dsp:cNvSpPr/>
      </dsp:nvSpPr>
      <dsp:spPr>
        <a:xfrm>
          <a:off x="9525706" y="779869"/>
          <a:ext cx="580103" cy="580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227" tIns="12700" rIns="45227" bIns="1270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7</a:t>
          </a:r>
        </a:p>
      </dsp:txBody>
      <dsp:txXfrm>
        <a:off x="9610660" y="864823"/>
        <a:ext cx="410195" cy="410195"/>
      </dsp:txXfrm>
    </dsp:sp>
    <dsp:sp modelId="{A691EC47-C105-4E42-B209-556D51C3B95E}">
      <dsp:nvSpPr>
        <dsp:cNvPr id="0" name=""/>
        <dsp:cNvSpPr/>
      </dsp:nvSpPr>
      <dsp:spPr>
        <a:xfrm>
          <a:off x="9125158" y="4802115"/>
          <a:ext cx="1381199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24677577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878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605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130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439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76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734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6994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7135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453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20568874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652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>
            <a:normAutofit fontScale="90000"/>
          </a:bodyPr>
          <a:lstStyle/>
          <a:p>
            <a:r>
              <a:rPr lang="en-US"/>
              <a:t>Assessment and </a:t>
            </a:r>
            <a:br>
              <a:rPr lang="en-US"/>
            </a:br>
            <a:r>
              <a:rPr lang="en-US"/>
              <a:t>Accessing Resources</a:t>
            </a:r>
          </a:p>
        </p:txBody>
      </p:sp>
    </p:spTree>
    <p:extLst>
      <p:ext uri="{BB962C8B-B14F-4D97-AF65-F5344CB8AC3E}">
        <p14:creationId xmlns:p14="http://schemas.microsoft.com/office/powerpoint/2010/main" val="316316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aphicFrame>
        <p:nvGraphicFramePr>
          <p:cNvPr id="7" name="Text Placeholder 4">
            <a:extLst>
              <a:ext uri="{FF2B5EF4-FFF2-40B4-BE49-F238E27FC236}">
                <a16:creationId xmlns:a16="http://schemas.microsoft.com/office/drawing/2014/main" id="{8585DA1E-7E85-59E1-230C-BAEA603A4F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8011741"/>
              </p:ext>
            </p:extLst>
          </p:nvPr>
        </p:nvGraphicFramePr>
        <p:xfrm>
          <a:off x="838200" y="1690688"/>
          <a:ext cx="10515600" cy="4802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3588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Healthy risk appraisal (HRA)</a:t>
            </a:r>
            <a:r>
              <a:rPr lang="en-US" sz="2400" dirty="0"/>
              <a:t>: a questionnaire that examines a person’s health-related behaviors and health history in order to provide an assessment of the person’s preventable health risks.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489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B264E-CBE4-E913-92AB-B2A9846D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0B88EE-4264-92BD-A796-903AE07EC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E327A00-224F-834B-9724-02E5339B44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Healthy people 2030</a:t>
            </a:r>
            <a:r>
              <a:rPr lang="en-US" sz="2400" dirty="0"/>
              <a:t>: a science-based program of nationwide health-promotion and disease-prevention that has established a series of 10-year goals, set by the US Department of Health and Human Services to improve the health of all people in the United States.</a:t>
            </a:r>
          </a:p>
          <a:p>
            <a:endParaRPr lang="en-US" sz="24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81D55B6-9573-CC81-5856-E1E9AF90C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73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b="1" dirty="0"/>
              <a:t>Population-focused health</a:t>
            </a:r>
            <a:r>
              <a:rPr lang="en-US" dirty="0"/>
              <a:t>: a wholistic approach and perspective that focuses on the broad range of factors and conditions that have a strong influence on the health of populations.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256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Referral</a:t>
            </a:r>
            <a:r>
              <a:rPr lang="en-US" dirty="0"/>
              <a:t>: any process by which an individual is guided or directed to a resource or service.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265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Resources</a:t>
            </a:r>
            <a:r>
              <a:rPr lang="en-US" dirty="0"/>
              <a:t>: information, equipment, and services that can promote, maintain, or improve health.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460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Spiritual assessment</a:t>
            </a:r>
            <a:r>
              <a:rPr lang="en-US" dirty="0"/>
              <a:t>: the process of exploring a person’s inner life to understand how they organize their world and what gives their life value.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396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8BE62E-6235-651F-FD23-40561F989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EEBBFA-22E1-E7DF-F898-D8A2D07BE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7BB7E9-6692-AD49-FD0A-D11E4B481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Windshield survey</a:t>
            </a:r>
            <a:r>
              <a:rPr lang="en-US" dirty="0"/>
              <a:t>: driving or walking through an area and making organized observations.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922483A-2122-A162-C4E0-B51AAF021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35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/>
              <a:t>Examine various approaches for assessing geographical communities.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36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Communities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Geographical—defined by geographic boundaries and physical characteristics </a:t>
            </a:r>
          </a:p>
          <a:p>
            <a:r>
              <a:rPr lang="en-US" dirty="0"/>
              <a:t>Geopolitical—defined by geographic boundaries and political boundaries</a:t>
            </a:r>
          </a:p>
          <a:p>
            <a:r>
              <a:rPr lang="en-US" dirty="0"/>
              <a:t>Phenomenological—forms around common values or interests</a:t>
            </a:r>
          </a:p>
          <a:p>
            <a:r>
              <a:rPr lang="en-US" dirty="0"/>
              <a:t>Circumscribed—includes aspects of both geopolitical and phenomenological</a:t>
            </a:r>
          </a:p>
          <a:p>
            <a:r>
              <a:rPr lang="en-US" dirty="0"/>
              <a:t>Aggregate—individuals who have in common personal or environmental characteristics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169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Dimensions of Community Health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1338"/>
          </a:xfrm>
        </p:spPr>
        <p:txBody>
          <a:bodyPr/>
          <a:lstStyle/>
          <a:p>
            <a:r>
              <a:rPr lang="en-US" dirty="0"/>
              <a:t>Status</a:t>
            </a:r>
          </a:p>
          <a:p>
            <a:r>
              <a:rPr lang="en-US" dirty="0"/>
              <a:t>Structure</a:t>
            </a:r>
          </a:p>
          <a:p>
            <a:r>
              <a:rPr lang="en-US" dirty="0"/>
              <a:t>Process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00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2412C-AF40-367D-CD7D-BF876D830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CDDDED-AE43-3376-FA2C-36BF098A7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CE1AA0-05A2-B8E7-0A1E-3685E8462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1338"/>
          </a:xfrm>
        </p:spPr>
        <p:txBody>
          <a:bodyPr/>
          <a:lstStyle/>
          <a:p>
            <a:r>
              <a:rPr lang="en-US" dirty="0"/>
              <a:t>Biological or physical</a:t>
            </a:r>
          </a:p>
          <a:p>
            <a:r>
              <a:rPr lang="en-US" dirty="0"/>
              <a:t>Emotional</a:t>
            </a:r>
          </a:p>
          <a:p>
            <a:r>
              <a:rPr lang="en-US" dirty="0"/>
              <a:t>Social</a:t>
            </a:r>
          </a:p>
          <a:p>
            <a:r>
              <a:rPr lang="en-US" dirty="0"/>
              <a:t>Spiritual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C5DAB8-AC5D-0B29-79BA-4BE6B2AC4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473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6DDEA-C149-58D8-658E-2296831EC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D4D6FD-DA3B-4AC4-21B7-282AC950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Remember the Three “E”s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3B36268-B02F-E858-7C96-4B5F7070A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1338"/>
          </a:xfrm>
        </p:spPr>
        <p:txBody>
          <a:bodyPr/>
          <a:lstStyle/>
          <a:p>
            <a:r>
              <a:rPr lang="en-US" dirty="0"/>
              <a:t>Economics</a:t>
            </a:r>
          </a:p>
          <a:p>
            <a:r>
              <a:rPr lang="en-US" dirty="0"/>
              <a:t>Education</a:t>
            </a:r>
          </a:p>
          <a:p>
            <a:r>
              <a:rPr lang="en-US" dirty="0"/>
              <a:t>Environment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2FC27D-DCCD-56C6-41A9-FF46B7BB3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679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1338"/>
          </a:xfrm>
        </p:spPr>
        <p:txBody>
          <a:bodyPr/>
          <a:lstStyle/>
          <a:p>
            <a:r>
              <a:rPr lang="en-US" dirty="0"/>
              <a:t>Health and social services</a:t>
            </a:r>
          </a:p>
          <a:p>
            <a:r>
              <a:rPr lang="en-US" dirty="0"/>
              <a:t>Transportation</a:t>
            </a:r>
          </a:p>
          <a:p>
            <a:r>
              <a:rPr lang="en-US" dirty="0"/>
              <a:t>Spiritual resources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994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1338"/>
          </a:xfrm>
        </p:spPr>
        <p:txBody>
          <a:bodyPr/>
          <a:lstStyle/>
          <a:p>
            <a:r>
              <a:rPr lang="en-US" dirty="0"/>
              <a:t>Collaboration between community groups</a:t>
            </a:r>
          </a:p>
          <a:p>
            <a:r>
              <a:rPr lang="en-US" dirty="0"/>
              <a:t>Community problem identification</a:t>
            </a:r>
          </a:p>
          <a:p>
            <a:r>
              <a:rPr lang="en-US" dirty="0"/>
              <a:t>Community consensus on goals, priorities, and strategies</a:t>
            </a:r>
          </a:p>
          <a:p>
            <a:r>
              <a:rPr lang="en-US" dirty="0"/>
              <a:t>Community links to rest of the world through radio, television, and Internet</a:t>
            </a:r>
          </a:p>
          <a:p>
            <a:r>
              <a:rPr lang="en-US" dirty="0"/>
              <a:t>Availability of Internet services to homeowners and general public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060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of Assessment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Windshield survey</a:t>
            </a:r>
          </a:p>
          <a:p>
            <a:r>
              <a:rPr lang="en-US" dirty="0"/>
              <a:t>Statistical data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77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Why is it valuable to compare data from your faith community to census bureau data and local health department data?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50635-C921-B4EC-6871-C3A865670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025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6D882-87CA-E922-4993-C47B5BD3D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0EF714-71E2-8936-BE78-A442112EA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6E3AC4F-AE35-FE58-A930-27F6CA5664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will determining community assets support health in the community at large?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CFB0C-E11E-BF2D-031E-084857E35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039B6BA2-1661-8F16-B951-932B00DB0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371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of the Faith Community’s Administrative Staff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Assess the structure of the faith community:</a:t>
            </a:r>
          </a:p>
          <a:p>
            <a:r>
              <a:rPr lang="en-US" dirty="0"/>
              <a:t>Staff and hierarchy</a:t>
            </a:r>
          </a:p>
          <a:p>
            <a:r>
              <a:rPr lang="en-US" dirty="0"/>
              <a:t>Official and unofficial leaders</a:t>
            </a:r>
          </a:p>
          <a:p>
            <a:r>
              <a:rPr lang="en-US" dirty="0"/>
              <a:t>Areas of responsibility</a:t>
            </a:r>
          </a:p>
          <a:p>
            <a:r>
              <a:rPr lang="en-US" dirty="0"/>
              <a:t>Genders of leaders</a:t>
            </a:r>
          </a:p>
          <a:p>
            <a:r>
              <a:rPr lang="en-US" dirty="0"/>
              <a:t>Committee structures</a:t>
            </a:r>
          </a:p>
          <a:p>
            <a:r>
              <a:rPr lang="en-US" dirty="0"/>
              <a:t>Human and financial resources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565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of the Faith Community’s Administrative Staff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Assess the process of how the faith community functions:</a:t>
            </a:r>
          </a:p>
          <a:p>
            <a:r>
              <a:rPr lang="en-US" dirty="0"/>
              <a:t>Mission </a:t>
            </a:r>
          </a:p>
          <a:p>
            <a:r>
              <a:rPr lang="en-US" dirty="0"/>
              <a:t>Governing body </a:t>
            </a:r>
          </a:p>
          <a:p>
            <a:r>
              <a:rPr lang="en-US" dirty="0"/>
              <a:t>Lay leaders </a:t>
            </a:r>
          </a:p>
          <a:p>
            <a:r>
              <a:rPr lang="en-US" dirty="0"/>
              <a:t>Who are decision makers </a:t>
            </a:r>
          </a:p>
          <a:p>
            <a:r>
              <a:rPr lang="en-US" dirty="0"/>
              <a:t>Who must be consulted </a:t>
            </a:r>
          </a:p>
          <a:p>
            <a:r>
              <a:rPr lang="en-US" dirty="0"/>
              <a:t>Who manages budget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877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Use appropriate evidence-based assessment techniques and instruments in collecting pertinent data as a basis for wholistic care.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641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to Assess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Member demographics</a:t>
            </a:r>
          </a:p>
          <a:p>
            <a:r>
              <a:rPr lang="en-US" dirty="0"/>
              <a:t>Member willingness to participate</a:t>
            </a:r>
          </a:p>
          <a:p>
            <a:r>
              <a:rPr lang="en-US" dirty="0"/>
              <a:t>Predominant health concerns</a:t>
            </a:r>
          </a:p>
          <a:p>
            <a:r>
              <a:rPr lang="en-US" dirty="0"/>
              <a:t>Evident dynamics</a:t>
            </a:r>
          </a:p>
          <a:p>
            <a:r>
              <a:rPr lang="en-US" dirty="0"/>
              <a:t>Best method to assess spirituality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281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8EAE0-9E61-3379-9B6A-7F4AC0550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CED49F-A13E-8739-8AF6-9058E281F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Assessment Instruments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EDA4F61-75C7-1A34-49BD-0254BBF4D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See the Spiritual Care module for specific instruments to assess spiritual history.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D29223F-0168-0CD0-87A4-C8854B2F1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4839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 Assessment Tools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Health risk appraisal (HRA)</a:t>
            </a:r>
          </a:p>
          <a:p>
            <a:r>
              <a:rPr lang="en-US" dirty="0"/>
              <a:t>Family health assessment</a:t>
            </a:r>
          </a:p>
          <a:p>
            <a:r>
              <a:rPr lang="en-US" dirty="0"/>
              <a:t>Family health history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0704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Collection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Collect data in a nonthreatening environment</a:t>
            </a:r>
          </a:p>
          <a:p>
            <a:r>
              <a:rPr lang="en-US" dirty="0"/>
              <a:t>Listen to the individual’s perception of illness</a:t>
            </a:r>
          </a:p>
          <a:p>
            <a:r>
              <a:rPr lang="en-US" dirty="0"/>
              <a:t>Establish trust, rapport, and presence</a:t>
            </a:r>
          </a:p>
          <a:p>
            <a:r>
              <a:rPr lang="en-US" dirty="0"/>
              <a:t>Allow the individual to identify potential strategies </a:t>
            </a:r>
          </a:p>
          <a:p>
            <a:r>
              <a:rPr lang="en-US" dirty="0"/>
              <a:t>methods: questionnaires, interviews, home visits</a:t>
            </a:r>
          </a:p>
          <a:p>
            <a:r>
              <a:rPr lang="en-US" dirty="0"/>
              <a:t>timing</a:t>
            </a:r>
          </a:p>
          <a:p>
            <a:r>
              <a:rPr lang="en-US" dirty="0"/>
              <a:t>home visits are primary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6417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CF520-B8A1-0B71-E1D4-4C6A41577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CC4488-D484-5472-F6F5-9B46C99E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Collection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E5CBB5-8511-7DD4-9DE6-9DC14A4F4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Methods include: </a:t>
            </a:r>
          </a:p>
          <a:p>
            <a:pPr lvl="1"/>
            <a:r>
              <a:rPr lang="en-US" dirty="0"/>
              <a:t>Questionnaires</a:t>
            </a:r>
          </a:p>
          <a:p>
            <a:pPr lvl="1"/>
            <a:r>
              <a:rPr lang="en-US" dirty="0"/>
              <a:t>Interviews</a:t>
            </a:r>
          </a:p>
          <a:p>
            <a:pPr lvl="1"/>
            <a:r>
              <a:rPr lang="en-US" dirty="0"/>
              <a:t>Home visits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E982F39-CE27-A970-6909-F6E099C4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4983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When is the right time?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Home visits are a primary tool</a:t>
            </a:r>
          </a:p>
          <a:p>
            <a:r>
              <a:rPr lang="en-US" dirty="0"/>
              <a:t>Home visits require appropriate planning</a:t>
            </a:r>
          </a:p>
          <a:p>
            <a:pPr lvl="1"/>
            <a:r>
              <a:rPr lang="en-US" dirty="0"/>
              <a:t>Who initiated the visit?</a:t>
            </a:r>
          </a:p>
          <a:p>
            <a:pPr lvl="1"/>
            <a:r>
              <a:rPr lang="en-US" dirty="0"/>
              <a:t>What is the specific reason?</a:t>
            </a:r>
          </a:p>
          <a:p>
            <a:pPr lvl="1"/>
            <a:r>
              <a:rPr lang="en-US" dirty="0"/>
              <a:t>Is this someone with whom you have a relationship, or is it a cold visit?</a:t>
            </a:r>
          </a:p>
          <a:p>
            <a:pPr lvl="1"/>
            <a:r>
              <a:rPr lang="en-US" dirty="0"/>
              <a:t>Is the home in a safe location?</a:t>
            </a:r>
          </a:p>
          <a:p>
            <a:pPr lvl="1"/>
            <a:r>
              <a:rPr lang="en-US" dirty="0"/>
              <a:t>Is the home environment safe for you to visit?</a:t>
            </a:r>
          </a:p>
          <a:p>
            <a:pPr lvl="1"/>
            <a:r>
              <a:rPr lang="en-US" dirty="0"/>
              <a:t>Are there pets in the home?</a:t>
            </a:r>
          </a:p>
          <a:p>
            <a:pPr lvl="1"/>
            <a:r>
              <a:rPr lang="en-US" dirty="0"/>
              <a:t>Has the FCN schedule the visit for a convenient time?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770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741C6-A592-C86A-1EF5-468F98EEE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F7707B0-07AB-05C4-18AC-7F7591362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When is the right time?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5D7D44B-4BF2-3979-14FD-0DC80CC1D9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During the home visit:</a:t>
            </a:r>
          </a:p>
          <a:p>
            <a:pPr lvl="1"/>
            <a:r>
              <a:rPr lang="en-US" dirty="0"/>
              <a:t>Remember you are guest</a:t>
            </a:r>
          </a:p>
          <a:p>
            <a:pPr lvl="1"/>
            <a:r>
              <a:rPr lang="en-US" dirty="0"/>
              <a:t>Maintain a relaxed environment</a:t>
            </a:r>
          </a:p>
          <a:p>
            <a:pPr lvl="1"/>
            <a:r>
              <a:rPr lang="en-US" dirty="0"/>
              <a:t>Maintain privacy and confidentiality</a:t>
            </a:r>
          </a:p>
          <a:p>
            <a:pPr lvl="1"/>
            <a:r>
              <a:rPr lang="en-US" dirty="0"/>
              <a:t>Use observation skills</a:t>
            </a:r>
          </a:p>
          <a:p>
            <a:pPr lvl="1"/>
            <a:r>
              <a:rPr lang="en-US" dirty="0"/>
              <a:t>Invite the person to show their home</a:t>
            </a:r>
          </a:p>
          <a:p>
            <a:pPr lvl="1"/>
            <a:r>
              <a:rPr lang="en-US" dirty="0"/>
              <a:t>Ask the person what their needs are</a:t>
            </a:r>
          </a:p>
          <a:p>
            <a:pPr lvl="1"/>
            <a:r>
              <a:rPr lang="en-US" dirty="0"/>
              <a:t>If visiting a family, ask how often they have dinner together</a:t>
            </a:r>
          </a:p>
          <a:p>
            <a:pPr lvl="1"/>
            <a:r>
              <a:rPr lang="en-US" dirty="0"/>
              <a:t>Be respectful and courteous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71D2E2-1052-8D66-87E6-A573382D1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067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1C328-4AB7-F25A-363F-6F5471FEE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EE5D4-B884-B788-CFF6-B46B46A654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The FCN’s personal safety is always the first concern. The FCN should trust their intuition and take a colleague with them for support or choose to leave a home visit if they feel unsafe.</a:t>
            </a:r>
          </a:p>
        </p:txBody>
      </p:sp>
    </p:spTree>
    <p:extLst>
      <p:ext uri="{BB962C8B-B14F-4D97-AF65-F5344CB8AC3E}">
        <p14:creationId xmlns:p14="http://schemas.microsoft.com/office/powerpoint/2010/main" val="12981697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When do you think it would be necessary to do a comprehensive individual health assessment?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9F3D29-F8B3-698F-32EC-E7C8C18E2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7644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7163C-43CE-5DAA-E8BA-36C8677B7C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047B4D0-D404-0955-615B-CB6316836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6CB70A5-9CFD-F597-5580-71C6A64715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some important life components that the FCN should assess when making visits?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DBD604F5-416D-65EF-6037-687D09A84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B809BE9C-13BA-F52D-F751-485822EEB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7130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700" dirty="0"/>
              <a:t>Synthesize available data, information, and knowledge relevant to the situation to identify patterns and variances in individuals, families, and groups, or the faith community as a whole.</a:t>
            </a:r>
          </a:p>
          <a:p>
            <a:endParaRPr lang="en-US" sz="27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4791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Designing Programs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Look for common threads and gaps</a:t>
            </a:r>
          </a:p>
          <a:p>
            <a:r>
              <a:rPr lang="en-US" dirty="0"/>
              <a:t>List assets in the community</a:t>
            </a:r>
          </a:p>
          <a:p>
            <a:r>
              <a:rPr lang="en-US" dirty="0"/>
              <a:t>Develop a nursing diagnosis</a:t>
            </a:r>
          </a:p>
          <a:p>
            <a:r>
              <a:rPr lang="en-US" dirty="0"/>
              <a:t>Establish priorities for programming</a:t>
            </a:r>
          </a:p>
          <a:p>
            <a:r>
              <a:rPr lang="en-US" dirty="0"/>
              <a:t>Set realistic goals and outcomes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0756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the advantages of a systematic assessment of a faith community?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54E2F3F2-052F-CC9E-1D63-9D95F183B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5859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C05DF-7025-C6DF-60F1-67102CAA1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422354-ECBD-77BC-FE51-2CA614660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43BA2A-F90D-4840-E69D-30710178BA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will the FCN know if the needs of the faith community have been met?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9C45A06B-7AB3-215C-95C0-ED7D59CC3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BA08E061-5B40-1321-9190-3EC515B8C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996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Explain the rationale for the faith community nurse’s role in accessing appropriate resources.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5335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Include:</a:t>
            </a:r>
          </a:p>
          <a:p>
            <a:pPr lvl="1"/>
            <a:r>
              <a:rPr lang="en-US" dirty="0"/>
              <a:t>Information</a:t>
            </a:r>
          </a:p>
          <a:p>
            <a:pPr lvl="1"/>
            <a:r>
              <a:rPr lang="en-US" dirty="0"/>
              <a:t>Equipment</a:t>
            </a:r>
          </a:p>
          <a:p>
            <a:pPr lvl="1"/>
            <a:r>
              <a:rPr lang="en-US" dirty="0"/>
              <a:t>Services</a:t>
            </a:r>
          </a:p>
          <a:p>
            <a:r>
              <a:rPr lang="en-US" dirty="0"/>
              <a:t>Population-focused health</a:t>
            </a:r>
          </a:p>
          <a:p>
            <a:pPr lvl="1"/>
            <a:r>
              <a:rPr lang="en-US" dirty="0"/>
              <a:t>Focuses on the entire population</a:t>
            </a:r>
          </a:p>
          <a:p>
            <a:pPr lvl="1"/>
            <a:r>
              <a:rPr lang="en-US" dirty="0"/>
              <a:t>Is based on assessment of population health status</a:t>
            </a:r>
          </a:p>
          <a:p>
            <a:pPr lvl="1"/>
            <a:r>
              <a:rPr lang="en-US" dirty="0"/>
              <a:t>Emphasizes all levels of prevention</a:t>
            </a:r>
          </a:p>
          <a:p>
            <a:pPr lvl="1"/>
            <a:r>
              <a:rPr lang="en-US" dirty="0"/>
              <a:t>Intervenes with individuals, families, communities, and systems (Nies &amp; McEwen, 2022)</a:t>
            </a:r>
          </a:p>
          <a:p>
            <a:r>
              <a:rPr lang="en-US" dirty="0"/>
              <a:t>Healthy People 2030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4144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77C7C-56CC-5F6A-1A68-A98AD401B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C56536-0F8A-1276-D6A6-FA114DBA6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4E1013C-B0DA-3FD0-13E7-E95FF3093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Healthy People 2030</a:t>
            </a:r>
          </a:p>
          <a:p>
            <a:r>
              <a:rPr lang="en-US" dirty="0"/>
              <a:t>Science-based program</a:t>
            </a:r>
          </a:p>
          <a:p>
            <a:r>
              <a:rPr lang="en-US" dirty="0"/>
              <a:t>Established overarching goals</a:t>
            </a:r>
          </a:p>
          <a:p>
            <a:r>
              <a:rPr lang="en-US" dirty="0"/>
              <a:t>Strives to:</a:t>
            </a:r>
          </a:p>
          <a:p>
            <a:pPr lvl="1"/>
            <a:r>
              <a:rPr lang="en-US" dirty="0"/>
              <a:t>Attain healthy, thriving lives and well-being free of preventable disease, disability, injury, and premature death</a:t>
            </a:r>
          </a:p>
          <a:p>
            <a:pPr lvl="1"/>
            <a:r>
              <a:rPr lang="en-US" dirty="0"/>
              <a:t>Eliminate health disparities, achieve health equity, and attain health literacy to improve the health and well-being of all</a:t>
            </a:r>
          </a:p>
          <a:p>
            <a:pPr lvl="1"/>
            <a:r>
              <a:rPr lang="en-US" dirty="0"/>
              <a:t>Create social, physical, and economic environments that promote attaining the full potential for health and well-being for all</a:t>
            </a:r>
          </a:p>
          <a:p>
            <a:pPr lvl="1"/>
            <a:r>
              <a:rPr lang="en-US" dirty="0"/>
              <a:t>Promote healthy development, healthy behaviors, and well-being across all life states</a:t>
            </a:r>
          </a:p>
          <a:p>
            <a:pPr lvl="1"/>
            <a:r>
              <a:rPr lang="en-US" dirty="0"/>
              <a:t>Engage leadership, key constituents, and the public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11CF54-6BC4-5660-544D-00DB1FE23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196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755C4-3DFB-DA43-63C4-EF0F53F76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648EC3-48E6-17BF-9E5A-3DCD3FA43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Healthy People Example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7B37FE7-D506-0F90-76C2-A1599CB048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Older adults are the fastest growing segment of the population</a:t>
            </a:r>
          </a:p>
          <a:p>
            <a:r>
              <a:rPr lang="en-US" i="1" dirty="0"/>
              <a:t>Welcome to Medicare Preventative Visit</a:t>
            </a:r>
          </a:p>
          <a:p>
            <a:pPr lvl="1"/>
            <a:r>
              <a:rPr lang="en-US" dirty="0"/>
              <a:t>Transportation</a:t>
            </a:r>
          </a:p>
          <a:p>
            <a:pPr lvl="1"/>
            <a:r>
              <a:rPr lang="en-US" dirty="0"/>
              <a:t>Personal care</a:t>
            </a:r>
          </a:p>
          <a:p>
            <a:pPr lvl="1"/>
            <a:r>
              <a:rPr lang="en-US" dirty="0"/>
              <a:t>Home care</a:t>
            </a:r>
          </a:p>
          <a:p>
            <a:pPr lvl="1"/>
            <a:r>
              <a:rPr lang="en-US" dirty="0"/>
              <a:t>In-home meal service</a:t>
            </a:r>
          </a:p>
          <a:p>
            <a:pPr lvl="1"/>
            <a:r>
              <a:rPr lang="en-US" dirty="0"/>
              <a:t>Support services for caregivers</a:t>
            </a:r>
          </a:p>
          <a:p>
            <a:pPr lvl="1"/>
            <a:r>
              <a:rPr lang="en-US" dirty="0"/>
              <a:t>Adult day care services</a:t>
            </a:r>
          </a:p>
          <a:p>
            <a:pPr lvl="1"/>
            <a:r>
              <a:rPr lang="en-US" dirty="0"/>
              <a:t>Financial resources</a:t>
            </a:r>
          </a:p>
          <a:p>
            <a:pPr lvl="1"/>
            <a:r>
              <a:rPr lang="en-US" dirty="0"/>
              <a:t>Prescription assistance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557E0E0-F991-1B6C-C0B8-85B722F03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478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5FA04-1ECE-938D-C28B-D396360F3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427E4D1-5030-4352-3CFE-C71DF3B96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Healthy People Example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5B2A8-B906-8664-5F18-4C3E4C929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relationship to accessing resources, the goals are:</a:t>
            </a:r>
          </a:p>
          <a:p>
            <a:pPr lvl="1"/>
            <a:r>
              <a:rPr lang="en-US" dirty="0"/>
              <a:t>Protection</a:t>
            </a:r>
          </a:p>
          <a:p>
            <a:pPr lvl="1"/>
            <a:r>
              <a:rPr lang="en-US" dirty="0"/>
              <a:t>Promotion</a:t>
            </a:r>
          </a:p>
          <a:p>
            <a:pPr lvl="1"/>
            <a:r>
              <a:rPr lang="en-US" dirty="0"/>
              <a:t>Optimization of health and abilities of the faith community</a:t>
            </a:r>
          </a:p>
          <a:p>
            <a:r>
              <a:rPr lang="en-US" dirty="0"/>
              <a:t>Referral</a:t>
            </a:r>
          </a:p>
          <a:p>
            <a:r>
              <a:rPr lang="en-US" dirty="0"/>
              <a:t>Patient Protection and Affordable Care Act of 2010 (ACA)</a:t>
            </a:r>
          </a:p>
          <a:p>
            <a:pPr lvl="1"/>
            <a:r>
              <a:rPr lang="en-US" dirty="0"/>
              <a:t>Moves responsibility for healthcare to healthcare consumer</a:t>
            </a:r>
          </a:p>
          <a:p>
            <a:pPr lvl="1"/>
            <a:r>
              <a:rPr lang="en-US" dirty="0"/>
              <a:t>Increases access to healthcare</a:t>
            </a:r>
          </a:p>
          <a:p>
            <a:pPr lvl="1"/>
            <a:r>
              <a:rPr lang="en-US" dirty="0"/>
              <a:t>Addresses the major blocks to accessible healthcare services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1CA14C-C563-7CC5-7033-D28C7D5F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2704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the FCN’s role in accessing appropriate resources relate to the FCN’s role in integrating faith and health?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43428147-17C9-C80F-7B71-51A589125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5061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992CC-75AC-CE18-CF63-3BD2F0413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DFC3E12-2E83-C9D7-6D3C-5214A670B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D1D1FC-5D47-2A6C-6B28-9954B05FE1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challenges does the FCN face when accessing resources for the faith community?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057DE4-A803-0677-5D40-0EAFEF4F5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A38DE41-A1B1-86EE-7DBC-BC4FC3CC8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1232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5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Assess individual healthcare consumer care needs and resources available to achieve desired outcomes.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4301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 Individual Resource Needs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 needs of members of faith community</a:t>
            </a:r>
          </a:p>
          <a:p>
            <a:r>
              <a:rPr lang="en-US" dirty="0"/>
              <a:t>Choose appropriate assessment methods</a:t>
            </a:r>
          </a:p>
          <a:p>
            <a:r>
              <a:rPr lang="en-US" dirty="0"/>
              <a:t>Identify resources within faith community</a:t>
            </a:r>
          </a:p>
          <a:p>
            <a:r>
              <a:rPr lang="en-US" dirty="0"/>
              <a:t>Locate external resources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012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the most critical resource need in your faith community? Explain your answer.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AA2DD-3261-D525-7F7F-44F0EFB2B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4580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0A0CF2-E4DE-3E59-57CD-BA352EF65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85D7026-6B68-48D9-9EB3-D0B571C60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287D08-F511-67EC-8985-650203A29B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assisting individuals with accessing resources fit into your faith community’s missions?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8AD20-6663-036D-857F-A7FE1B367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56F918B-F529-A3D3-9B1E-3CD670B03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1219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6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Implement a method to access and evaluate internal and external resources, including Internet resources.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234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Internal and External Resources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the Internet to evaluate resources</a:t>
            </a:r>
          </a:p>
          <a:p>
            <a:r>
              <a:rPr lang="en-US" dirty="0"/>
              <a:t>Use the Internet to compile legitimate resources</a:t>
            </a:r>
          </a:p>
          <a:p>
            <a:r>
              <a:rPr lang="en-US" dirty="0"/>
              <a:t>Use the Internet to access resources</a:t>
            </a:r>
            <a:endParaRPr lang="en-US" sz="2400" dirty="0"/>
          </a:p>
          <a:p>
            <a:pPr lvl="1"/>
            <a:r>
              <a:rPr lang="en-US" dirty="0"/>
              <a:t>Local resources</a:t>
            </a:r>
          </a:p>
          <a:p>
            <a:pPr lvl="1"/>
            <a:r>
              <a:rPr lang="en-US" dirty="0"/>
              <a:t>State resources</a:t>
            </a:r>
          </a:p>
          <a:p>
            <a:pPr lvl="1"/>
            <a:r>
              <a:rPr lang="en-US" dirty="0"/>
              <a:t>Federal resources</a:t>
            </a:r>
          </a:p>
          <a:p>
            <a:pPr lvl="1"/>
            <a:r>
              <a:rPr lang="en-US" dirty="0"/>
              <a:t>Voluntary agencies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305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00173-6D2A-9188-A2FB-64C46FE06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491342-B3CF-9C0C-522E-196A3D986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Examination of Online Resources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D63074-A654-487E-F94F-1160961DA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Proactively engage with healthcare consumers and the public on health misinformation</a:t>
            </a:r>
          </a:p>
          <a:p>
            <a:r>
              <a:rPr lang="en-US" dirty="0"/>
              <a:t>Use technology and social media platforms to share accurate health information</a:t>
            </a:r>
          </a:p>
          <a:p>
            <a:r>
              <a:rPr lang="en-US" dirty="0"/>
              <a:t>Partner with community groups and other local organizations to prevent and address health misinformation (OSG, 2021)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60FBF6-1AA3-4458-C3B6-3BDC3DC82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6065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Given the geographic location or demographics of your faith community, accessing which resources would present the greatest challenge? 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9B4FB-9F7D-3687-7F4A-66FDCDCAE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9094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7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700" dirty="0"/>
              <a:t>Assist the healthcare consumer and family in identifying and securing appropriate and available resources to address health and spiritual needs across the healthcare continuum.</a:t>
            </a:r>
          </a:p>
          <a:p>
            <a:endParaRPr lang="en-US" sz="27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9907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Accessing Appropriate Prevention and Care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Education includes three levels of care and helps individuals understand them</a:t>
            </a:r>
          </a:p>
          <a:p>
            <a:r>
              <a:rPr lang="en-US" dirty="0"/>
              <a:t>Primary prevention – generalized, least expensive</a:t>
            </a:r>
          </a:p>
          <a:p>
            <a:r>
              <a:rPr lang="en-US" dirty="0"/>
              <a:t>Secondary prevention – specialized, by referral</a:t>
            </a:r>
          </a:p>
          <a:p>
            <a:r>
              <a:rPr lang="en-US" dirty="0"/>
              <a:t>Tertiary prevention – most expensive and specialized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8573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Purpose of Services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Number and types are increasing exponentially</a:t>
            </a:r>
          </a:p>
          <a:p>
            <a:r>
              <a:rPr lang="en-US" dirty="0"/>
              <a:t>FCN can have impact by educating about the purposes</a:t>
            </a:r>
          </a:p>
          <a:p>
            <a:r>
              <a:rPr lang="en-US" dirty="0"/>
              <a:t>Faith community benefits from increased understanding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007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the FCN’s responsibility in identifying and securing resources relate to health promotion and disease prevention?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67097-E4D4-A369-2DA4-65EE98E17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40287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E9F506-CD05-B0DD-B020-C1D6F45AB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9F860B-6E22-4F7E-4A76-BC388E9B7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35653A-7294-554E-40C2-1A10BF1040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 aspects of this function relate to care coordination?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55195C-8573-6823-00E1-2C5F52043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2FE33B-5FD2-CF2B-8C74-FD265AC40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83566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Referral Process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Investigating</a:t>
            </a:r>
          </a:p>
          <a:p>
            <a:r>
              <a:rPr lang="en-US" dirty="0"/>
              <a:t>Assessing</a:t>
            </a:r>
          </a:p>
          <a:p>
            <a:r>
              <a:rPr lang="en-US" dirty="0"/>
              <a:t>Discussing</a:t>
            </a:r>
          </a:p>
          <a:p>
            <a:r>
              <a:rPr lang="en-US" dirty="0"/>
              <a:t>Exploring</a:t>
            </a:r>
          </a:p>
          <a:p>
            <a:r>
              <a:rPr lang="en-US" dirty="0"/>
              <a:t>Referring</a:t>
            </a:r>
          </a:p>
          <a:p>
            <a:r>
              <a:rPr lang="en-US" dirty="0"/>
              <a:t>Planning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47159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Referral Process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Documenting the referral should include: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Who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What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Process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Outcome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1265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Best Practices for Referrals and Follow-up Evaluation   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The FCN respects the client’s right to refuse a referral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FCN develops referrals that are timely, practical, tailored and coordinated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client participates in the process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client is encouraged to make self-referral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FCN collaborates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FCN provides correct, current and relevant information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FCN follows up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57113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Issues Related to Referrals 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Confidentiality</a:t>
            </a:r>
          </a:p>
          <a:p>
            <a:r>
              <a:rPr lang="en-US" dirty="0"/>
              <a:t>Autonomy</a:t>
            </a:r>
          </a:p>
          <a:p>
            <a:r>
              <a:rPr lang="en-US" dirty="0"/>
              <a:t>Respect</a:t>
            </a:r>
          </a:p>
          <a:p>
            <a:r>
              <a:rPr lang="en-US" dirty="0"/>
              <a:t>Objectivity</a:t>
            </a:r>
          </a:p>
          <a:p>
            <a:r>
              <a:rPr lang="en-US" dirty="0"/>
              <a:t>No personal benefit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6752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the ethical and legal implications of evaluation resources?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945C02-DA74-68D1-59C5-0A2AF346D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9395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B7DE7-3FB9-8A69-1211-6B8B6C160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F7B33CF-BD19-7573-14C2-72ECB5146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E635EB4-4C73-4E26-55DD-C27E6E18C2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has this information changed your understanding of the FCN’s role in regard to accessing resources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83089-040A-D787-DE6E-FA85434AD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98B4F0D-7E3F-F681-A287-A4AD8FC11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16495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 Individual or Family Issues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r>
              <a:rPr lang="en-US" dirty="0"/>
              <a:t>All screening programs have protocol for referral, assessment, resources, tracking, and evaluation</a:t>
            </a:r>
          </a:p>
          <a:p>
            <a:r>
              <a:rPr lang="en-US" dirty="0"/>
              <a:t>Documentation is critical</a:t>
            </a:r>
          </a:p>
          <a:p>
            <a:r>
              <a:rPr lang="en-US" dirty="0"/>
              <a:t>A release of information should be signed if information will be shared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920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FB3-9116-A571-294C-0C0946AC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88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1838</Words>
  <Application>Microsoft Office PowerPoint</Application>
  <PresentationFormat>Widescreen</PresentationFormat>
  <Paragraphs>330</Paragraphs>
  <Slides>64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1_Office Theme</vt:lpstr>
      <vt:lpstr>Assessment and  Accessing Resources</vt:lpstr>
      <vt:lpstr>Learning Outcomes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Outcome 1 </vt:lpstr>
      <vt:lpstr>Types of Communities</vt:lpstr>
      <vt:lpstr>Dimensions of Community Health</vt:lpstr>
      <vt:lpstr>Status</vt:lpstr>
      <vt:lpstr>Remember the Three “E”s</vt:lpstr>
      <vt:lpstr>Structure</vt:lpstr>
      <vt:lpstr>Process</vt:lpstr>
      <vt:lpstr>Methods of Assessment</vt:lpstr>
      <vt:lpstr>Critical Thinking</vt:lpstr>
      <vt:lpstr>Critical Thinking</vt:lpstr>
      <vt:lpstr>Assessment of the Faith Community’s Administrative Staff</vt:lpstr>
      <vt:lpstr>Assessment of the Faith Community’s Administrative Staff (continued)</vt:lpstr>
      <vt:lpstr>Outcome 2 </vt:lpstr>
      <vt:lpstr>What to Assess</vt:lpstr>
      <vt:lpstr>Spiritual Assessment Instruments</vt:lpstr>
      <vt:lpstr>Health Assessment Tools</vt:lpstr>
      <vt:lpstr>Data Collection</vt:lpstr>
      <vt:lpstr>Data Collection (continued)</vt:lpstr>
      <vt:lpstr>When is the right time?</vt:lpstr>
      <vt:lpstr>When is the right time?</vt:lpstr>
      <vt:lpstr>NOTE:</vt:lpstr>
      <vt:lpstr>Critical Thinking</vt:lpstr>
      <vt:lpstr>Critical Thinking</vt:lpstr>
      <vt:lpstr>Outcome 3 </vt:lpstr>
      <vt:lpstr>Designing Programs </vt:lpstr>
      <vt:lpstr>Critical Thinking</vt:lpstr>
      <vt:lpstr>Critical Thinking</vt:lpstr>
      <vt:lpstr>Outcome 4 </vt:lpstr>
      <vt:lpstr>Resources</vt:lpstr>
      <vt:lpstr>Resources (continued)</vt:lpstr>
      <vt:lpstr>Healthy People Example</vt:lpstr>
      <vt:lpstr>Healthy People Example (continued)</vt:lpstr>
      <vt:lpstr>Critical Thinking </vt:lpstr>
      <vt:lpstr>Critical Thinking </vt:lpstr>
      <vt:lpstr>Outcome 5 </vt:lpstr>
      <vt:lpstr>Assess Individual Resource Needs</vt:lpstr>
      <vt:lpstr>Critical Thinking</vt:lpstr>
      <vt:lpstr>Critical Thinking</vt:lpstr>
      <vt:lpstr>Outcome 6 </vt:lpstr>
      <vt:lpstr>Internal and External Resources</vt:lpstr>
      <vt:lpstr>Critical Examination of Online Resources</vt:lpstr>
      <vt:lpstr>Critical Thinking</vt:lpstr>
      <vt:lpstr>Outcome 7 </vt:lpstr>
      <vt:lpstr>Accessing Appropriate Prevention and Care </vt:lpstr>
      <vt:lpstr>Purpose of Services</vt:lpstr>
      <vt:lpstr>Critical Thinking</vt:lpstr>
      <vt:lpstr>Critical Thinking</vt:lpstr>
      <vt:lpstr>The Referral Process</vt:lpstr>
      <vt:lpstr>The Referral Process (continued)</vt:lpstr>
      <vt:lpstr>Best Practices for Referrals and Follow-up Evaluation   </vt:lpstr>
      <vt:lpstr>Ethical Issues Related to Referrals </vt:lpstr>
      <vt:lpstr>Critical Thinking</vt:lpstr>
      <vt:lpstr>Critical Thinking</vt:lpstr>
      <vt:lpstr>Specific Individual or Family Issues</vt:lpstr>
      <vt:lpstr>Questions and 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10</cp:revision>
  <dcterms:created xsi:type="dcterms:W3CDTF">2024-11-27T22:23:03Z</dcterms:created>
  <dcterms:modified xsi:type="dcterms:W3CDTF">2025-10-26T00:55:34Z</dcterms:modified>
</cp:coreProperties>
</file>