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311" r:id="rId3"/>
    <p:sldId id="277" r:id="rId4"/>
    <p:sldId id="262" r:id="rId5"/>
    <p:sldId id="280" r:id="rId6"/>
    <p:sldId id="282" r:id="rId7"/>
    <p:sldId id="267" r:id="rId8"/>
    <p:sldId id="263" r:id="rId9"/>
    <p:sldId id="261" r:id="rId10"/>
    <p:sldId id="265" r:id="rId11"/>
    <p:sldId id="313" r:id="rId12"/>
    <p:sldId id="312" r:id="rId13"/>
    <p:sldId id="266" r:id="rId14"/>
    <p:sldId id="314" r:id="rId15"/>
    <p:sldId id="268" r:id="rId16"/>
    <p:sldId id="315" r:id="rId17"/>
    <p:sldId id="264" r:id="rId18"/>
    <p:sldId id="338" r:id="rId19"/>
    <p:sldId id="339" r:id="rId20"/>
    <p:sldId id="269" r:id="rId21"/>
    <p:sldId id="316" r:id="rId22"/>
    <p:sldId id="317" r:id="rId23"/>
    <p:sldId id="270" r:id="rId24"/>
    <p:sldId id="271" r:id="rId25"/>
    <p:sldId id="318" r:id="rId26"/>
    <p:sldId id="319" r:id="rId27"/>
    <p:sldId id="273" r:id="rId28"/>
    <p:sldId id="274" r:id="rId29"/>
    <p:sldId id="275" r:id="rId30"/>
    <p:sldId id="276" r:id="rId31"/>
    <p:sldId id="278" r:id="rId32"/>
    <p:sldId id="320" r:id="rId33"/>
    <p:sldId id="321" r:id="rId34"/>
    <p:sldId id="279" r:id="rId35"/>
    <p:sldId id="281" r:id="rId36"/>
    <p:sldId id="283" r:id="rId37"/>
    <p:sldId id="284" r:id="rId38"/>
    <p:sldId id="286" r:id="rId39"/>
    <p:sldId id="287" r:id="rId40"/>
    <p:sldId id="288" r:id="rId41"/>
    <p:sldId id="322" r:id="rId42"/>
    <p:sldId id="323" r:id="rId43"/>
    <p:sldId id="324" r:id="rId44"/>
    <p:sldId id="325" r:id="rId45"/>
    <p:sldId id="326" r:id="rId46"/>
    <p:sldId id="289" r:id="rId47"/>
    <p:sldId id="327" r:id="rId48"/>
    <p:sldId id="290" r:id="rId49"/>
    <p:sldId id="291" r:id="rId50"/>
    <p:sldId id="292" r:id="rId51"/>
    <p:sldId id="328" r:id="rId52"/>
    <p:sldId id="329" r:id="rId53"/>
    <p:sldId id="330" r:id="rId54"/>
    <p:sldId id="331" r:id="rId55"/>
    <p:sldId id="332" r:id="rId56"/>
    <p:sldId id="333" r:id="rId57"/>
    <p:sldId id="334" r:id="rId58"/>
    <p:sldId id="335" r:id="rId59"/>
    <p:sldId id="336" r:id="rId60"/>
    <p:sldId id="293" r:id="rId61"/>
    <p:sldId id="337" r:id="rId62"/>
    <p:sldId id="340" r:id="rId6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5F9A"/>
    <a:srgbClr val="00A9A2"/>
    <a:srgbClr val="88D382"/>
    <a:srgbClr val="6699FF"/>
    <a:srgbClr val="627C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183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26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microsoft.com/office/2016/11/relationships/changesInfo" Target="changesInfos/changesInfo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teman, Bev" userId="78a4a1ab-f5ae-471d-a304-cc7fab5b40fa" providerId="ADAL" clId="{FD34EA6B-29FF-43E9-92D1-F16BB74BFC29}"/>
    <pc:docChg chg="custSel addSld delSld modSld">
      <pc:chgData name="Bateman, Bev" userId="78a4a1ab-f5ae-471d-a304-cc7fab5b40fa" providerId="ADAL" clId="{FD34EA6B-29FF-43E9-92D1-F16BB74BFC29}" dt="2025-08-23T00:26:30.843" v="3" actId="700"/>
      <pc:docMkLst>
        <pc:docMk/>
      </pc:docMkLst>
      <pc:sldChg chg="del">
        <pc:chgData name="Bateman, Bev" userId="78a4a1ab-f5ae-471d-a304-cc7fab5b40fa" providerId="ADAL" clId="{FD34EA6B-29FF-43E9-92D1-F16BB74BFC29}" dt="2025-08-23T00:26:26.929" v="2" actId="47"/>
        <pc:sldMkLst>
          <pc:docMk/>
          <pc:sldMk cId="2563946343" sldId="257"/>
        </pc:sldMkLst>
      </pc:sldChg>
      <pc:sldChg chg="del">
        <pc:chgData name="Bateman, Bev" userId="78a4a1ab-f5ae-471d-a304-cc7fab5b40fa" providerId="ADAL" clId="{FD34EA6B-29FF-43E9-92D1-F16BB74BFC29}" dt="2025-08-23T00:26:26.088" v="1" actId="47"/>
        <pc:sldMkLst>
          <pc:docMk/>
          <pc:sldMk cId="2251388040" sldId="258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3163166019" sldId="259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3357052727" sldId="260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2958736197" sldId="261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3728893750" sldId="262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3288793228" sldId="263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919513151" sldId="264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3562604799" sldId="265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2467912209" sldId="266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4260494292" sldId="267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667209603" sldId="268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3386456261" sldId="269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4131054961" sldId="270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4103359020" sldId="271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1263479765" sldId="272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458029346" sldId="273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1442550425" sldId="274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34080831" sldId="275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1646723101" sldId="276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2750939496" sldId="277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24331688" sldId="278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2605639951" sldId="279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294173541" sldId="280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3530802003" sldId="281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3702725535" sldId="282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2124075654" sldId="283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1031646058" sldId="284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1462164047" sldId="285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1761781310" sldId="286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3779773757" sldId="287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2228145719" sldId="288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1774505713" sldId="289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1181344493" sldId="290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1892859278" sldId="291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2421898878" sldId="292"/>
        </pc:sldMkLst>
      </pc:sldChg>
      <pc:sldChg chg="add">
        <pc:chgData name="Bateman, Bev" userId="78a4a1ab-f5ae-471d-a304-cc7fab5b40fa" providerId="ADAL" clId="{FD34EA6B-29FF-43E9-92D1-F16BB74BFC29}" dt="2025-08-23T00:25:58.599" v="0"/>
        <pc:sldMkLst>
          <pc:docMk/>
          <pc:sldMk cId="1647827306" sldId="293"/>
        </pc:sldMkLst>
      </pc:sldChg>
      <pc:sldChg chg="delSp modSp add mod modClrScheme chgLayout">
        <pc:chgData name="Bateman, Bev" userId="78a4a1ab-f5ae-471d-a304-cc7fab5b40fa" providerId="ADAL" clId="{FD34EA6B-29FF-43E9-92D1-F16BB74BFC29}" dt="2025-08-23T00:26:30.843" v="3" actId="700"/>
        <pc:sldMkLst>
          <pc:docMk/>
          <pc:sldMk cId="1108262011" sldId="294"/>
        </pc:sldMkLst>
      </pc:sldChg>
    </pc:docChg>
  </pc:docChgLst>
  <pc:docChgLst>
    <pc:chgData name="Bateman, Bev" userId="78a4a1ab-f5ae-471d-a304-cc7fab5b40fa" providerId="ADAL" clId="{9D79737B-E556-458B-A1B4-402CFBFECC74}"/>
    <pc:docChg chg="undo custSel addSld delSld modSld sldOrd">
      <pc:chgData name="Bateman, Bev" userId="78a4a1ab-f5ae-471d-a304-cc7fab5b40fa" providerId="ADAL" clId="{9D79737B-E556-458B-A1B4-402CFBFECC74}" dt="2025-10-26T01:04:03.922" v="99" actId="207"/>
      <pc:docMkLst>
        <pc:docMk/>
      </pc:docMkLst>
      <pc:sldChg chg="modSp mod">
        <pc:chgData name="Bateman, Bev" userId="78a4a1ab-f5ae-471d-a304-cc7fab5b40fa" providerId="ADAL" clId="{9D79737B-E556-458B-A1B4-402CFBFECC74}" dt="2025-10-26T00:56:06.348" v="1" actId="20577"/>
        <pc:sldMkLst>
          <pc:docMk/>
          <pc:sldMk cId="3728893750" sldId="262"/>
        </pc:sldMkLst>
        <pc:spChg chg="mod">
          <ac:chgData name="Bateman, Bev" userId="78a4a1ab-f5ae-471d-a304-cc7fab5b40fa" providerId="ADAL" clId="{9D79737B-E556-458B-A1B4-402CFBFECC74}" dt="2025-10-26T00:56:06.348" v="1" actId="20577"/>
          <ac:spMkLst>
            <pc:docMk/>
            <pc:sldMk cId="3728893750" sldId="26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57:21.430" v="72" actId="20577"/>
        <pc:sldMkLst>
          <pc:docMk/>
          <pc:sldMk cId="3288793228" sldId="263"/>
        </pc:sldMkLst>
        <pc:spChg chg="mod">
          <ac:chgData name="Bateman, Bev" userId="78a4a1ab-f5ae-471d-a304-cc7fab5b40fa" providerId="ADAL" clId="{9D79737B-E556-458B-A1B4-402CFBFECC74}" dt="2025-10-26T00:57:21.430" v="72" actId="20577"/>
          <ac:spMkLst>
            <pc:docMk/>
            <pc:sldMk cId="3288793228" sldId="263"/>
            <ac:spMk id="5" creationId="{DBC9CB54-7258-4098-B681-7499198498C0}"/>
          </ac:spMkLst>
        </pc:spChg>
      </pc:sldChg>
      <pc:sldChg chg="ord">
        <pc:chgData name="Bateman, Bev" userId="78a4a1ab-f5ae-471d-a304-cc7fab5b40fa" providerId="ADAL" clId="{9D79737B-E556-458B-A1B4-402CFBFECC74}" dt="2025-10-26T01:00:00.335" v="76"/>
        <pc:sldMkLst>
          <pc:docMk/>
          <pc:sldMk cId="919513151" sldId="264"/>
        </pc:sldMkLst>
      </pc:sldChg>
      <pc:sldChg chg="modSp mod">
        <pc:chgData name="Bateman, Bev" userId="78a4a1ab-f5ae-471d-a304-cc7fab5b40fa" providerId="ADAL" clId="{9D79737B-E556-458B-A1B4-402CFBFECC74}" dt="2025-10-26T00:56:24.945" v="4" actId="20577"/>
        <pc:sldMkLst>
          <pc:docMk/>
          <pc:sldMk cId="4260494292" sldId="267"/>
        </pc:sldMkLst>
        <pc:spChg chg="mod">
          <ac:chgData name="Bateman, Bev" userId="78a4a1ab-f5ae-471d-a304-cc7fab5b40fa" providerId="ADAL" clId="{9D79737B-E556-458B-A1B4-402CFBFECC74}" dt="2025-10-26T00:56:24.945" v="4" actId="20577"/>
          <ac:spMkLst>
            <pc:docMk/>
            <pc:sldMk cId="4260494292" sldId="267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55:56.428" v="0" actId="20577"/>
        <pc:sldMkLst>
          <pc:docMk/>
          <pc:sldMk cId="2750939496" sldId="277"/>
        </pc:sldMkLst>
        <pc:spChg chg="mod">
          <ac:chgData name="Bateman, Bev" userId="78a4a1ab-f5ae-471d-a304-cc7fab5b40fa" providerId="ADAL" clId="{9D79737B-E556-458B-A1B4-402CFBFECC74}" dt="2025-10-26T00:55:56.428" v="0" actId="20577"/>
          <ac:spMkLst>
            <pc:docMk/>
            <pc:sldMk cId="2750939496" sldId="277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56:13.104" v="2" actId="20577"/>
        <pc:sldMkLst>
          <pc:docMk/>
          <pc:sldMk cId="294173541" sldId="280"/>
        </pc:sldMkLst>
        <pc:spChg chg="mod">
          <ac:chgData name="Bateman, Bev" userId="78a4a1ab-f5ae-471d-a304-cc7fab5b40fa" providerId="ADAL" clId="{9D79737B-E556-458B-A1B4-402CFBFECC74}" dt="2025-10-26T00:56:13.104" v="2" actId="20577"/>
          <ac:spMkLst>
            <pc:docMk/>
            <pc:sldMk cId="294173541" sldId="28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56:18.762" v="3" actId="20577"/>
        <pc:sldMkLst>
          <pc:docMk/>
          <pc:sldMk cId="3702725535" sldId="282"/>
        </pc:sldMkLst>
        <pc:spChg chg="mod">
          <ac:chgData name="Bateman, Bev" userId="78a4a1ab-f5ae-471d-a304-cc7fab5b40fa" providerId="ADAL" clId="{9D79737B-E556-458B-A1B4-402CFBFECC74}" dt="2025-10-26T00:56:18.762" v="3" actId="20577"/>
          <ac:spMkLst>
            <pc:docMk/>
            <pc:sldMk cId="3702725535" sldId="28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02:54.973" v="81" actId="207"/>
        <pc:sldMkLst>
          <pc:docMk/>
          <pc:sldMk cId="1031646058" sldId="284"/>
        </pc:sldMkLst>
        <pc:spChg chg="mod">
          <ac:chgData name="Bateman, Bev" userId="78a4a1ab-f5ae-471d-a304-cc7fab5b40fa" providerId="ADAL" clId="{9D79737B-E556-458B-A1B4-402CFBFECC74}" dt="2025-10-26T01:02:54.973" v="81" actId="207"/>
          <ac:spMkLst>
            <pc:docMk/>
            <pc:sldMk cId="1031646058" sldId="284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03:06.253" v="93" actId="20577"/>
        <pc:sldMkLst>
          <pc:docMk/>
          <pc:sldMk cId="3779773757" sldId="287"/>
        </pc:sldMkLst>
        <pc:spChg chg="mod">
          <ac:chgData name="Bateman, Bev" userId="78a4a1ab-f5ae-471d-a304-cc7fab5b40fa" providerId="ADAL" clId="{9D79737B-E556-458B-A1B4-402CFBFECC74}" dt="2025-10-26T01:03:06.253" v="93" actId="20577"/>
          <ac:spMkLst>
            <pc:docMk/>
            <pc:sldMk cId="3779773757" sldId="287"/>
            <ac:spMk id="4" creationId="{3550CC55-6CB9-4C6F-8D06-AAA55B7BCF28}"/>
          </ac:spMkLst>
        </pc:spChg>
      </pc:sldChg>
      <pc:sldChg chg="modSp mod">
        <pc:chgData name="Bateman, Bev" userId="78a4a1ab-f5ae-471d-a304-cc7fab5b40fa" providerId="ADAL" clId="{9D79737B-E556-458B-A1B4-402CFBFECC74}" dt="2025-10-26T01:03:40.737" v="95" actId="20577"/>
        <pc:sldMkLst>
          <pc:docMk/>
          <pc:sldMk cId="1774505713" sldId="289"/>
        </pc:sldMkLst>
        <pc:spChg chg="mod">
          <ac:chgData name="Bateman, Bev" userId="78a4a1ab-f5ae-471d-a304-cc7fab5b40fa" providerId="ADAL" clId="{9D79737B-E556-458B-A1B4-402CFBFECC74}" dt="2025-10-26T01:03:40.737" v="95" actId="20577"/>
          <ac:spMkLst>
            <pc:docMk/>
            <pc:sldMk cId="1774505713" sldId="289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00:50.976" v="77" actId="5793"/>
        <pc:sldMkLst>
          <pc:docMk/>
          <pc:sldMk cId="1181344493" sldId="290"/>
        </pc:sldMkLst>
        <pc:spChg chg="mod">
          <ac:chgData name="Bateman, Bev" userId="78a4a1ab-f5ae-471d-a304-cc7fab5b40fa" providerId="ADAL" clId="{9D79737B-E556-458B-A1B4-402CFBFECC74}" dt="2025-10-26T01:00:50.976" v="77" actId="5793"/>
          <ac:spMkLst>
            <pc:docMk/>
            <pc:sldMk cId="1181344493" sldId="29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04:03.922" v="99" actId="207"/>
        <pc:sldMkLst>
          <pc:docMk/>
          <pc:sldMk cId="2421898878" sldId="292"/>
        </pc:sldMkLst>
        <pc:spChg chg="mod">
          <ac:chgData name="Bateman, Bev" userId="78a4a1ab-f5ae-471d-a304-cc7fab5b40fa" providerId="ADAL" clId="{9D79737B-E556-458B-A1B4-402CFBFECC74}" dt="2025-10-26T01:04:03.922" v="99" actId="207"/>
          <ac:spMkLst>
            <pc:docMk/>
            <pc:sldMk cId="2421898878" sldId="29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01:59.329" v="78" actId="207"/>
        <pc:sldMkLst>
          <pc:docMk/>
          <pc:sldMk cId="1322995598" sldId="315"/>
        </pc:sldMkLst>
        <pc:spChg chg="mod">
          <ac:chgData name="Bateman, Bev" userId="78a4a1ab-f5ae-471d-a304-cc7fab5b40fa" providerId="ADAL" clId="{9D79737B-E556-458B-A1B4-402CFBFECC74}" dt="2025-10-26T01:01:59.329" v="78" actId="207"/>
          <ac:spMkLst>
            <pc:docMk/>
            <pc:sldMk cId="1322995598" sldId="315"/>
            <ac:spMk id="5" creationId="{CA32BAD0-8CC5-7EA2-3EE5-9752B0EC3335}"/>
          </ac:spMkLst>
        </pc:spChg>
      </pc:sldChg>
      <pc:sldChg chg="modSp mod">
        <pc:chgData name="Bateman, Bev" userId="78a4a1ab-f5ae-471d-a304-cc7fab5b40fa" providerId="ADAL" clId="{9D79737B-E556-458B-A1B4-402CFBFECC74}" dt="2025-10-26T01:02:15.336" v="79" actId="207"/>
        <pc:sldMkLst>
          <pc:docMk/>
          <pc:sldMk cId="2402976438" sldId="318"/>
        </pc:sldMkLst>
        <pc:spChg chg="mod">
          <ac:chgData name="Bateman, Bev" userId="78a4a1ab-f5ae-471d-a304-cc7fab5b40fa" providerId="ADAL" clId="{9D79737B-E556-458B-A1B4-402CFBFECC74}" dt="2025-10-26T01:02:15.336" v="79" actId="207"/>
          <ac:spMkLst>
            <pc:docMk/>
            <pc:sldMk cId="2402976438" sldId="318"/>
            <ac:spMk id="5" creationId="{D42E6507-DB75-F61B-6313-71BB6FBC9FBE}"/>
          </ac:spMkLst>
        </pc:spChg>
      </pc:sldChg>
      <pc:sldChg chg="modSp mod">
        <pc:chgData name="Bateman, Bev" userId="78a4a1ab-f5ae-471d-a304-cc7fab5b40fa" providerId="ADAL" clId="{9D79737B-E556-458B-A1B4-402CFBFECC74}" dt="2025-10-26T01:02:24.219" v="80" actId="207"/>
        <pc:sldMkLst>
          <pc:docMk/>
          <pc:sldMk cId="3701536837" sldId="319"/>
        </pc:sldMkLst>
        <pc:spChg chg="mod">
          <ac:chgData name="Bateman, Bev" userId="78a4a1ab-f5ae-471d-a304-cc7fab5b40fa" providerId="ADAL" clId="{9D79737B-E556-458B-A1B4-402CFBFECC74}" dt="2025-10-26T01:02:24.219" v="80" actId="207"/>
          <ac:spMkLst>
            <pc:docMk/>
            <pc:sldMk cId="3701536837" sldId="319"/>
            <ac:spMk id="5" creationId="{BED1F19B-C6CA-B93D-0DD9-574699FE9C8B}"/>
          </ac:spMkLst>
        </pc:spChg>
      </pc:sldChg>
      <pc:sldChg chg="modSp mod">
        <pc:chgData name="Bateman, Bev" userId="78a4a1ab-f5ae-471d-a304-cc7fab5b40fa" providerId="ADAL" clId="{9D79737B-E556-458B-A1B4-402CFBFECC74}" dt="2025-10-26T01:03:46.379" v="96" actId="207"/>
        <pc:sldMkLst>
          <pc:docMk/>
          <pc:sldMk cId="2600923602" sldId="327"/>
        </pc:sldMkLst>
        <pc:spChg chg="mod">
          <ac:chgData name="Bateman, Bev" userId="78a4a1ab-f5ae-471d-a304-cc7fab5b40fa" providerId="ADAL" clId="{9D79737B-E556-458B-A1B4-402CFBFECC74}" dt="2025-10-26T01:03:46.379" v="96" actId="207"/>
          <ac:spMkLst>
            <pc:docMk/>
            <pc:sldMk cId="2600923602" sldId="327"/>
            <ac:spMk id="5" creationId="{AD175C67-9467-07A0-F8F8-6EB40F4FECCC}"/>
          </ac:spMkLst>
        </pc:spChg>
      </pc:sldChg>
      <pc:sldChg chg="ord">
        <pc:chgData name="Bateman, Bev" userId="78a4a1ab-f5ae-471d-a304-cc7fab5b40fa" providerId="ADAL" clId="{9D79737B-E556-458B-A1B4-402CFBFECC74}" dt="2025-10-26T01:00:00.335" v="76"/>
        <pc:sldMkLst>
          <pc:docMk/>
          <pc:sldMk cId="3898947269" sldId="338"/>
        </pc:sldMkLst>
      </pc:sldChg>
      <pc:sldChg chg="ord">
        <pc:chgData name="Bateman, Bev" userId="78a4a1ab-f5ae-471d-a304-cc7fab5b40fa" providerId="ADAL" clId="{9D79737B-E556-458B-A1B4-402CFBFECC74}" dt="2025-10-26T01:00:00.335" v="76"/>
        <pc:sldMkLst>
          <pc:docMk/>
          <pc:sldMk cId="458203428" sldId="339"/>
        </pc:sldMkLst>
      </pc:sldChg>
      <pc:sldChg chg="add del">
        <pc:chgData name="Bateman, Bev" userId="78a4a1ab-f5ae-471d-a304-cc7fab5b40fa" providerId="ADAL" clId="{9D79737B-E556-458B-A1B4-402CFBFECC74}" dt="2025-10-26T00:59:29.866" v="74" actId="2890"/>
        <pc:sldMkLst>
          <pc:docMk/>
          <pc:sldMk cId="257912664" sldId="341"/>
        </pc:sldMkLst>
      </pc:sldChg>
    </pc:docChg>
  </pc:docChgLst>
  <pc:docChgLst>
    <pc:chgData name="Bateman, Bev" userId="78a4a1ab-f5ae-471d-a304-cc7fab5b40fa" providerId="ADAL" clId="{4CAAFCDF-D780-43F9-9435-299B1F34108C}"/>
    <pc:docChg chg="undo custSel addSld delSld modSld sldOrd">
      <pc:chgData name="Bateman, Bev" userId="78a4a1ab-f5ae-471d-a304-cc7fab5b40fa" providerId="ADAL" clId="{4CAAFCDF-D780-43F9-9435-299B1F34108C}" dt="2025-10-21T19:54:55.329" v="6729" actId="14100"/>
      <pc:docMkLst>
        <pc:docMk/>
      </pc:docMkLst>
      <pc:sldChg chg="del">
        <pc:chgData name="Bateman, Bev" userId="78a4a1ab-f5ae-471d-a304-cc7fab5b40fa" providerId="ADAL" clId="{4CAAFCDF-D780-43F9-9435-299B1F34108C}" dt="2025-09-30T10:13:07.255" v="0" actId="47"/>
        <pc:sldMkLst>
          <pc:docMk/>
          <pc:sldMk cId="1669235989" sldId="256"/>
        </pc:sldMkLst>
      </pc:sldChg>
      <pc:sldChg chg="del">
        <pc:chgData name="Bateman, Bev" userId="78a4a1ab-f5ae-471d-a304-cc7fab5b40fa" providerId="ADAL" clId="{4CAAFCDF-D780-43F9-9435-299B1F34108C}" dt="2025-10-21T01:02:03.980" v="342" actId="47"/>
        <pc:sldMkLst>
          <pc:docMk/>
          <pc:sldMk cId="3357052727" sldId="260"/>
        </pc:sldMkLst>
      </pc:sldChg>
      <pc:sldChg chg="modSp mod modClrScheme chgLayout">
        <pc:chgData name="Bateman, Bev" userId="78a4a1ab-f5ae-471d-a304-cc7fab5b40fa" providerId="ADAL" clId="{4CAAFCDF-D780-43F9-9435-299B1F34108C}" dt="2025-10-21T01:00:02.362" v="317" actId="26606"/>
        <pc:sldMkLst>
          <pc:docMk/>
          <pc:sldMk cId="2958736197" sldId="261"/>
        </pc:sldMkLst>
        <pc:spChg chg="mod modVis">
          <ac:chgData name="Bateman, Bev" userId="78a4a1ab-f5ae-471d-a304-cc7fab5b40fa" providerId="ADAL" clId="{4CAAFCDF-D780-43F9-9435-299B1F34108C}" dt="2025-10-21T01:00:02.362" v="317" actId="26606"/>
          <ac:spMkLst>
            <pc:docMk/>
            <pc:sldMk cId="2958736197" sldId="261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01:00:02.362" v="317" actId="26606"/>
          <ac:spMkLst>
            <pc:docMk/>
            <pc:sldMk cId="2958736197" sldId="261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00:02.362" v="317" actId="26606"/>
          <ac:spMkLst>
            <pc:docMk/>
            <pc:sldMk cId="2958736197" sldId="261"/>
            <ac:spMk id="5" creationId="{DBC9CB54-7258-4098-B681-7499198498C0}"/>
          </ac:spMkLst>
        </pc:spChg>
      </pc:sldChg>
      <pc:sldChg chg="modSp mod ord modClrScheme chgLayout">
        <pc:chgData name="Bateman, Bev" userId="78a4a1ab-f5ae-471d-a304-cc7fab5b40fa" providerId="ADAL" clId="{4CAAFCDF-D780-43F9-9435-299B1F34108C}" dt="2025-10-21T01:01:06.315" v="341"/>
        <pc:sldMkLst>
          <pc:docMk/>
          <pc:sldMk cId="3728893750" sldId="262"/>
        </pc:sldMkLst>
        <pc:spChg chg="mod modVis">
          <ac:chgData name="Bateman, Bev" userId="78a4a1ab-f5ae-471d-a304-cc7fab5b40fa" providerId="ADAL" clId="{4CAAFCDF-D780-43F9-9435-299B1F34108C}" dt="2025-10-21T01:00:58.766" v="339" actId="26606"/>
          <ac:spMkLst>
            <pc:docMk/>
            <pc:sldMk cId="3728893750" sldId="262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01:00:58.766" v="339" actId="26606"/>
          <ac:spMkLst>
            <pc:docMk/>
            <pc:sldMk cId="3728893750" sldId="262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00:58.766" v="339" actId="26606"/>
          <ac:spMkLst>
            <pc:docMk/>
            <pc:sldMk cId="3728893750" sldId="262"/>
            <ac:spMk id="5" creationId="{DBC9CB54-7258-4098-B681-7499198498C0}"/>
          </ac:spMkLst>
        </pc:spChg>
      </pc:sldChg>
      <pc:sldChg chg="modSp mod ord modClrScheme chgLayout">
        <pc:chgData name="Bateman, Bev" userId="78a4a1ab-f5ae-471d-a304-cc7fab5b40fa" providerId="ADAL" clId="{4CAAFCDF-D780-43F9-9435-299B1F34108C}" dt="2025-10-21T01:03:01.212" v="392" actId="26606"/>
        <pc:sldMkLst>
          <pc:docMk/>
          <pc:sldMk cId="3288793228" sldId="263"/>
        </pc:sldMkLst>
        <pc:spChg chg="mod modVis">
          <ac:chgData name="Bateman, Bev" userId="78a4a1ab-f5ae-471d-a304-cc7fab5b40fa" providerId="ADAL" clId="{4CAAFCDF-D780-43F9-9435-299B1F34108C}" dt="2025-10-21T01:03:01.212" v="392" actId="26606"/>
          <ac:spMkLst>
            <pc:docMk/>
            <pc:sldMk cId="3288793228" sldId="263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01:03:01.212" v="392" actId="26606"/>
          <ac:spMkLst>
            <pc:docMk/>
            <pc:sldMk cId="3288793228" sldId="263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03:01.212" v="392" actId="26606"/>
          <ac:spMkLst>
            <pc:docMk/>
            <pc:sldMk cId="3288793228" sldId="263"/>
            <ac:spMk id="5" creationId="{DBC9CB54-7258-4098-B681-7499198498C0}"/>
          </ac:spMkLst>
        </pc:spChg>
      </pc:sldChg>
      <pc:sldChg chg="addSp modSp mod ord modClrScheme chgLayout">
        <pc:chgData name="Bateman, Bev" userId="78a4a1ab-f5ae-471d-a304-cc7fab5b40fa" providerId="ADAL" clId="{4CAAFCDF-D780-43F9-9435-299B1F34108C}" dt="2025-10-21T02:14:27.130" v="6682" actId="255"/>
        <pc:sldMkLst>
          <pc:docMk/>
          <pc:sldMk cId="919513151" sldId="264"/>
        </pc:sldMkLst>
        <pc:spChg chg="mod ord modVis">
          <ac:chgData name="Bateman, Bev" userId="78a4a1ab-f5ae-471d-a304-cc7fab5b40fa" providerId="ADAL" clId="{4CAAFCDF-D780-43F9-9435-299B1F34108C}" dt="2025-10-21T02:14:23.545" v="6681" actId="26606"/>
          <ac:spMkLst>
            <pc:docMk/>
            <pc:sldMk cId="919513151" sldId="264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02:14:27.130" v="6682" actId="255"/>
          <ac:spMkLst>
            <pc:docMk/>
            <pc:sldMk cId="919513151" sldId="264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2:14:23.545" v="6681" actId="26606"/>
          <ac:spMkLst>
            <pc:docMk/>
            <pc:sldMk cId="919513151" sldId="264"/>
            <ac:spMk id="5" creationId="{DBC9CB54-7258-4098-B681-7499198498C0}"/>
          </ac:spMkLst>
        </pc:spChg>
        <pc:picChg chg="add mod">
          <ac:chgData name="Bateman, Bev" userId="78a4a1ab-f5ae-471d-a304-cc7fab5b40fa" providerId="ADAL" clId="{4CAAFCDF-D780-43F9-9435-299B1F34108C}" dt="2025-10-21T02:14:23.545" v="6681" actId="26606"/>
          <ac:picMkLst>
            <pc:docMk/>
            <pc:sldMk cId="919513151" sldId="264"/>
            <ac:picMk id="3" creationId="{4FA5B275-9410-FB5E-6278-E63CEFD4AA67}"/>
          </ac:picMkLst>
        </pc:picChg>
      </pc:sldChg>
      <pc:sldChg chg="addSp delSp modSp mod chgLayout">
        <pc:chgData name="Bateman, Bev" userId="78a4a1ab-f5ae-471d-a304-cc7fab5b40fa" providerId="ADAL" clId="{4CAAFCDF-D780-43F9-9435-299B1F34108C}" dt="2025-10-21T01:10:49.727" v="624" actId="20577"/>
        <pc:sldMkLst>
          <pc:docMk/>
          <pc:sldMk cId="3562604799" sldId="265"/>
        </pc:sldMkLst>
        <pc:spChg chg="mod ord">
          <ac:chgData name="Bateman, Bev" userId="78a4a1ab-f5ae-471d-a304-cc7fab5b40fa" providerId="ADAL" clId="{4CAAFCDF-D780-43F9-9435-299B1F34108C}" dt="2025-10-21T01:09:54.207" v="543" actId="6264"/>
          <ac:spMkLst>
            <pc:docMk/>
            <pc:sldMk cId="3562604799" sldId="265"/>
            <ac:spMk id="2" creationId="{31E11C0C-A995-FF44-A646-A4051A9FE675}"/>
          </ac:spMkLst>
        </pc:spChg>
        <pc:spChg chg="mod ord">
          <ac:chgData name="Bateman, Bev" userId="78a4a1ab-f5ae-471d-a304-cc7fab5b40fa" providerId="ADAL" clId="{4CAAFCDF-D780-43F9-9435-299B1F34108C}" dt="2025-10-21T01:10:02.339" v="545" actId="255"/>
          <ac:spMkLst>
            <pc:docMk/>
            <pc:sldMk cId="3562604799" sldId="265"/>
            <ac:spMk id="4" creationId="{3550CC55-6CB9-4C6F-8D06-AAA55B7BCF28}"/>
          </ac:spMkLst>
        </pc:spChg>
        <pc:spChg chg="mod ord">
          <ac:chgData name="Bateman, Bev" userId="78a4a1ab-f5ae-471d-a304-cc7fab5b40fa" providerId="ADAL" clId="{4CAAFCDF-D780-43F9-9435-299B1F34108C}" dt="2025-10-21T01:10:49.727" v="624" actId="20577"/>
          <ac:spMkLst>
            <pc:docMk/>
            <pc:sldMk cId="3562604799" sldId="265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19:54:40.715" v="6723" actId="14100"/>
        <pc:sldMkLst>
          <pc:docMk/>
          <pc:sldMk cId="2467912209" sldId="266"/>
        </pc:sldMkLst>
        <pc:spChg chg="mod">
          <ac:chgData name="Bateman, Bev" userId="78a4a1ab-f5ae-471d-a304-cc7fab5b40fa" providerId="ADAL" clId="{4CAAFCDF-D780-43F9-9435-299B1F34108C}" dt="2025-10-21T19:54:40.715" v="6723" actId="14100"/>
          <ac:spMkLst>
            <pc:docMk/>
            <pc:sldMk cId="2467912209" sldId="266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17:00.631" v="1112" actId="27636"/>
          <ac:spMkLst>
            <pc:docMk/>
            <pc:sldMk cId="2467912209" sldId="266"/>
            <ac:spMk id="5" creationId="{DBC9CB54-7258-4098-B681-7499198498C0}"/>
          </ac:spMkLst>
        </pc:spChg>
      </pc:sldChg>
      <pc:sldChg chg="modSp mod ord modClrScheme chgLayout">
        <pc:chgData name="Bateman, Bev" userId="78a4a1ab-f5ae-471d-a304-cc7fab5b40fa" providerId="ADAL" clId="{4CAAFCDF-D780-43F9-9435-299B1F34108C}" dt="2025-10-21T01:04:11.562" v="437" actId="26606"/>
        <pc:sldMkLst>
          <pc:docMk/>
          <pc:sldMk cId="4260494292" sldId="267"/>
        </pc:sldMkLst>
        <pc:spChg chg="mod modVis">
          <ac:chgData name="Bateman, Bev" userId="78a4a1ab-f5ae-471d-a304-cc7fab5b40fa" providerId="ADAL" clId="{4CAAFCDF-D780-43F9-9435-299B1F34108C}" dt="2025-10-21T01:04:11.562" v="437" actId="26606"/>
          <ac:spMkLst>
            <pc:docMk/>
            <pc:sldMk cId="4260494292" sldId="267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01:04:11.562" v="437" actId="26606"/>
          <ac:spMkLst>
            <pc:docMk/>
            <pc:sldMk cId="4260494292" sldId="267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04:11.562" v="437" actId="26606"/>
          <ac:spMkLst>
            <pc:docMk/>
            <pc:sldMk cId="4260494292" sldId="267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19:54:09.548" v="6713" actId="14100"/>
        <pc:sldMkLst>
          <pc:docMk/>
          <pc:sldMk cId="667209603" sldId="268"/>
        </pc:sldMkLst>
        <pc:spChg chg="mod">
          <ac:chgData name="Bateman, Bev" userId="78a4a1ab-f5ae-471d-a304-cc7fab5b40fa" providerId="ADAL" clId="{4CAAFCDF-D780-43F9-9435-299B1F34108C}" dt="2025-10-21T19:54:09.548" v="6713" actId="14100"/>
          <ac:spMkLst>
            <pc:docMk/>
            <pc:sldMk cId="667209603" sldId="268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19:29.237" v="1254" actId="20577"/>
          <ac:spMkLst>
            <pc:docMk/>
            <pc:sldMk cId="667209603" sldId="268"/>
            <ac:spMk id="5" creationId="{DBC9CB54-7258-4098-B681-7499198498C0}"/>
          </ac:spMkLst>
        </pc:spChg>
      </pc:sldChg>
      <pc:sldChg chg="addSp modSp mod modClrScheme chgLayout">
        <pc:chgData name="Bateman, Bev" userId="78a4a1ab-f5ae-471d-a304-cc7fab5b40fa" providerId="ADAL" clId="{4CAAFCDF-D780-43F9-9435-299B1F34108C}" dt="2025-10-21T01:22:35.512" v="1693" actId="255"/>
        <pc:sldMkLst>
          <pc:docMk/>
          <pc:sldMk cId="3386456261" sldId="269"/>
        </pc:sldMkLst>
        <pc:spChg chg="mod ord modVis">
          <ac:chgData name="Bateman, Bev" userId="78a4a1ab-f5ae-471d-a304-cc7fab5b40fa" providerId="ADAL" clId="{4CAAFCDF-D780-43F9-9435-299B1F34108C}" dt="2025-10-21T01:22:30.060" v="1692" actId="26606"/>
          <ac:spMkLst>
            <pc:docMk/>
            <pc:sldMk cId="3386456261" sldId="269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01:22:35.512" v="1693" actId="255"/>
          <ac:spMkLst>
            <pc:docMk/>
            <pc:sldMk cId="3386456261" sldId="269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22:30.060" v="1692" actId="26606"/>
          <ac:spMkLst>
            <pc:docMk/>
            <pc:sldMk cId="3386456261" sldId="269"/>
            <ac:spMk id="5" creationId="{DBC9CB54-7258-4098-B681-7499198498C0}"/>
          </ac:spMkLst>
        </pc:spChg>
        <pc:picChg chg="add mod">
          <ac:chgData name="Bateman, Bev" userId="78a4a1ab-f5ae-471d-a304-cc7fab5b40fa" providerId="ADAL" clId="{4CAAFCDF-D780-43F9-9435-299B1F34108C}" dt="2025-10-21T01:22:30.060" v="1692" actId="26606"/>
          <ac:picMkLst>
            <pc:docMk/>
            <pc:sldMk cId="3386456261" sldId="269"/>
            <ac:picMk id="3" creationId="{F64BD763-17D0-E20B-B4AD-617D67AB6EF7}"/>
          </ac:picMkLst>
        </pc:picChg>
      </pc:sldChg>
      <pc:sldChg chg="modSp mod modClrScheme chgLayout">
        <pc:chgData name="Bateman, Bev" userId="78a4a1ab-f5ae-471d-a304-cc7fab5b40fa" providerId="ADAL" clId="{4CAAFCDF-D780-43F9-9435-299B1F34108C}" dt="2025-10-21T01:24:06.404" v="1712" actId="26606"/>
        <pc:sldMkLst>
          <pc:docMk/>
          <pc:sldMk cId="4131054961" sldId="270"/>
        </pc:sldMkLst>
        <pc:spChg chg="mod modVis">
          <ac:chgData name="Bateman, Bev" userId="78a4a1ab-f5ae-471d-a304-cc7fab5b40fa" providerId="ADAL" clId="{4CAAFCDF-D780-43F9-9435-299B1F34108C}" dt="2025-10-21T01:24:06.404" v="1712" actId="26606"/>
          <ac:spMkLst>
            <pc:docMk/>
            <pc:sldMk cId="4131054961" sldId="270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01:24:06.404" v="1712" actId="26606"/>
          <ac:spMkLst>
            <pc:docMk/>
            <pc:sldMk cId="4131054961" sldId="270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24:06.404" v="1712" actId="26606"/>
          <ac:spMkLst>
            <pc:docMk/>
            <pc:sldMk cId="4131054961" sldId="27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01:25:44.810" v="1837" actId="20577"/>
        <pc:sldMkLst>
          <pc:docMk/>
          <pc:sldMk cId="4103359020" sldId="271"/>
        </pc:sldMkLst>
        <pc:spChg chg="mod">
          <ac:chgData name="Bateman, Bev" userId="78a4a1ab-f5ae-471d-a304-cc7fab5b40fa" providerId="ADAL" clId="{4CAAFCDF-D780-43F9-9435-299B1F34108C}" dt="2025-10-21T01:24:26.582" v="1720" actId="255"/>
          <ac:spMkLst>
            <pc:docMk/>
            <pc:sldMk cId="4103359020" sldId="271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25:44.810" v="1837" actId="20577"/>
          <ac:spMkLst>
            <pc:docMk/>
            <pc:sldMk cId="4103359020" sldId="271"/>
            <ac:spMk id="5" creationId="{DBC9CB54-7258-4098-B681-7499198498C0}"/>
          </ac:spMkLst>
        </pc:spChg>
      </pc:sldChg>
      <pc:sldChg chg="del">
        <pc:chgData name="Bateman, Bev" userId="78a4a1ab-f5ae-471d-a304-cc7fab5b40fa" providerId="ADAL" clId="{4CAAFCDF-D780-43F9-9435-299B1F34108C}" dt="2025-10-21T01:28:24.072" v="1950" actId="47"/>
        <pc:sldMkLst>
          <pc:docMk/>
          <pc:sldMk cId="1263479765" sldId="272"/>
        </pc:sldMkLst>
      </pc:sldChg>
      <pc:sldChg chg="modSp mod">
        <pc:chgData name="Bateman, Bev" userId="78a4a1ab-f5ae-471d-a304-cc7fab5b40fa" providerId="ADAL" clId="{4CAAFCDF-D780-43F9-9435-299B1F34108C}" dt="2025-10-21T01:30:11.742" v="2230" actId="20577"/>
        <pc:sldMkLst>
          <pc:docMk/>
          <pc:sldMk cId="458029346" sldId="273"/>
        </pc:sldMkLst>
        <pc:spChg chg="mod">
          <ac:chgData name="Bateman, Bev" userId="78a4a1ab-f5ae-471d-a304-cc7fab5b40fa" providerId="ADAL" clId="{4CAAFCDF-D780-43F9-9435-299B1F34108C}" dt="2025-10-21T01:29:55.800" v="2224" actId="255"/>
          <ac:spMkLst>
            <pc:docMk/>
            <pc:sldMk cId="458029346" sldId="273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30:11.742" v="2230" actId="20577"/>
          <ac:spMkLst>
            <pc:docMk/>
            <pc:sldMk cId="458029346" sldId="273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01:31:15.188" v="2268" actId="20577"/>
        <pc:sldMkLst>
          <pc:docMk/>
          <pc:sldMk cId="1442550425" sldId="274"/>
        </pc:sldMkLst>
        <pc:spChg chg="mod">
          <ac:chgData name="Bateman, Bev" userId="78a4a1ab-f5ae-471d-a304-cc7fab5b40fa" providerId="ADAL" clId="{4CAAFCDF-D780-43F9-9435-299B1F34108C}" dt="2025-10-21T01:30:36.582" v="2234" actId="255"/>
          <ac:spMkLst>
            <pc:docMk/>
            <pc:sldMk cId="1442550425" sldId="274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31:15.188" v="2268" actId="20577"/>
          <ac:spMkLst>
            <pc:docMk/>
            <pc:sldMk cId="1442550425" sldId="274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01:33:11.122" v="2345" actId="20577"/>
        <pc:sldMkLst>
          <pc:docMk/>
          <pc:sldMk cId="34080831" sldId="275"/>
        </pc:sldMkLst>
        <pc:spChg chg="mod">
          <ac:chgData name="Bateman, Bev" userId="78a4a1ab-f5ae-471d-a304-cc7fab5b40fa" providerId="ADAL" clId="{4CAAFCDF-D780-43F9-9435-299B1F34108C}" dt="2025-10-21T01:31:40.875" v="2272" actId="255"/>
          <ac:spMkLst>
            <pc:docMk/>
            <pc:sldMk cId="34080831" sldId="275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33:11.122" v="2345" actId="20577"/>
          <ac:spMkLst>
            <pc:docMk/>
            <pc:sldMk cId="34080831" sldId="275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19:52:51.674" v="6699" actId="255"/>
        <pc:sldMkLst>
          <pc:docMk/>
          <pc:sldMk cId="1646723101" sldId="276"/>
        </pc:sldMkLst>
        <pc:spChg chg="mod">
          <ac:chgData name="Bateman, Bev" userId="78a4a1ab-f5ae-471d-a304-cc7fab5b40fa" providerId="ADAL" clId="{4CAAFCDF-D780-43F9-9435-299B1F34108C}" dt="2025-10-21T19:52:51.674" v="6699" actId="255"/>
          <ac:spMkLst>
            <pc:docMk/>
            <pc:sldMk cId="1646723101" sldId="276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34:56.497" v="2558" actId="20577"/>
          <ac:spMkLst>
            <pc:docMk/>
            <pc:sldMk cId="1646723101" sldId="276"/>
            <ac:spMk id="5" creationId="{DBC9CB54-7258-4098-B681-7499198498C0}"/>
          </ac:spMkLst>
        </pc:spChg>
      </pc:sldChg>
      <pc:sldChg chg="modSp mod ord modClrScheme chgLayout">
        <pc:chgData name="Bateman, Bev" userId="78a4a1ab-f5ae-471d-a304-cc7fab5b40fa" providerId="ADAL" clId="{4CAAFCDF-D780-43F9-9435-299B1F34108C}" dt="2025-10-21T01:05:20.110" v="476" actId="26606"/>
        <pc:sldMkLst>
          <pc:docMk/>
          <pc:sldMk cId="2750939496" sldId="277"/>
        </pc:sldMkLst>
        <pc:spChg chg="mod modVis">
          <ac:chgData name="Bateman, Bev" userId="78a4a1ab-f5ae-471d-a304-cc7fab5b40fa" providerId="ADAL" clId="{4CAAFCDF-D780-43F9-9435-299B1F34108C}" dt="2025-10-21T01:05:20.110" v="476" actId="26606"/>
          <ac:spMkLst>
            <pc:docMk/>
            <pc:sldMk cId="2750939496" sldId="277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01:05:20.110" v="476" actId="26606"/>
          <ac:spMkLst>
            <pc:docMk/>
            <pc:sldMk cId="2750939496" sldId="277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05:20.110" v="476" actId="26606"/>
          <ac:spMkLst>
            <pc:docMk/>
            <pc:sldMk cId="2750939496" sldId="277"/>
            <ac:spMk id="5" creationId="{DBC9CB54-7258-4098-B681-7499198498C0}"/>
          </ac:spMkLst>
        </pc:spChg>
      </pc:sldChg>
      <pc:sldChg chg="addSp modSp mod modClrScheme chgLayout">
        <pc:chgData name="Bateman, Bev" userId="78a4a1ab-f5ae-471d-a304-cc7fab5b40fa" providerId="ADAL" clId="{4CAAFCDF-D780-43F9-9435-299B1F34108C}" dt="2025-10-21T01:36:06.203" v="2573" actId="255"/>
        <pc:sldMkLst>
          <pc:docMk/>
          <pc:sldMk cId="24331688" sldId="278"/>
        </pc:sldMkLst>
        <pc:spChg chg="mod ord modVis">
          <ac:chgData name="Bateman, Bev" userId="78a4a1ab-f5ae-471d-a304-cc7fab5b40fa" providerId="ADAL" clId="{4CAAFCDF-D780-43F9-9435-299B1F34108C}" dt="2025-10-21T01:36:01.954" v="2572" actId="26606"/>
          <ac:spMkLst>
            <pc:docMk/>
            <pc:sldMk cId="24331688" sldId="278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01:36:06.203" v="2573" actId="255"/>
          <ac:spMkLst>
            <pc:docMk/>
            <pc:sldMk cId="24331688" sldId="278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36:01.954" v="2572" actId="26606"/>
          <ac:spMkLst>
            <pc:docMk/>
            <pc:sldMk cId="24331688" sldId="278"/>
            <ac:spMk id="5" creationId="{DBC9CB54-7258-4098-B681-7499198498C0}"/>
          </ac:spMkLst>
        </pc:spChg>
        <pc:picChg chg="add mod">
          <ac:chgData name="Bateman, Bev" userId="78a4a1ab-f5ae-471d-a304-cc7fab5b40fa" providerId="ADAL" clId="{4CAAFCDF-D780-43F9-9435-299B1F34108C}" dt="2025-10-21T01:36:01.954" v="2572" actId="26606"/>
          <ac:picMkLst>
            <pc:docMk/>
            <pc:sldMk cId="24331688" sldId="278"/>
            <ac:picMk id="3" creationId="{3CDA8EF3-1D13-1B31-67CD-97601DE57498}"/>
          </ac:picMkLst>
        </pc:picChg>
      </pc:sldChg>
      <pc:sldChg chg="modSp mod modClrScheme chgLayout">
        <pc:chgData name="Bateman, Bev" userId="78a4a1ab-f5ae-471d-a304-cc7fab5b40fa" providerId="ADAL" clId="{4CAAFCDF-D780-43F9-9435-299B1F34108C}" dt="2025-10-21T01:36:56.909" v="2583" actId="26606"/>
        <pc:sldMkLst>
          <pc:docMk/>
          <pc:sldMk cId="2605639951" sldId="279"/>
        </pc:sldMkLst>
        <pc:spChg chg="mod modVis">
          <ac:chgData name="Bateman, Bev" userId="78a4a1ab-f5ae-471d-a304-cc7fab5b40fa" providerId="ADAL" clId="{4CAAFCDF-D780-43F9-9435-299B1F34108C}" dt="2025-10-21T01:36:56.909" v="2583" actId="26606"/>
          <ac:spMkLst>
            <pc:docMk/>
            <pc:sldMk cId="2605639951" sldId="279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01:36:56.909" v="2583" actId="26606"/>
          <ac:spMkLst>
            <pc:docMk/>
            <pc:sldMk cId="2605639951" sldId="279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36:56.909" v="2583" actId="26606"/>
          <ac:spMkLst>
            <pc:docMk/>
            <pc:sldMk cId="2605639951" sldId="279"/>
            <ac:spMk id="5" creationId="{DBC9CB54-7258-4098-B681-7499198498C0}"/>
          </ac:spMkLst>
        </pc:spChg>
      </pc:sldChg>
      <pc:sldChg chg="modSp mod ord modClrScheme chgLayout">
        <pc:chgData name="Bateman, Bev" userId="78a4a1ab-f5ae-471d-a304-cc7fab5b40fa" providerId="ADAL" clId="{4CAAFCDF-D780-43F9-9435-299B1F34108C}" dt="2025-10-21T01:08:11.142" v="535" actId="26606"/>
        <pc:sldMkLst>
          <pc:docMk/>
          <pc:sldMk cId="294173541" sldId="280"/>
        </pc:sldMkLst>
        <pc:spChg chg="mod modVis">
          <ac:chgData name="Bateman, Bev" userId="78a4a1ab-f5ae-471d-a304-cc7fab5b40fa" providerId="ADAL" clId="{4CAAFCDF-D780-43F9-9435-299B1F34108C}" dt="2025-10-21T01:08:11.142" v="535" actId="26606"/>
          <ac:spMkLst>
            <pc:docMk/>
            <pc:sldMk cId="294173541" sldId="280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01:08:11.142" v="535" actId="26606"/>
          <ac:spMkLst>
            <pc:docMk/>
            <pc:sldMk cId="294173541" sldId="280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08:11.142" v="535" actId="26606"/>
          <ac:spMkLst>
            <pc:docMk/>
            <pc:sldMk cId="294173541" sldId="28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19:52:35.771" v="6698" actId="1076"/>
        <pc:sldMkLst>
          <pc:docMk/>
          <pc:sldMk cId="3530802003" sldId="281"/>
        </pc:sldMkLst>
        <pc:spChg chg="mod">
          <ac:chgData name="Bateman, Bev" userId="78a4a1ab-f5ae-471d-a304-cc7fab5b40fa" providerId="ADAL" clId="{4CAAFCDF-D780-43F9-9435-299B1F34108C}" dt="2025-10-21T19:52:35.771" v="6698" actId="1076"/>
          <ac:spMkLst>
            <pc:docMk/>
            <pc:sldMk cId="3530802003" sldId="281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39:33.609" v="2653" actId="20577"/>
          <ac:spMkLst>
            <pc:docMk/>
            <pc:sldMk cId="3530802003" sldId="281"/>
            <ac:spMk id="5" creationId="{DBC9CB54-7258-4098-B681-7499198498C0}"/>
          </ac:spMkLst>
        </pc:spChg>
      </pc:sldChg>
      <pc:sldChg chg="modSp mod ord modClrScheme chgLayout">
        <pc:chgData name="Bateman, Bev" userId="78a4a1ab-f5ae-471d-a304-cc7fab5b40fa" providerId="ADAL" clId="{4CAAFCDF-D780-43F9-9435-299B1F34108C}" dt="2025-10-21T01:07:01.695" v="512"/>
        <pc:sldMkLst>
          <pc:docMk/>
          <pc:sldMk cId="3702725535" sldId="282"/>
        </pc:sldMkLst>
        <pc:spChg chg="mod modVis">
          <ac:chgData name="Bateman, Bev" userId="78a4a1ab-f5ae-471d-a304-cc7fab5b40fa" providerId="ADAL" clId="{4CAAFCDF-D780-43F9-9435-299B1F34108C}" dt="2025-10-21T01:06:53.996" v="510" actId="26606"/>
          <ac:spMkLst>
            <pc:docMk/>
            <pc:sldMk cId="3702725535" sldId="282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01:06:53.996" v="510" actId="26606"/>
          <ac:spMkLst>
            <pc:docMk/>
            <pc:sldMk cId="3702725535" sldId="282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06:53.996" v="510" actId="26606"/>
          <ac:spMkLst>
            <pc:docMk/>
            <pc:sldMk cId="3702725535" sldId="28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01:40:24.093" v="2674" actId="20577"/>
        <pc:sldMkLst>
          <pc:docMk/>
          <pc:sldMk cId="2124075654" sldId="283"/>
        </pc:sldMkLst>
        <pc:spChg chg="mod">
          <ac:chgData name="Bateman, Bev" userId="78a4a1ab-f5ae-471d-a304-cc7fab5b40fa" providerId="ADAL" clId="{4CAAFCDF-D780-43F9-9435-299B1F34108C}" dt="2025-10-21T01:39:52.576" v="2656" actId="255"/>
          <ac:spMkLst>
            <pc:docMk/>
            <pc:sldMk cId="2124075654" sldId="283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40:24.093" v="2674" actId="20577"/>
          <ac:spMkLst>
            <pc:docMk/>
            <pc:sldMk cId="2124075654" sldId="283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01:42:10.747" v="2818" actId="313"/>
        <pc:sldMkLst>
          <pc:docMk/>
          <pc:sldMk cId="1031646058" sldId="284"/>
        </pc:sldMkLst>
        <pc:spChg chg="mod">
          <ac:chgData name="Bateman, Bev" userId="78a4a1ab-f5ae-471d-a304-cc7fab5b40fa" providerId="ADAL" clId="{4CAAFCDF-D780-43F9-9435-299B1F34108C}" dt="2025-10-21T01:40:35.015" v="2677" actId="255"/>
          <ac:spMkLst>
            <pc:docMk/>
            <pc:sldMk cId="1031646058" sldId="284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42:10.747" v="2818" actId="313"/>
          <ac:spMkLst>
            <pc:docMk/>
            <pc:sldMk cId="1031646058" sldId="284"/>
            <ac:spMk id="5" creationId="{DBC9CB54-7258-4098-B681-7499198498C0}"/>
          </ac:spMkLst>
        </pc:spChg>
      </pc:sldChg>
      <pc:sldChg chg="del">
        <pc:chgData name="Bateman, Bev" userId="78a4a1ab-f5ae-471d-a304-cc7fab5b40fa" providerId="ADAL" clId="{4CAAFCDF-D780-43F9-9435-299B1F34108C}" dt="2025-10-21T01:42:23.542" v="2819" actId="47"/>
        <pc:sldMkLst>
          <pc:docMk/>
          <pc:sldMk cId="1462164047" sldId="285"/>
        </pc:sldMkLst>
      </pc:sldChg>
      <pc:sldChg chg="modSp mod">
        <pc:chgData name="Bateman, Bev" userId="78a4a1ab-f5ae-471d-a304-cc7fab5b40fa" providerId="ADAL" clId="{4CAAFCDF-D780-43F9-9435-299B1F34108C}" dt="2025-10-21T01:42:57.509" v="2831" actId="20577"/>
        <pc:sldMkLst>
          <pc:docMk/>
          <pc:sldMk cId="1761781310" sldId="286"/>
        </pc:sldMkLst>
        <pc:spChg chg="mod">
          <ac:chgData name="Bateman, Bev" userId="78a4a1ab-f5ae-471d-a304-cc7fab5b40fa" providerId="ADAL" clId="{4CAAFCDF-D780-43F9-9435-299B1F34108C}" dt="2025-10-21T01:42:36.480" v="2823" actId="255"/>
          <ac:spMkLst>
            <pc:docMk/>
            <pc:sldMk cId="1761781310" sldId="286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42:57.509" v="2831" actId="20577"/>
          <ac:spMkLst>
            <pc:docMk/>
            <pc:sldMk cId="1761781310" sldId="286"/>
            <ac:spMk id="5" creationId="{DBC9CB54-7258-4098-B681-7499198498C0}"/>
          </ac:spMkLst>
        </pc:spChg>
      </pc:sldChg>
      <pc:sldChg chg="delSp modSp mod">
        <pc:chgData name="Bateman, Bev" userId="78a4a1ab-f5ae-471d-a304-cc7fab5b40fa" providerId="ADAL" clId="{4CAAFCDF-D780-43F9-9435-299B1F34108C}" dt="2025-10-21T19:50:39.259" v="6696" actId="255"/>
        <pc:sldMkLst>
          <pc:docMk/>
          <pc:sldMk cId="3779773757" sldId="287"/>
        </pc:sldMkLst>
        <pc:spChg chg="mod">
          <ac:chgData name="Bateman, Bev" userId="78a4a1ab-f5ae-471d-a304-cc7fab5b40fa" providerId="ADAL" clId="{4CAAFCDF-D780-43F9-9435-299B1F34108C}" dt="2025-10-21T19:50:39.259" v="6696" actId="255"/>
          <ac:spMkLst>
            <pc:docMk/>
            <pc:sldMk cId="3779773757" sldId="287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43:36.545" v="2842" actId="20577"/>
          <ac:spMkLst>
            <pc:docMk/>
            <pc:sldMk cId="3779773757" sldId="287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01:45:37.566" v="3075" actId="27636"/>
        <pc:sldMkLst>
          <pc:docMk/>
          <pc:sldMk cId="2228145719" sldId="288"/>
        </pc:sldMkLst>
        <pc:spChg chg="mod">
          <ac:chgData name="Bateman, Bev" userId="78a4a1ab-f5ae-471d-a304-cc7fab5b40fa" providerId="ADAL" clId="{4CAAFCDF-D780-43F9-9435-299B1F34108C}" dt="2025-10-21T01:44:04.719" v="2848" actId="255"/>
          <ac:spMkLst>
            <pc:docMk/>
            <pc:sldMk cId="2228145719" sldId="288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45:37.566" v="3075" actId="27636"/>
          <ac:spMkLst>
            <pc:docMk/>
            <pc:sldMk cId="2228145719" sldId="288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01:52:54.525" v="4227" actId="20577"/>
        <pc:sldMkLst>
          <pc:docMk/>
          <pc:sldMk cId="1774505713" sldId="289"/>
        </pc:sldMkLst>
        <pc:spChg chg="mod">
          <ac:chgData name="Bateman, Bev" userId="78a4a1ab-f5ae-471d-a304-cc7fab5b40fa" providerId="ADAL" clId="{4CAAFCDF-D780-43F9-9435-299B1F34108C}" dt="2025-10-21T01:51:36.111" v="4100" actId="255"/>
          <ac:spMkLst>
            <pc:docMk/>
            <pc:sldMk cId="1774505713" sldId="289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52:54.525" v="4227" actId="20577"/>
          <ac:spMkLst>
            <pc:docMk/>
            <pc:sldMk cId="1774505713" sldId="289"/>
            <ac:spMk id="5" creationId="{DBC9CB54-7258-4098-B681-7499198498C0}"/>
          </ac:spMkLst>
        </pc:spChg>
      </pc:sldChg>
      <pc:sldChg chg="addSp modSp mod modClrScheme chgLayout">
        <pc:chgData name="Bateman, Bev" userId="78a4a1ab-f5ae-471d-a304-cc7fab5b40fa" providerId="ADAL" clId="{4CAAFCDF-D780-43F9-9435-299B1F34108C}" dt="2025-10-21T01:55:56.708" v="4357" actId="255"/>
        <pc:sldMkLst>
          <pc:docMk/>
          <pc:sldMk cId="1181344493" sldId="290"/>
        </pc:sldMkLst>
        <pc:spChg chg="mod ord modVis">
          <ac:chgData name="Bateman, Bev" userId="78a4a1ab-f5ae-471d-a304-cc7fab5b40fa" providerId="ADAL" clId="{4CAAFCDF-D780-43F9-9435-299B1F34108C}" dt="2025-10-21T01:55:51.481" v="4356" actId="26606"/>
          <ac:spMkLst>
            <pc:docMk/>
            <pc:sldMk cId="1181344493" sldId="290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01:55:56.708" v="4357" actId="255"/>
          <ac:spMkLst>
            <pc:docMk/>
            <pc:sldMk cId="1181344493" sldId="290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55:51.481" v="4356" actId="26606"/>
          <ac:spMkLst>
            <pc:docMk/>
            <pc:sldMk cId="1181344493" sldId="290"/>
            <ac:spMk id="5" creationId="{DBC9CB54-7258-4098-B681-7499198498C0}"/>
          </ac:spMkLst>
        </pc:spChg>
        <pc:picChg chg="add mod">
          <ac:chgData name="Bateman, Bev" userId="78a4a1ab-f5ae-471d-a304-cc7fab5b40fa" providerId="ADAL" clId="{4CAAFCDF-D780-43F9-9435-299B1F34108C}" dt="2025-10-21T01:55:51.481" v="4356" actId="26606"/>
          <ac:picMkLst>
            <pc:docMk/>
            <pc:sldMk cId="1181344493" sldId="290"/>
            <ac:picMk id="3" creationId="{E5D23F2B-1DD1-AD21-03C0-F8B559935B97}"/>
          </ac:picMkLst>
        </pc:picChg>
      </pc:sldChg>
      <pc:sldChg chg="modSp mod modClrScheme chgLayout">
        <pc:chgData name="Bateman, Bev" userId="78a4a1ab-f5ae-471d-a304-cc7fab5b40fa" providerId="ADAL" clId="{4CAAFCDF-D780-43F9-9435-299B1F34108C}" dt="2025-10-21T01:56:14.132" v="4360" actId="26606"/>
        <pc:sldMkLst>
          <pc:docMk/>
          <pc:sldMk cId="1892859278" sldId="291"/>
        </pc:sldMkLst>
        <pc:spChg chg="mod modVis">
          <ac:chgData name="Bateman, Bev" userId="78a4a1ab-f5ae-471d-a304-cc7fab5b40fa" providerId="ADAL" clId="{4CAAFCDF-D780-43F9-9435-299B1F34108C}" dt="2025-10-21T01:56:14.132" v="4360" actId="26606"/>
          <ac:spMkLst>
            <pc:docMk/>
            <pc:sldMk cId="1892859278" sldId="291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01:56:14.132" v="4360" actId="26606"/>
          <ac:spMkLst>
            <pc:docMk/>
            <pc:sldMk cId="1892859278" sldId="291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56:14.132" v="4360" actId="26606"/>
          <ac:spMkLst>
            <pc:docMk/>
            <pc:sldMk cId="1892859278" sldId="291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01:58:27.174" v="4400" actId="179"/>
        <pc:sldMkLst>
          <pc:docMk/>
          <pc:sldMk cId="2421898878" sldId="292"/>
        </pc:sldMkLst>
        <pc:spChg chg="mod">
          <ac:chgData name="Bateman, Bev" userId="78a4a1ab-f5ae-471d-a304-cc7fab5b40fa" providerId="ADAL" clId="{4CAAFCDF-D780-43F9-9435-299B1F34108C}" dt="2025-10-21T01:56:39.215" v="4364" actId="255"/>
          <ac:spMkLst>
            <pc:docMk/>
            <pc:sldMk cId="2421898878" sldId="292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1:58:27.174" v="4400" actId="179"/>
          <ac:spMkLst>
            <pc:docMk/>
            <pc:sldMk cId="2421898878" sldId="292"/>
            <ac:spMk id="5" creationId="{DBC9CB54-7258-4098-B681-7499198498C0}"/>
          </ac:spMkLst>
        </pc:spChg>
      </pc:sldChg>
      <pc:sldChg chg="addSp modSp mod modClrScheme chgLayout">
        <pc:chgData name="Bateman, Bev" userId="78a4a1ab-f5ae-471d-a304-cc7fab5b40fa" providerId="ADAL" clId="{4CAAFCDF-D780-43F9-9435-299B1F34108C}" dt="2025-10-21T02:13:10.135" v="6663" actId="5793"/>
        <pc:sldMkLst>
          <pc:docMk/>
          <pc:sldMk cId="1647827306" sldId="293"/>
        </pc:sldMkLst>
        <pc:spChg chg="mod ord modVis">
          <ac:chgData name="Bateman, Bev" userId="78a4a1ab-f5ae-471d-a304-cc7fab5b40fa" providerId="ADAL" clId="{4CAAFCDF-D780-43F9-9435-299B1F34108C}" dt="2025-10-21T02:13:04.934" v="6661" actId="26606"/>
          <ac:spMkLst>
            <pc:docMk/>
            <pc:sldMk cId="1647827306" sldId="293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02:13:08.460" v="6662" actId="255"/>
          <ac:spMkLst>
            <pc:docMk/>
            <pc:sldMk cId="1647827306" sldId="293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02:13:10.135" v="6663" actId="5793"/>
          <ac:spMkLst>
            <pc:docMk/>
            <pc:sldMk cId="1647827306" sldId="293"/>
            <ac:spMk id="5" creationId="{DBC9CB54-7258-4098-B681-7499198498C0}"/>
          </ac:spMkLst>
        </pc:spChg>
        <pc:picChg chg="add mod">
          <ac:chgData name="Bateman, Bev" userId="78a4a1ab-f5ae-471d-a304-cc7fab5b40fa" providerId="ADAL" clId="{4CAAFCDF-D780-43F9-9435-299B1F34108C}" dt="2025-10-21T02:13:04.934" v="6661" actId="26606"/>
          <ac:picMkLst>
            <pc:docMk/>
            <pc:sldMk cId="1647827306" sldId="293"/>
            <ac:picMk id="3" creationId="{FEF12F8A-1580-8FA5-93AE-F7B2D4A4EF91}"/>
          </ac:picMkLst>
        </pc:picChg>
      </pc:sldChg>
      <pc:sldChg chg="del">
        <pc:chgData name="Bateman, Bev" userId="78a4a1ab-f5ae-471d-a304-cc7fab5b40fa" providerId="ADAL" clId="{4CAAFCDF-D780-43F9-9435-299B1F34108C}" dt="2025-10-21T02:15:09.889" v="6695" actId="47"/>
        <pc:sldMkLst>
          <pc:docMk/>
          <pc:sldMk cId="1108262011" sldId="294"/>
        </pc:sldMkLst>
      </pc:sldChg>
      <pc:sldChg chg="modSp add mod setBg">
        <pc:chgData name="Bateman, Bev" userId="78a4a1ab-f5ae-471d-a304-cc7fab5b40fa" providerId="ADAL" clId="{4CAAFCDF-D780-43F9-9435-299B1F34108C}" dt="2025-10-21T00:59:11.204" v="312"/>
        <pc:sldMkLst>
          <pc:docMk/>
          <pc:sldMk cId="1703588037" sldId="311"/>
        </pc:sldMkLst>
        <pc:spChg chg="mod">
          <ac:chgData name="Bateman, Bev" userId="78a4a1ab-f5ae-471d-a304-cc7fab5b40fa" providerId="ADAL" clId="{4CAAFCDF-D780-43F9-9435-299B1F34108C}" dt="2025-10-21T00:43:19.643" v="29"/>
          <ac:spMkLst>
            <pc:docMk/>
            <pc:sldMk cId="1703588037" sldId="311"/>
            <ac:spMk id="2" creationId="{406B28BC-383B-CC4F-A8E3-885DC2A06750}"/>
          </ac:spMkLst>
        </pc:spChg>
        <pc:spChg chg="mod">
          <ac:chgData name="Bateman, Bev" userId="78a4a1ab-f5ae-471d-a304-cc7fab5b40fa" providerId="ADAL" clId="{4CAAFCDF-D780-43F9-9435-299B1F34108C}" dt="2025-10-21T00:43:19.643" v="29"/>
          <ac:spMkLst>
            <pc:docMk/>
            <pc:sldMk cId="1703588037" sldId="311"/>
            <ac:spMk id="4" creationId="{9C521BA7-7DCC-483C-984C-EC3E10527F62}"/>
          </ac:spMkLst>
        </pc:spChg>
        <pc:graphicFrameChg chg="mod modGraphic">
          <ac:chgData name="Bateman, Bev" userId="78a4a1ab-f5ae-471d-a304-cc7fab5b40fa" providerId="ADAL" clId="{4CAAFCDF-D780-43F9-9435-299B1F34108C}" dt="2025-10-21T00:59:11.204" v="312"/>
          <ac:graphicFrameMkLst>
            <pc:docMk/>
            <pc:sldMk cId="1703588037" sldId="311"/>
            <ac:graphicFrameMk id="7" creationId="{8585DA1E-7E85-59E1-230C-BAEA603A4FF0}"/>
          </ac:graphicFrameMkLst>
        </pc:graphicFrameChg>
      </pc:sldChg>
      <pc:sldChg chg="modSp add mod">
        <pc:chgData name="Bateman, Bev" userId="78a4a1ab-f5ae-471d-a304-cc7fab5b40fa" providerId="ADAL" clId="{4CAAFCDF-D780-43F9-9435-299B1F34108C}" dt="2025-10-21T19:54:55.329" v="6729" actId="14100"/>
        <pc:sldMkLst>
          <pc:docMk/>
          <pc:sldMk cId="2692443787" sldId="312"/>
        </pc:sldMkLst>
        <pc:spChg chg="mod">
          <ac:chgData name="Bateman, Bev" userId="78a4a1ab-f5ae-471d-a304-cc7fab5b40fa" providerId="ADAL" clId="{4CAAFCDF-D780-43F9-9435-299B1F34108C}" dt="2025-10-21T19:54:55.329" v="6729" actId="14100"/>
          <ac:spMkLst>
            <pc:docMk/>
            <pc:sldMk cId="2692443787" sldId="312"/>
            <ac:spMk id="4" creationId="{BB4EFE76-82AF-49C2-B047-D3F28C6F1400}"/>
          </ac:spMkLst>
        </pc:spChg>
        <pc:spChg chg="mod">
          <ac:chgData name="Bateman, Bev" userId="78a4a1ab-f5ae-471d-a304-cc7fab5b40fa" providerId="ADAL" clId="{4CAAFCDF-D780-43F9-9435-299B1F34108C}" dt="2025-10-21T01:13:48.556" v="915" actId="20577"/>
          <ac:spMkLst>
            <pc:docMk/>
            <pc:sldMk cId="2692443787" sldId="312"/>
            <ac:spMk id="5" creationId="{9A483D5C-4C4C-E05B-E3FD-98A9F7804ED6}"/>
          </ac:spMkLst>
        </pc:spChg>
      </pc:sldChg>
      <pc:sldChg chg="modSp add mod">
        <pc:chgData name="Bateman, Bev" userId="78a4a1ab-f5ae-471d-a304-cc7fab5b40fa" providerId="ADAL" clId="{4CAAFCDF-D780-43F9-9435-299B1F34108C}" dt="2025-10-21T01:12:24.290" v="898" actId="20577"/>
        <pc:sldMkLst>
          <pc:docMk/>
          <pc:sldMk cId="3433893920" sldId="313"/>
        </pc:sldMkLst>
        <pc:spChg chg="mod">
          <ac:chgData name="Bateman, Bev" userId="78a4a1ab-f5ae-471d-a304-cc7fab5b40fa" providerId="ADAL" clId="{4CAAFCDF-D780-43F9-9435-299B1F34108C}" dt="2025-10-21T01:11:29.388" v="671" actId="20577"/>
          <ac:spMkLst>
            <pc:docMk/>
            <pc:sldMk cId="3433893920" sldId="313"/>
            <ac:spMk id="4" creationId="{C08BD33D-791D-D73D-3137-68F44CC22D5C}"/>
          </ac:spMkLst>
        </pc:spChg>
        <pc:spChg chg="mod">
          <ac:chgData name="Bateman, Bev" userId="78a4a1ab-f5ae-471d-a304-cc7fab5b40fa" providerId="ADAL" clId="{4CAAFCDF-D780-43F9-9435-299B1F34108C}" dt="2025-10-21T01:12:24.290" v="898" actId="20577"/>
          <ac:spMkLst>
            <pc:docMk/>
            <pc:sldMk cId="3433893920" sldId="313"/>
            <ac:spMk id="5" creationId="{12D36AE8-8462-FAE0-ECA3-B117A7269B27}"/>
          </ac:spMkLst>
        </pc:spChg>
      </pc:sldChg>
      <pc:sldChg chg="modSp add mod">
        <pc:chgData name="Bateman, Bev" userId="78a4a1ab-f5ae-471d-a304-cc7fab5b40fa" providerId="ADAL" clId="{4CAAFCDF-D780-43F9-9435-299B1F34108C}" dt="2025-10-21T19:54:25.950" v="6718" actId="14100"/>
        <pc:sldMkLst>
          <pc:docMk/>
          <pc:sldMk cId="606161283" sldId="314"/>
        </pc:sldMkLst>
        <pc:spChg chg="mod">
          <ac:chgData name="Bateman, Bev" userId="78a4a1ab-f5ae-471d-a304-cc7fab5b40fa" providerId="ADAL" clId="{4CAAFCDF-D780-43F9-9435-299B1F34108C}" dt="2025-10-21T19:54:25.950" v="6718" actId="14100"/>
          <ac:spMkLst>
            <pc:docMk/>
            <pc:sldMk cId="606161283" sldId="314"/>
            <ac:spMk id="4" creationId="{93A74065-84E5-438F-95D9-F2CDB632704D}"/>
          </ac:spMkLst>
        </pc:spChg>
        <pc:spChg chg="mod">
          <ac:chgData name="Bateman, Bev" userId="78a4a1ab-f5ae-471d-a304-cc7fab5b40fa" providerId="ADAL" clId="{4CAAFCDF-D780-43F9-9435-299B1F34108C}" dt="2025-10-21T01:18:31.087" v="1227" actId="20577"/>
          <ac:spMkLst>
            <pc:docMk/>
            <pc:sldMk cId="606161283" sldId="314"/>
            <ac:spMk id="5" creationId="{90B590A0-0073-E4C1-F4DD-94F7FE6BBD7A}"/>
          </ac:spMkLst>
        </pc:spChg>
      </pc:sldChg>
      <pc:sldChg chg="modSp add mod">
        <pc:chgData name="Bateman, Bev" userId="78a4a1ab-f5ae-471d-a304-cc7fab5b40fa" providerId="ADAL" clId="{4CAAFCDF-D780-43F9-9435-299B1F34108C}" dt="2025-10-21T19:53:49.072" v="6706" actId="14100"/>
        <pc:sldMkLst>
          <pc:docMk/>
          <pc:sldMk cId="1322995598" sldId="315"/>
        </pc:sldMkLst>
        <pc:spChg chg="mod">
          <ac:chgData name="Bateman, Bev" userId="78a4a1ab-f5ae-471d-a304-cc7fab5b40fa" providerId="ADAL" clId="{4CAAFCDF-D780-43F9-9435-299B1F34108C}" dt="2025-10-21T19:53:49.072" v="6706" actId="14100"/>
          <ac:spMkLst>
            <pc:docMk/>
            <pc:sldMk cId="1322995598" sldId="315"/>
            <ac:spMk id="4" creationId="{5E0C2542-638F-A4C7-3593-3FBF0722918A}"/>
          </ac:spMkLst>
        </pc:spChg>
        <pc:spChg chg="mod">
          <ac:chgData name="Bateman, Bev" userId="78a4a1ab-f5ae-471d-a304-cc7fab5b40fa" providerId="ADAL" clId="{4CAAFCDF-D780-43F9-9435-299B1F34108C}" dt="2025-10-21T01:21:35.268" v="1684" actId="20577"/>
          <ac:spMkLst>
            <pc:docMk/>
            <pc:sldMk cId="1322995598" sldId="315"/>
            <ac:spMk id="5" creationId="{CA32BAD0-8CC5-7EA2-3EE5-9752B0EC3335}"/>
          </ac:spMkLst>
        </pc:spChg>
      </pc:sldChg>
      <pc:sldChg chg="modSp add mod modClrScheme chgLayout">
        <pc:chgData name="Bateman, Bev" userId="78a4a1ab-f5ae-471d-a304-cc7fab5b40fa" providerId="ADAL" clId="{4CAAFCDF-D780-43F9-9435-299B1F34108C}" dt="2025-10-21T01:23:09.078" v="1702" actId="255"/>
        <pc:sldMkLst>
          <pc:docMk/>
          <pc:sldMk cId="2620217829" sldId="316"/>
        </pc:sldMkLst>
        <pc:spChg chg="mod ord modVis">
          <ac:chgData name="Bateman, Bev" userId="78a4a1ab-f5ae-471d-a304-cc7fab5b40fa" providerId="ADAL" clId="{4CAAFCDF-D780-43F9-9435-299B1F34108C}" dt="2025-10-21T01:23:05.542" v="1701" actId="26606"/>
          <ac:spMkLst>
            <pc:docMk/>
            <pc:sldMk cId="2620217829" sldId="316"/>
            <ac:spMk id="2" creationId="{657FE170-DE12-9EBE-BB0E-1034CA034C0D}"/>
          </ac:spMkLst>
        </pc:spChg>
        <pc:spChg chg="mod">
          <ac:chgData name="Bateman, Bev" userId="78a4a1ab-f5ae-471d-a304-cc7fab5b40fa" providerId="ADAL" clId="{4CAAFCDF-D780-43F9-9435-299B1F34108C}" dt="2025-10-21T01:23:09.078" v="1702" actId="255"/>
          <ac:spMkLst>
            <pc:docMk/>
            <pc:sldMk cId="2620217829" sldId="316"/>
            <ac:spMk id="4" creationId="{32ED6811-6A17-3AF2-ACA0-0D0772B3D144}"/>
          </ac:spMkLst>
        </pc:spChg>
        <pc:spChg chg="mod">
          <ac:chgData name="Bateman, Bev" userId="78a4a1ab-f5ae-471d-a304-cc7fab5b40fa" providerId="ADAL" clId="{4CAAFCDF-D780-43F9-9435-299B1F34108C}" dt="2025-10-21T01:23:05.542" v="1701" actId="26606"/>
          <ac:spMkLst>
            <pc:docMk/>
            <pc:sldMk cId="2620217829" sldId="316"/>
            <ac:spMk id="5" creationId="{D1DBA8C7-86E2-4A53-293F-B41BF544E5E6}"/>
          </ac:spMkLst>
        </pc:spChg>
        <pc:picChg chg="mod">
          <ac:chgData name="Bateman, Bev" userId="78a4a1ab-f5ae-471d-a304-cc7fab5b40fa" providerId="ADAL" clId="{4CAAFCDF-D780-43F9-9435-299B1F34108C}" dt="2025-10-21T01:23:05.542" v="1701" actId="26606"/>
          <ac:picMkLst>
            <pc:docMk/>
            <pc:sldMk cId="2620217829" sldId="316"/>
            <ac:picMk id="3" creationId="{0EC13722-B011-8AAC-5685-93C4786BBD4F}"/>
          </ac:picMkLst>
        </pc:picChg>
      </pc:sldChg>
      <pc:sldChg chg="modSp add mod modClrScheme chgLayout">
        <pc:chgData name="Bateman, Bev" userId="78a4a1ab-f5ae-471d-a304-cc7fab5b40fa" providerId="ADAL" clId="{4CAAFCDF-D780-43F9-9435-299B1F34108C}" dt="2025-10-21T01:23:32.706" v="1708" actId="255"/>
        <pc:sldMkLst>
          <pc:docMk/>
          <pc:sldMk cId="1571952709" sldId="317"/>
        </pc:sldMkLst>
        <pc:spChg chg="mod ord modVis">
          <ac:chgData name="Bateman, Bev" userId="78a4a1ab-f5ae-471d-a304-cc7fab5b40fa" providerId="ADAL" clId="{4CAAFCDF-D780-43F9-9435-299B1F34108C}" dt="2025-10-21T01:23:29.209" v="1707" actId="26606"/>
          <ac:spMkLst>
            <pc:docMk/>
            <pc:sldMk cId="1571952709" sldId="317"/>
            <ac:spMk id="2" creationId="{783B576B-412D-3045-C707-773D2CF3D81B}"/>
          </ac:spMkLst>
        </pc:spChg>
        <pc:spChg chg="mod">
          <ac:chgData name="Bateman, Bev" userId="78a4a1ab-f5ae-471d-a304-cc7fab5b40fa" providerId="ADAL" clId="{4CAAFCDF-D780-43F9-9435-299B1F34108C}" dt="2025-10-21T01:23:32.706" v="1708" actId="255"/>
          <ac:spMkLst>
            <pc:docMk/>
            <pc:sldMk cId="1571952709" sldId="317"/>
            <ac:spMk id="4" creationId="{67CAACBB-0341-39F6-59CC-5D3513A18595}"/>
          </ac:spMkLst>
        </pc:spChg>
        <pc:spChg chg="mod">
          <ac:chgData name="Bateman, Bev" userId="78a4a1ab-f5ae-471d-a304-cc7fab5b40fa" providerId="ADAL" clId="{4CAAFCDF-D780-43F9-9435-299B1F34108C}" dt="2025-10-21T01:23:29.209" v="1707" actId="26606"/>
          <ac:spMkLst>
            <pc:docMk/>
            <pc:sldMk cId="1571952709" sldId="317"/>
            <ac:spMk id="5" creationId="{C4CC1B09-0494-4ACA-7643-D6C954DF20F2}"/>
          </ac:spMkLst>
        </pc:spChg>
        <pc:picChg chg="mod">
          <ac:chgData name="Bateman, Bev" userId="78a4a1ab-f5ae-471d-a304-cc7fab5b40fa" providerId="ADAL" clId="{4CAAFCDF-D780-43F9-9435-299B1F34108C}" dt="2025-10-21T01:23:29.209" v="1707" actId="26606"/>
          <ac:picMkLst>
            <pc:docMk/>
            <pc:sldMk cId="1571952709" sldId="317"/>
            <ac:picMk id="3" creationId="{424CFF12-15BD-310B-674B-9624B3416B04}"/>
          </ac:picMkLst>
        </pc:picChg>
      </pc:sldChg>
      <pc:sldChg chg="modSp add mod">
        <pc:chgData name="Bateman, Bev" userId="78a4a1ab-f5ae-471d-a304-cc7fab5b40fa" providerId="ADAL" clId="{4CAAFCDF-D780-43F9-9435-299B1F34108C}" dt="2025-10-21T01:28:07.986" v="1949" actId="20577"/>
        <pc:sldMkLst>
          <pc:docMk/>
          <pc:sldMk cId="2402976438" sldId="318"/>
        </pc:sldMkLst>
        <pc:spChg chg="mod">
          <ac:chgData name="Bateman, Bev" userId="78a4a1ab-f5ae-471d-a304-cc7fab5b40fa" providerId="ADAL" clId="{4CAAFCDF-D780-43F9-9435-299B1F34108C}" dt="2025-10-21T01:26:02.806" v="1844" actId="20577"/>
          <ac:spMkLst>
            <pc:docMk/>
            <pc:sldMk cId="2402976438" sldId="318"/>
            <ac:spMk id="4" creationId="{21EEBA3F-452C-46E7-472D-E915A1CD1A2E}"/>
          </ac:spMkLst>
        </pc:spChg>
        <pc:spChg chg="mod">
          <ac:chgData name="Bateman, Bev" userId="78a4a1ab-f5ae-471d-a304-cc7fab5b40fa" providerId="ADAL" clId="{4CAAFCDF-D780-43F9-9435-299B1F34108C}" dt="2025-10-21T01:28:07.986" v="1949" actId="20577"/>
          <ac:spMkLst>
            <pc:docMk/>
            <pc:sldMk cId="2402976438" sldId="318"/>
            <ac:spMk id="5" creationId="{D42E6507-DB75-F61B-6313-71BB6FBC9FBE}"/>
          </ac:spMkLst>
        </pc:spChg>
      </pc:sldChg>
      <pc:sldChg chg="modSp add mod">
        <pc:chgData name="Bateman, Bev" userId="78a4a1ab-f5ae-471d-a304-cc7fab5b40fa" providerId="ADAL" clId="{4CAAFCDF-D780-43F9-9435-299B1F34108C}" dt="2025-10-21T01:29:41.062" v="2221" actId="20577"/>
        <pc:sldMkLst>
          <pc:docMk/>
          <pc:sldMk cId="3701536837" sldId="319"/>
        </pc:sldMkLst>
        <pc:spChg chg="mod">
          <ac:chgData name="Bateman, Bev" userId="78a4a1ab-f5ae-471d-a304-cc7fab5b40fa" providerId="ADAL" clId="{4CAAFCDF-D780-43F9-9435-299B1F34108C}" dt="2025-10-21T01:28:36.879" v="1965" actId="20577"/>
          <ac:spMkLst>
            <pc:docMk/>
            <pc:sldMk cId="3701536837" sldId="319"/>
            <ac:spMk id="4" creationId="{D77E6D80-47B0-D739-C829-89CA598C55B1}"/>
          </ac:spMkLst>
        </pc:spChg>
        <pc:spChg chg="mod">
          <ac:chgData name="Bateman, Bev" userId="78a4a1ab-f5ae-471d-a304-cc7fab5b40fa" providerId="ADAL" clId="{4CAAFCDF-D780-43F9-9435-299B1F34108C}" dt="2025-10-21T01:29:41.062" v="2221" actId="20577"/>
          <ac:spMkLst>
            <pc:docMk/>
            <pc:sldMk cId="3701536837" sldId="319"/>
            <ac:spMk id="5" creationId="{BED1F19B-C6CA-B93D-0DD9-574699FE9C8B}"/>
          </ac:spMkLst>
        </pc:spChg>
      </pc:sldChg>
      <pc:sldChg chg="modSp add mod modClrScheme chgLayout">
        <pc:chgData name="Bateman, Bev" userId="78a4a1ab-f5ae-471d-a304-cc7fab5b40fa" providerId="ADAL" clId="{4CAAFCDF-D780-43F9-9435-299B1F34108C}" dt="2025-10-21T01:36:21.640" v="2577" actId="255"/>
        <pc:sldMkLst>
          <pc:docMk/>
          <pc:sldMk cId="3839077279" sldId="320"/>
        </pc:sldMkLst>
        <pc:spChg chg="mod ord modVis">
          <ac:chgData name="Bateman, Bev" userId="78a4a1ab-f5ae-471d-a304-cc7fab5b40fa" providerId="ADAL" clId="{4CAAFCDF-D780-43F9-9435-299B1F34108C}" dt="2025-10-21T01:36:17.979" v="2576" actId="26606"/>
          <ac:spMkLst>
            <pc:docMk/>
            <pc:sldMk cId="3839077279" sldId="320"/>
            <ac:spMk id="2" creationId="{60917916-5930-06C3-5370-1814A8377AE0}"/>
          </ac:spMkLst>
        </pc:spChg>
        <pc:spChg chg="mod">
          <ac:chgData name="Bateman, Bev" userId="78a4a1ab-f5ae-471d-a304-cc7fab5b40fa" providerId="ADAL" clId="{4CAAFCDF-D780-43F9-9435-299B1F34108C}" dt="2025-10-21T01:36:21.640" v="2577" actId="255"/>
          <ac:spMkLst>
            <pc:docMk/>
            <pc:sldMk cId="3839077279" sldId="320"/>
            <ac:spMk id="4" creationId="{32F250D0-518F-4200-06E4-B7632841DF74}"/>
          </ac:spMkLst>
        </pc:spChg>
        <pc:spChg chg="mod">
          <ac:chgData name="Bateman, Bev" userId="78a4a1ab-f5ae-471d-a304-cc7fab5b40fa" providerId="ADAL" clId="{4CAAFCDF-D780-43F9-9435-299B1F34108C}" dt="2025-10-21T01:36:17.979" v="2576" actId="26606"/>
          <ac:spMkLst>
            <pc:docMk/>
            <pc:sldMk cId="3839077279" sldId="320"/>
            <ac:spMk id="5" creationId="{4B96C27B-4509-E441-ECA8-8418CA2BE70C}"/>
          </ac:spMkLst>
        </pc:spChg>
        <pc:picChg chg="mod">
          <ac:chgData name="Bateman, Bev" userId="78a4a1ab-f5ae-471d-a304-cc7fab5b40fa" providerId="ADAL" clId="{4CAAFCDF-D780-43F9-9435-299B1F34108C}" dt="2025-10-21T01:36:17.979" v="2576" actId="26606"/>
          <ac:picMkLst>
            <pc:docMk/>
            <pc:sldMk cId="3839077279" sldId="320"/>
            <ac:picMk id="3" creationId="{E25E39CC-375C-E195-ECDA-B501FA44A5A6}"/>
          </ac:picMkLst>
        </pc:picChg>
      </pc:sldChg>
      <pc:sldChg chg="modSp add mod modClrScheme chgLayout">
        <pc:chgData name="Bateman, Bev" userId="78a4a1ab-f5ae-471d-a304-cc7fab5b40fa" providerId="ADAL" clId="{4CAAFCDF-D780-43F9-9435-299B1F34108C}" dt="2025-10-21T01:36:34.831" v="2581" actId="255"/>
        <pc:sldMkLst>
          <pc:docMk/>
          <pc:sldMk cId="2701240455" sldId="321"/>
        </pc:sldMkLst>
        <pc:spChg chg="mod ord modVis">
          <ac:chgData name="Bateman, Bev" userId="78a4a1ab-f5ae-471d-a304-cc7fab5b40fa" providerId="ADAL" clId="{4CAAFCDF-D780-43F9-9435-299B1F34108C}" dt="2025-10-21T01:36:31.531" v="2580" actId="26606"/>
          <ac:spMkLst>
            <pc:docMk/>
            <pc:sldMk cId="2701240455" sldId="321"/>
            <ac:spMk id="2" creationId="{AA860629-E7ED-AB07-5C68-70533EFB230A}"/>
          </ac:spMkLst>
        </pc:spChg>
        <pc:spChg chg="mod">
          <ac:chgData name="Bateman, Bev" userId="78a4a1ab-f5ae-471d-a304-cc7fab5b40fa" providerId="ADAL" clId="{4CAAFCDF-D780-43F9-9435-299B1F34108C}" dt="2025-10-21T01:36:34.831" v="2581" actId="255"/>
          <ac:spMkLst>
            <pc:docMk/>
            <pc:sldMk cId="2701240455" sldId="321"/>
            <ac:spMk id="4" creationId="{0E914B09-BE35-973E-4A85-C22C63B44696}"/>
          </ac:spMkLst>
        </pc:spChg>
        <pc:spChg chg="mod">
          <ac:chgData name="Bateman, Bev" userId="78a4a1ab-f5ae-471d-a304-cc7fab5b40fa" providerId="ADAL" clId="{4CAAFCDF-D780-43F9-9435-299B1F34108C}" dt="2025-10-21T01:36:31.531" v="2580" actId="26606"/>
          <ac:spMkLst>
            <pc:docMk/>
            <pc:sldMk cId="2701240455" sldId="321"/>
            <ac:spMk id="5" creationId="{CB230BF3-0220-D474-4FAE-A51FDB6BEAB6}"/>
          </ac:spMkLst>
        </pc:spChg>
        <pc:picChg chg="mod">
          <ac:chgData name="Bateman, Bev" userId="78a4a1ab-f5ae-471d-a304-cc7fab5b40fa" providerId="ADAL" clId="{4CAAFCDF-D780-43F9-9435-299B1F34108C}" dt="2025-10-21T01:36:31.531" v="2580" actId="26606"/>
          <ac:picMkLst>
            <pc:docMk/>
            <pc:sldMk cId="2701240455" sldId="321"/>
            <ac:picMk id="3" creationId="{7075347E-2B0A-E89A-3BC6-2363FF8BAD0C}"/>
          </ac:picMkLst>
        </pc:picChg>
      </pc:sldChg>
      <pc:sldChg chg="modSp add mod">
        <pc:chgData name="Bateman, Bev" userId="78a4a1ab-f5ae-471d-a304-cc7fab5b40fa" providerId="ADAL" clId="{4CAAFCDF-D780-43F9-9435-299B1F34108C}" dt="2025-10-21T01:45:48.378" v="3089" actId="20577"/>
        <pc:sldMkLst>
          <pc:docMk/>
          <pc:sldMk cId="3670455533" sldId="322"/>
        </pc:sldMkLst>
        <pc:spChg chg="mod">
          <ac:chgData name="Bateman, Bev" userId="78a4a1ab-f5ae-471d-a304-cc7fab5b40fa" providerId="ADAL" clId="{4CAAFCDF-D780-43F9-9435-299B1F34108C}" dt="2025-10-21T01:45:48.378" v="3089" actId="20577"/>
          <ac:spMkLst>
            <pc:docMk/>
            <pc:sldMk cId="3670455533" sldId="322"/>
            <ac:spMk id="4" creationId="{C300EB2B-AED5-C099-3B09-77E8272C1422}"/>
          </ac:spMkLst>
        </pc:spChg>
        <pc:spChg chg="mod">
          <ac:chgData name="Bateman, Bev" userId="78a4a1ab-f5ae-471d-a304-cc7fab5b40fa" providerId="ADAL" clId="{4CAAFCDF-D780-43F9-9435-299B1F34108C}" dt="2025-10-21T01:45:43.655" v="3077" actId="27636"/>
          <ac:spMkLst>
            <pc:docMk/>
            <pc:sldMk cId="3670455533" sldId="322"/>
            <ac:spMk id="5" creationId="{6D0CFB90-6409-B672-C350-A62196DB7D9E}"/>
          </ac:spMkLst>
        </pc:spChg>
      </pc:sldChg>
      <pc:sldChg chg="modSp add mod">
        <pc:chgData name="Bateman, Bev" userId="78a4a1ab-f5ae-471d-a304-cc7fab5b40fa" providerId="ADAL" clId="{4CAAFCDF-D780-43F9-9435-299B1F34108C}" dt="2025-10-21T01:47:42.403" v="3394" actId="20577"/>
        <pc:sldMkLst>
          <pc:docMk/>
          <pc:sldMk cId="1129084794" sldId="323"/>
        </pc:sldMkLst>
        <pc:spChg chg="mod">
          <ac:chgData name="Bateman, Bev" userId="78a4a1ab-f5ae-471d-a304-cc7fab5b40fa" providerId="ADAL" clId="{4CAAFCDF-D780-43F9-9435-299B1F34108C}" dt="2025-10-21T01:46:27.856" v="3142" actId="20577"/>
          <ac:spMkLst>
            <pc:docMk/>
            <pc:sldMk cId="1129084794" sldId="323"/>
            <ac:spMk id="4" creationId="{50860760-4C8F-A7F7-BC10-D80DF5F2825C}"/>
          </ac:spMkLst>
        </pc:spChg>
        <pc:spChg chg="mod">
          <ac:chgData name="Bateman, Bev" userId="78a4a1ab-f5ae-471d-a304-cc7fab5b40fa" providerId="ADAL" clId="{4CAAFCDF-D780-43F9-9435-299B1F34108C}" dt="2025-10-21T01:47:42.403" v="3394" actId="20577"/>
          <ac:spMkLst>
            <pc:docMk/>
            <pc:sldMk cId="1129084794" sldId="323"/>
            <ac:spMk id="5" creationId="{F42DBFB0-D604-9135-800C-0389ADFC7FB1}"/>
          </ac:spMkLst>
        </pc:spChg>
      </pc:sldChg>
      <pc:sldChg chg="modSp add mod">
        <pc:chgData name="Bateman, Bev" userId="78a4a1ab-f5ae-471d-a304-cc7fab5b40fa" providerId="ADAL" clId="{4CAAFCDF-D780-43F9-9435-299B1F34108C}" dt="2025-10-21T01:49:19.773" v="3743" actId="20577"/>
        <pc:sldMkLst>
          <pc:docMk/>
          <pc:sldMk cId="2309500018" sldId="324"/>
        </pc:sldMkLst>
        <pc:spChg chg="mod">
          <ac:chgData name="Bateman, Bev" userId="78a4a1ab-f5ae-471d-a304-cc7fab5b40fa" providerId="ADAL" clId="{4CAAFCDF-D780-43F9-9435-299B1F34108C}" dt="2025-10-21T01:48:15.763" v="3464" actId="20577"/>
          <ac:spMkLst>
            <pc:docMk/>
            <pc:sldMk cId="2309500018" sldId="324"/>
            <ac:spMk id="4" creationId="{5054EEB6-A0D6-1A5B-8BC7-A3155044C739}"/>
          </ac:spMkLst>
        </pc:spChg>
        <pc:spChg chg="mod">
          <ac:chgData name="Bateman, Bev" userId="78a4a1ab-f5ae-471d-a304-cc7fab5b40fa" providerId="ADAL" clId="{4CAAFCDF-D780-43F9-9435-299B1F34108C}" dt="2025-10-21T01:49:19.773" v="3743" actId="20577"/>
          <ac:spMkLst>
            <pc:docMk/>
            <pc:sldMk cId="2309500018" sldId="324"/>
            <ac:spMk id="5" creationId="{7328C808-23C7-594A-FB46-F5D79CFF6BF3}"/>
          </ac:spMkLst>
        </pc:spChg>
      </pc:sldChg>
      <pc:sldChg chg="modSp add mod">
        <pc:chgData name="Bateman, Bev" userId="78a4a1ab-f5ae-471d-a304-cc7fab5b40fa" providerId="ADAL" clId="{4CAAFCDF-D780-43F9-9435-299B1F34108C}" dt="2025-10-21T01:50:16.435" v="3952" actId="20577"/>
        <pc:sldMkLst>
          <pc:docMk/>
          <pc:sldMk cId="3838216844" sldId="325"/>
        </pc:sldMkLst>
        <pc:spChg chg="mod">
          <ac:chgData name="Bateman, Bev" userId="78a4a1ab-f5ae-471d-a304-cc7fab5b40fa" providerId="ADAL" clId="{4CAAFCDF-D780-43F9-9435-299B1F34108C}" dt="2025-10-21T01:49:29.225" v="3756" actId="20577"/>
          <ac:spMkLst>
            <pc:docMk/>
            <pc:sldMk cId="3838216844" sldId="325"/>
            <ac:spMk id="4" creationId="{189952D5-EF8B-4F89-C540-CD336E25BEBC}"/>
          </ac:spMkLst>
        </pc:spChg>
        <pc:spChg chg="mod">
          <ac:chgData name="Bateman, Bev" userId="78a4a1ab-f5ae-471d-a304-cc7fab5b40fa" providerId="ADAL" clId="{4CAAFCDF-D780-43F9-9435-299B1F34108C}" dt="2025-10-21T01:50:16.435" v="3952" actId="20577"/>
          <ac:spMkLst>
            <pc:docMk/>
            <pc:sldMk cId="3838216844" sldId="325"/>
            <ac:spMk id="5" creationId="{72D77289-F315-2A35-C129-6AABBCA2045A}"/>
          </ac:spMkLst>
        </pc:spChg>
      </pc:sldChg>
      <pc:sldChg chg="modSp add mod">
        <pc:chgData name="Bateman, Bev" userId="78a4a1ab-f5ae-471d-a304-cc7fab5b40fa" providerId="ADAL" clId="{4CAAFCDF-D780-43F9-9435-299B1F34108C}" dt="2025-10-21T01:51:10.294" v="4096" actId="114"/>
        <pc:sldMkLst>
          <pc:docMk/>
          <pc:sldMk cId="431307629" sldId="326"/>
        </pc:sldMkLst>
        <pc:spChg chg="mod">
          <ac:chgData name="Bateman, Bev" userId="78a4a1ab-f5ae-471d-a304-cc7fab5b40fa" providerId="ADAL" clId="{4CAAFCDF-D780-43F9-9435-299B1F34108C}" dt="2025-10-21T01:50:37.953" v="3988" actId="20577"/>
          <ac:spMkLst>
            <pc:docMk/>
            <pc:sldMk cId="431307629" sldId="326"/>
            <ac:spMk id="4" creationId="{230EDBC0-5222-8CBF-87A9-08AAE5643D18}"/>
          </ac:spMkLst>
        </pc:spChg>
        <pc:spChg chg="mod">
          <ac:chgData name="Bateman, Bev" userId="78a4a1ab-f5ae-471d-a304-cc7fab5b40fa" providerId="ADAL" clId="{4CAAFCDF-D780-43F9-9435-299B1F34108C}" dt="2025-10-21T01:51:10.294" v="4096" actId="114"/>
          <ac:spMkLst>
            <pc:docMk/>
            <pc:sldMk cId="431307629" sldId="326"/>
            <ac:spMk id="5" creationId="{87D4C85B-8E2D-BEF3-CC70-0247DEC14AD9}"/>
          </ac:spMkLst>
        </pc:spChg>
      </pc:sldChg>
      <pc:sldChg chg="modSp add mod">
        <pc:chgData name="Bateman, Bev" userId="78a4a1ab-f5ae-471d-a304-cc7fab5b40fa" providerId="ADAL" clId="{4CAAFCDF-D780-43F9-9435-299B1F34108C}" dt="2025-10-21T01:54:32.077" v="4342" actId="20577"/>
        <pc:sldMkLst>
          <pc:docMk/>
          <pc:sldMk cId="2600923602" sldId="327"/>
        </pc:sldMkLst>
        <pc:spChg chg="mod">
          <ac:chgData name="Bateman, Bev" userId="78a4a1ab-f5ae-471d-a304-cc7fab5b40fa" providerId="ADAL" clId="{4CAAFCDF-D780-43F9-9435-299B1F34108C}" dt="2025-10-21T01:53:01.332" v="4239" actId="20577"/>
          <ac:spMkLst>
            <pc:docMk/>
            <pc:sldMk cId="2600923602" sldId="327"/>
            <ac:spMk id="4" creationId="{418306EB-5C83-55F8-482B-BBA036C5BD07}"/>
          </ac:spMkLst>
        </pc:spChg>
        <pc:spChg chg="mod">
          <ac:chgData name="Bateman, Bev" userId="78a4a1ab-f5ae-471d-a304-cc7fab5b40fa" providerId="ADAL" clId="{4CAAFCDF-D780-43F9-9435-299B1F34108C}" dt="2025-10-21T01:54:32.077" v="4342" actId="20577"/>
          <ac:spMkLst>
            <pc:docMk/>
            <pc:sldMk cId="2600923602" sldId="327"/>
            <ac:spMk id="5" creationId="{AD175C67-9467-07A0-F8F8-6EB40F4FECCC}"/>
          </ac:spMkLst>
        </pc:spChg>
      </pc:sldChg>
      <pc:sldChg chg="modSp add del mod">
        <pc:chgData name="Bateman, Bev" userId="78a4a1ab-f5ae-471d-a304-cc7fab5b40fa" providerId="ADAL" clId="{4CAAFCDF-D780-43F9-9435-299B1F34108C}" dt="2025-10-21T01:56:01.315" v="4358" actId="47"/>
        <pc:sldMkLst>
          <pc:docMk/>
          <pc:sldMk cId="79135809" sldId="328"/>
        </pc:sldMkLst>
      </pc:sldChg>
      <pc:sldChg chg="modSp add mod">
        <pc:chgData name="Bateman, Bev" userId="78a4a1ab-f5ae-471d-a304-cc7fab5b40fa" providerId="ADAL" clId="{4CAAFCDF-D780-43F9-9435-299B1F34108C}" dt="2025-10-21T02:02:30.775" v="4892" actId="27636"/>
        <pc:sldMkLst>
          <pc:docMk/>
          <pc:sldMk cId="1708564944" sldId="328"/>
        </pc:sldMkLst>
        <pc:spChg chg="mod">
          <ac:chgData name="Bateman, Bev" userId="78a4a1ab-f5ae-471d-a304-cc7fab5b40fa" providerId="ADAL" clId="{4CAAFCDF-D780-43F9-9435-299B1F34108C}" dt="2025-10-21T01:59:59.131" v="4429" actId="20577"/>
          <ac:spMkLst>
            <pc:docMk/>
            <pc:sldMk cId="1708564944" sldId="328"/>
            <ac:spMk id="4" creationId="{0E4C0639-76E1-2D10-F520-7DEC3CAAD1F8}"/>
          </ac:spMkLst>
        </pc:spChg>
        <pc:spChg chg="mod">
          <ac:chgData name="Bateman, Bev" userId="78a4a1ab-f5ae-471d-a304-cc7fab5b40fa" providerId="ADAL" clId="{4CAAFCDF-D780-43F9-9435-299B1F34108C}" dt="2025-10-21T02:02:30.775" v="4892" actId="27636"/>
          <ac:spMkLst>
            <pc:docMk/>
            <pc:sldMk cId="1708564944" sldId="328"/>
            <ac:spMk id="5" creationId="{DEAFB07B-6E3E-3F1C-9FA7-F02B99514783}"/>
          </ac:spMkLst>
        </pc:spChg>
      </pc:sldChg>
      <pc:sldChg chg="modSp add mod">
        <pc:chgData name="Bateman, Bev" userId="78a4a1ab-f5ae-471d-a304-cc7fab5b40fa" providerId="ADAL" clId="{4CAAFCDF-D780-43F9-9435-299B1F34108C}" dt="2025-10-21T02:03:44.823" v="5207" actId="20577"/>
        <pc:sldMkLst>
          <pc:docMk/>
          <pc:sldMk cId="1567317727" sldId="329"/>
        </pc:sldMkLst>
        <pc:spChg chg="mod">
          <ac:chgData name="Bateman, Bev" userId="78a4a1ab-f5ae-471d-a304-cc7fab5b40fa" providerId="ADAL" clId="{4CAAFCDF-D780-43F9-9435-299B1F34108C}" dt="2025-10-21T02:02:45.888" v="4911" actId="20577"/>
          <ac:spMkLst>
            <pc:docMk/>
            <pc:sldMk cId="1567317727" sldId="329"/>
            <ac:spMk id="4" creationId="{3B4BBF5F-D9D5-D4F8-5319-3EA8BD4CE13E}"/>
          </ac:spMkLst>
        </pc:spChg>
        <pc:spChg chg="mod">
          <ac:chgData name="Bateman, Bev" userId="78a4a1ab-f5ae-471d-a304-cc7fab5b40fa" providerId="ADAL" clId="{4CAAFCDF-D780-43F9-9435-299B1F34108C}" dt="2025-10-21T02:03:44.823" v="5207" actId="20577"/>
          <ac:spMkLst>
            <pc:docMk/>
            <pc:sldMk cId="1567317727" sldId="329"/>
            <ac:spMk id="5" creationId="{B3054495-1562-88DE-015F-B2AB9E9B2A4E}"/>
          </ac:spMkLst>
        </pc:spChg>
      </pc:sldChg>
      <pc:sldChg chg="modSp add mod">
        <pc:chgData name="Bateman, Bev" userId="78a4a1ab-f5ae-471d-a304-cc7fab5b40fa" providerId="ADAL" clId="{4CAAFCDF-D780-43F9-9435-299B1F34108C}" dt="2025-10-21T02:05:47.335" v="5709" actId="20577"/>
        <pc:sldMkLst>
          <pc:docMk/>
          <pc:sldMk cId="3296492802" sldId="330"/>
        </pc:sldMkLst>
        <pc:spChg chg="mod">
          <ac:chgData name="Bateman, Bev" userId="78a4a1ab-f5ae-471d-a304-cc7fab5b40fa" providerId="ADAL" clId="{4CAAFCDF-D780-43F9-9435-299B1F34108C}" dt="2025-10-21T02:04:03.334" v="5236" actId="20577"/>
          <ac:spMkLst>
            <pc:docMk/>
            <pc:sldMk cId="3296492802" sldId="330"/>
            <ac:spMk id="4" creationId="{FAE43373-4796-D454-18A9-E7C21129AD64}"/>
          </ac:spMkLst>
        </pc:spChg>
        <pc:spChg chg="mod">
          <ac:chgData name="Bateman, Bev" userId="78a4a1ab-f5ae-471d-a304-cc7fab5b40fa" providerId="ADAL" clId="{4CAAFCDF-D780-43F9-9435-299B1F34108C}" dt="2025-10-21T02:05:47.335" v="5709" actId="20577"/>
          <ac:spMkLst>
            <pc:docMk/>
            <pc:sldMk cId="3296492802" sldId="330"/>
            <ac:spMk id="5" creationId="{E7CD1484-1D79-3495-1AEC-05FE42A2B28F}"/>
          </ac:spMkLst>
        </pc:spChg>
      </pc:sldChg>
      <pc:sldChg chg="modSp add mod">
        <pc:chgData name="Bateman, Bev" userId="78a4a1ab-f5ae-471d-a304-cc7fab5b40fa" providerId="ADAL" clId="{4CAAFCDF-D780-43F9-9435-299B1F34108C}" dt="2025-10-21T02:07:03.996" v="5989" actId="20577"/>
        <pc:sldMkLst>
          <pc:docMk/>
          <pc:sldMk cId="3469674729" sldId="331"/>
        </pc:sldMkLst>
        <pc:spChg chg="mod">
          <ac:chgData name="Bateman, Bev" userId="78a4a1ab-f5ae-471d-a304-cc7fab5b40fa" providerId="ADAL" clId="{4CAAFCDF-D780-43F9-9435-299B1F34108C}" dt="2025-10-21T02:06:02.426" v="5728" actId="20577"/>
          <ac:spMkLst>
            <pc:docMk/>
            <pc:sldMk cId="3469674729" sldId="331"/>
            <ac:spMk id="4" creationId="{31760CDC-7174-9657-4317-33EC600D1CF1}"/>
          </ac:spMkLst>
        </pc:spChg>
        <pc:spChg chg="mod">
          <ac:chgData name="Bateman, Bev" userId="78a4a1ab-f5ae-471d-a304-cc7fab5b40fa" providerId="ADAL" clId="{4CAAFCDF-D780-43F9-9435-299B1F34108C}" dt="2025-10-21T02:07:03.996" v="5989" actId="20577"/>
          <ac:spMkLst>
            <pc:docMk/>
            <pc:sldMk cId="3469674729" sldId="331"/>
            <ac:spMk id="5" creationId="{D06E9E06-E247-9DE9-B0CF-18B0CD43FF2C}"/>
          </ac:spMkLst>
        </pc:spChg>
      </pc:sldChg>
      <pc:sldChg chg="modSp add mod">
        <pc:chgData name="Bateman, Bev" userId="78a4a1ab-f5ae-471d-a304-cc7fab5b40fa" providerId="ADAL" clId="{4CAAFCDF-D780-43F9-9435-299B1F34108C}" dt="2025-10-21T02:09:25.754" v="6257" actId="20577"/>
        <pc:sldMkLst>
          <pc:docMk/>
          <pc:sldMk cId="2438571813" sldId="332"/>
        </pc:sldMkLst>
        <pc:spChg chg="mod">
          <ac:chgData name="Bateman, Bev" userId="78a4a1ab-f5ae-471d-a304-cc7fab5b40fa" providerId="ADAL" clId="{4CAAFCDF-D780-43F9-9435-299B1F34108C}" dt="2025-10-21T02:07:28.662" v="6024" actId="20577"/>
          <ac:spMkLst>
            <pc:docMk/>
            <pc:sldMk cId="2438571813" sldId="332"/>
            <ac:spMk id="4" creationId="{54E044F2-A492-E6CA-BC12-6B1249E8D5C8}"/>
          </ac:spMkLst>
        </pc:spChg>
        <pc:spChg chg="mod">
          <ac:chgData name="Bateman, Bev" userId="78a4a1ab-f5ae-471d-a304-cc7fab5b40fa" providerId="ADAL" clId="{4CAAFCDF-D780-43F9-9435-299B1F34108C}" dt="2025-10-21T02:09:25.754" v="6257" actId="20577"/>
          <ac:spMkLst>
            <pc:docMk/>
            <pc:sldMk cId="2438571813" sldId="332"/>
            <ac:spMk id="5" creationId="{97DAF742-9443-DAB6-14E3-61B8B92200AA}"/>
          </ac:spMkLst>
        </pc:spChg>
      </pc:sldChg>
      <pc:sldChg chg="modSp add mod">
        <pc:chgData name="Bateman, Bev" userId="78a4a1ab-f5ae-471d-a304-cc7fab5b40fa" providerId="ADAL" clId="{4CAAFCDF-D780-43F9-9435-299B1F34108C}" dt="2025-10-21T02:09:44.018" v="6302" actId="20577"/>
        <pc:sldMkLst>
          <pc:docMk/>
          <pc:sldMk cId="3053185874" sldId="333"/>
        </pc:sldMkLst>
        <pc:spChg chg="mod">
          <ac:chgData name="Bateman, Bev" userId="78a4a1ab-f5ae-471d-a304-cc7fab5b40fa" providerId="ADAL" clId="{4CAAFCDF-D780-43F9-9435-299B1F34108C}" dt="2025-10-21T02:09:06.782" v="6229" actId="20577"/>
          <ac:spMkLst>
            <pc:docMk/>
            <pc:sldMk cId="3053185874" sldId="333"/>
            <ac:spMk id="4" creationId="{592ABCF5-64B9-CE57-1A2E-851E76C3C54E}"/>
          </ac:spMkLst>
        </pc:spChg>
        <pc:spChg chg="mod">
          <ac:chgData name="Bateman, Bev" userId="78a4a1ab-f5ae-471d-a304-cc7fab5b40fa" providerId="ADAL" clId="{4CAAFCDF-D780-43F9-9435-299B1F34108C}" dt="2025-10-21T02:09:44.018" v="6302" actId="20577"/>
          <ac:spMkLst>
            <pc:docMk/>
            <pc:sldMk cId="3053185874" sldId="333"/>
            <ac:spMk id="5" creationId="{5768269A-5124-615C-7384-E5A384F3C920}"/>
          </ac:spMkLst>
        </pc:spChg>
      </pc:sldChg>
      <pc:sldChg chg="add del">
        <pc:chgData name="Bateman, Bev" userId="78a4a1ab-f5ae-471d-a304-cc7fab5b40fa" providerId="ADAL" clId="{4CAAFCDF-D780-43F9-9435-299B1F34108C}" dt="2025-10-21T02:08:46.782" v="6208" actId="47"/>
        <pc:sldMkLst>
          <pc:docMk/>
          <pc:sldMk cId="3308871797" sldId="333"/>
        </pc:sldMkLst>
      </pc:sldChg>
      <pc:sldChg chg="modSp add mod">
        <pc:chgData name="Bateman, Bev" userId="78a4a1ab-f5ae-471d-a304-cc7fab5b40fa" providerId="ADAL" clId="{4CAAFCDF-D780-43F9-9435-299B1F34108C}" dt="2025-10-21T02:11:02.792" v="6439" actId="20577"/>
        <pc:sldMkLst>
          <pc:docMk/>
          <pc:sldMk cId="3571619205" sldId="334"/>
        </pc:sldMkLst>
        <pc:spChg chg="mod">
          <ac:chgData name="Bateman, Bev" userId="78a4a1ab-f5ae-471d-a304-cc7fab5b40fa" providerId="ADAL" clId="{4CAAFCDF-D780-43F9-9435-299B1F34108C}" dt="2025-10-21T02:10:26.234" v="6313" actId="20577"/>
          <ac:spMkLst>
            <pc:docMk/>
            <pc:sldMk cId="3571619205" sldId="334"/>
            <ac:spMk id="4" creationId="{184C2133-77F8-8465-62AB-253B30408E64}"/>
          </ac:spMkLst>
        </pc:spChg>
        <pc:spChg chg="mod">
          <ac:chgData name="Bateman, Bev" userId="78a4a1ab-f5ae-471d-a304-cc7fab5b40fa" providerId="ADAL" clId="{4CAAFCDF-D780-43F9-9435-299B1F34108C}" dt="2025-10-21T02:11:02.792" v="6439" actId="20577"/>
          <ac:spMkLst>
            <pc:docMk/>
            <pc:sldMk cId="3571619205" sldId="334"/>
            <ac:spMk id="5" creationId="{F3DFD9CE-1159-6E7D-7F01-6733A7E297A6}"/>
          </ac:spMkLst>
        </pc:spChg>
      </pc:sldChg>
      <pc:sldChg chg="modSp add mod">
        <pc:chgData name="Bateman, Bev" userId="78a4a1ab-f5ae-471d-a304-cc7fab5b40fa" providerId="ADAL" clId="{4CAAFCDF-D780-43F9-9435-299B1F34108C}" dt="2025-10-21T02:11:49.443" v="6553" actId="20577"/>
        <pc:sldMkLst>
          <pc:docMk/>
          <pc:sldMk cId="1930022030" sldId="335"/>
        </pc:sldMkLst>
        <pc:spChg chg="mod">
          <ac:chgData name="Bateman, Bev" userId="78a4a1ab-f5ae-471d-a304-cc7fab5b40fa" providerId="ADAL" clId="{4CAAFCDF-D780-43F9-9435-299B1F34108C}" dt="2025-10-21T02:11:21.674" v="6452" actId="20577"/>
          <ac:spMkLst>
            <pc:docMk/>
            <pc:sldMk cId="1930022030" sldId="335"/>
            <ac:spMk id="4" creationId="{5F7B048C-747C-EC50-2703-C5DEE87FD7B3}"/>
          </ac:spMkLst>
        </pc:spChg>
        <pc:spChg chg="mod">
          <ac:chgData name="Bateman, Bev" userId="78a4a1ab-f5ae-471d-a304-cc7fab5b40fa" providerId="ADAL" clId="{4CAAFCDF-D780-43F9-9435-299B1F34108C}" dt="2025-10-21T02:11:49.443" v="6553" actId="20577"/>
          <ac:spMkLst>
            <pc:docMk/>
            <pc:sldMk cId="1930022030" sldId="335"/>
            <ac:spMk id="5" creationId="{8429D256-F87A-B875-E3F4-9A6EB3DE369A}"/>
          </ac:spMkLst>
        </pc:spChg>
      </pc:sldChg>
      <pc:sldChg chg="modSp add mod">
        <pc:chgData name="Bateman, Bev" userId="78a4a1ab-f5ae-471d-a304-cc7fab5b40fa" providerId="ADAL" clId="{4CAAFCDF-D780-43F9-9435-299B1F34108C}" dt="2025-10-21T02:12:18.743" v="6654" actId="20577"/>
        <pc:sldMkLst>
          <pc:docMk/>
          <pc:sldMk cId="1718495186" sldId="336"/>
        </pc:sldMkLst>
        <pc:spChg chg="mod">
          <ac:chgData name="Bateman, Bev" userId="78a4a1ab-f5ae-471d-a304-cc7fab5b40fa" providerId="ADAL" clId="{4CAAFCDF-D780-43F9-9435-299B1F34108C}" dt="2025-10-21T02:12:18.743" v="6654" actId="20577"/>
          <ac:spMkLst>
            <pc:docMk/>
            <pc:sldMk cId="1718495186" sldId="336"/>
            <ac:spMk id="5" creationId="{8CF5DB4F-3F52-81A1-D46B-FD60F780CE41}"/>
          </ac:spMkLst>
        </pc:spChg>
      </pc:sldChg>
      <pc:sldChg chg="addSp modSp add mod modClrScheme chgLayout">
        <pc:chgData name="Bateman, Bev" userId="78a4a1ab-f5ae-471d-a304-cc7fab5b40fa" providerId="ADAL" clId="{4CAAFCDF-D780-43F9-9435-299B1F34108C}" dt="2025-10-21T02:13:28.779" v="6668" actId="255"/>
        <pc:sldMkLst>
          <pc:docMk/>
          <pc:sldMk cId="3550529829" sldId="337"/>
        </pc:sldMkLst>
        <pc:spChg chg="mod ord modVis">
          <ac:chgData name="Bateman, Bev" userId="78a4a1ab-f5ae-471d-a304-cc7fab5b40fa" providerId="ADAL" clId="{4CAAFCDF-D780-43F9-9435-299B1F34108C}" dt="2025-10-21T02:13:25.917" v="6667" actId="26606"/>
          <ac:spMkLst>
            <pc:docMk/>
            <pc:sldMk cId="3550529829" sldId="337"/>
            <ac:spMk id="2" creationId="{B55EDEF7-8351-4945-1812-12D3EF6C00DB}"/>
          </ac:spMkLst>
        </pc:spChg>
        <pc:spChg chg="mod">
          <ac:chgData name="Bateman, Bev" userId="78a4a1ab-f5ae-471d-a304-cc7fab5b40fa" providerId="ADAL" clId="{4CAAFCDF-D780-43F9-9435-299B1F34108C}" dt="2025-10-21T02:13:28.779" v="6668" actId="255"/>
          <ac:spMkLst>
            <pc:docMk/>
            <pc:sldMk cId="3550529829" sldId="337"/>
            <ac:spMk id="4" creationId="{7A4860F1-B53E-65F2-66A9-C858A7718B06}"/>
          </ac:spMkLst>
        </pc:spChg>
        <pc:spChg chg="mod">
          <ac:chgData name="Bateman, Bev" userId="78a4a1ab-f5ae-471d-a304-cc7fab5b40fa" providerId="ADAL" clId="{4CAAFCDF-D780-43F9-9435-299B1F34108C}" dt="2025-10-21T02:13:25.917" v="6667" actId="26606"/>
          <ac:spMkLst>
            <pc:docMk/>
            <pc:sldMk cId="3550529829" sldId="337"/>
            <ac:spMk id="5" creationId="{ED6F8DA7-559F-BD13-340E-51ED1A04E6C8}"/>
          </ac:spMkLst>
        </pc:spChg>
        <pc:picChg chg="add mod">
          <ac:chgData name="Bateman, Bev" userId="78a4a1ab-f5ae-471d-a304-cc7fab5b40fa" providerId="ADAL" clId="{4CAAFCDF-D780-43F9-9435-299B1F34108C}" dt="2025-10-21T02:13:25.917" v="6667" actId="26606"/>
          <ac:picMkLst>
            <pc:docMk/>
            <pc:sldMk cId="3550529829" sldId="337"/>
            <ac:picMk id="3" creationId="{0AA951B1-897B-B589-8BB0-7DB4D813174E}"/>
          </ac:picMkLst>
        </pc:picChg>
      </pc:sldChg>
      <pc:sldChg chg="modSp add mod modClrScheme chgLayout">
        <pc:chgData name="Bateman, Bev" userId="78a4a1ab-f5ae-471d-a304-cc7fab5b40fa" providerId="ADAL" clId="{4CAAFCDF-D780-43F9-9435-299B1F34108C}" dt="2025-10-21T02:14:38.910" v="6688" actId="255"/>
        <pc:sldMkLst>
          <pc:docMk/>
          <pc:sldMk cId="3898947269" sldId="338"/>
        </pc:sldMkLst>
        <pc:spChg chg="mod ord modVis">
          <ac:chgData name="Bateman, Bev" userId="78a4a1ab-f5ae-471d-a304-cc7fab5b40fa" providerId="ADAL" clId="{4CAAFCDF-D780-43F9-9435-299B1F34108C}" dt="2025-10-21T02:14:32.331" v="6683" actId="26606"/>
          <ac:spMkLst>
            <pc:docMk/>
            <pc:sldMk cId="3898947269" sldId="338"/>
            <ac:spMk id="2" creationId="{B467F8A7-C7F4-1387-ADFB-778345066B69}"/>
          </ac:spMkLst>
        </pc:spChg>
        <pc:spChg chg="mod">
          <ac:chgData name="Bateman, Bev" userId="78a4a1ab-f5ae-471d-a304-cc7fab5b40fa" providerId="ADAL" clId="{4CAAFCDF-D780-43F9-9435-299B1F34108C}" dt="2025-10-21T02:14:38.910" v="6688" actId="255"/>
          <ac:spMkLst>
            <pc:docMk/>
            <pc:sldMk cId="3898947269" sldId="338"/>
            <ac:spMk id="4" creationId="{03006C42-1836-40A1-F64E-3F0ED0DB722C}"/>
          </ac:spMkLst>
        </pc:spChg>
        <pc:spChg chg="mod">
          <ac:chgData name="Bateman, Bev" userId="78a4a1ab-f5ae-471d-a304-cc7fab5b40fa" providerId="ADAL" clId="{4CAAFCDF-D780-43F9-9435-299B1F34108C}" dt="2025-10-21T02:14:32.331" v="6683" actId="26606"/>
          <ac:spMkLst>
            <pc:docMk/>
            <pc:sldMk cId="3898947269" sldId="338"/>
            <ac:spMk id="5" creationId="{D4249738-EB0B-31A4-E8D7-E4F21E6719DF}"/>
          </ac:spMkLst>
        </pc:spChg>
        <pc:picChg chg="mod">
          <ac:chgData name="Bateman, Bev" userId="78a4a1ab-f5ae-471d-a304-cc7fab5b40fa" providerId="ADAL" clId="{4CAAFCDF-D780-43F9-9435-299B1F34108C}" dt="2025-10-21T02:14:34.747" v="6685" actId="27614"/>
          <ac:picMkLst>
            <pc:docMk/>
            <pc:sldMk cId="3898947269" sldId="338"/>
            <ac:picMk id="3" creationId="{DD81E549-5C2D-8C57-729D-948543C6FDC7}"/>
          </ac:picMkLst>
        </pc:picChg>
      </pc:sldChg>
      <pc:sldChg chg="modSp add mod modClrScheme chgLayout">
        <pc:chgData name="Bateman, Bev" userId="78a4a1ab-f5ae-471d-a304-cc7fab5b40fa" providerId="ADAL" clId="{4CAAFCDF-D780-43F9-9435-299B1F34108C}" dt="2025-10-21T02:14:50.801" v="6693" actId="255"/>
        <pc:sldMkLst>
          <pc:docMk/>
          <pc:sldMk cId="458203428" sldId="339"/>
        </pc:sldMkLst>
        <pc:spChg chg="mod ord modVis">
          <ac:chgData name="Bateman, Bev" userId="78a4a1ab-f5ae-471d-a304-cc7fab5b40fa" providerId="ADAL" clId="{4CAAFCDF-D780-43F9-9435-299B1F34108C}" dt="2025-10-21T02:14:46.213" v="6689" actId="26606"/>
          <ac:spMkLst>
            <pc:docMk/>
            <pc:sldMk cId="458203428" sldId="339"/>
            <ac:spMk id="2" creationId="{ABA8182A-8581-50E8-D80C-A8D338D5DF09}"/>
          </ac:spMkLst>
        </pc:spChg>
        <pc:spChg chg="mod">
          <ac:chgData name="Bateman, Bev" userId="78a4a1ab-f5ae-471d-a304-cc7fab5b40fa" providerId="ADAL" clId="{4CAAFCDF-D780-43F9-9435-299B1F34108C}" dt="2025-10-21T02:14:50.801" v="6693" actId="255"/>
          <ac:spMkLst>
            <pc:docMk/>
            <pc:sldMk cId="458203428" sldId="339"/>
            <ac:spMk id="4" creationId="{E2B335EA-3895-E767-ABDB-EADE7333F6CB}"/>
          </ac:spMkLst>
        </pc:spChg>
        <pc:spChg chg="mod">
          <ac:chgData name="Bateman, Bev" userId="78a4a1ab-f5ae-471d-a304-cc7fab5b40fa" providerId="ADAL" clId="{4CAAFCDF-D780-43F9-9435-299B1F34108C}" dt="2025-10-21T02:14:46.213" v="6689" actId="26606"/>
          <ac:spMkLst>
            <pc:docMk/>
            <pc:sldMk cId="458203428" sldId="339"/>
            <ac:spMk id="5" creationId="{9DE0E881-F250-5DD1-8130-BF7D47044FC2}"/>
          </ac:spMkLst>
        </pc:spChg>
        <pc:picChg chg="mod">
          <ac:chgData name="Bateman, Bev" userId="78a4a1ab-f5ae-471d-a304-cc7fab5b40fa" providerId="ADAL" clId="{4CAAFCDF-D780-43F9-9435-299B1F34108C}" dt="2025-10-21T02:14:48.807" v="6691" actId="27614"/>
          <ac:picMkLst>
            <pc:docMk/>
            <pc:sldMk cId="458203428" sldId="339"/>
            <ac:picMk id="3" creationId="{BFD5DB7D-D246-75CD-FBF2-19D598B11D09}"/>
          </ac:picMkLst>
        </pc:picChg>
      </pc:sldChg>
      <pc:sldChg chg="add">
        <pc:chgData name="Bateman, Bev" userId="78a4a1ab-f5ae-471d-a304-cc7fab5b40fa" providerId="ADAL" clId="{4CAAFCDF-D780-43F9-9435-299B1F34108C}" dt="2025-10-21T02:15:07.245" v="6694"/>
        <pc:sldMkLst>
          <pc:docMk/>
          <pc:sldMk cId="688823644" sldId="340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FBD5B9-73B6-4116-A3C4-FC4815B8CE57}" type="doc">
      <dgm:prSet loTypeId="urn:microsoft.com/office/officeart/2016/7/layout/BasicLinearProcessNumbered" loCatId="process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2BA7F860-66D9-460F-BE75-DCD8C1BAA449}">
      <dgm:prSet custT="1"/>
      <dgm:spPr/>
      <dgm:t>
        <a:bodyPr/>
        <a:lstStyle/>
        <a:p>
          <a:r>
            <a:rPr lang="en-US" sz="1500" dirty="0"/>
            <a:t>Incorporate active listening and presence in communication techniques.</a:t>
          </a:r>
        </a:p>
      </dgm:t>
    </dgm:pt>
    <dgm:pt modelId="{F6E441A7-3387-4B5C-86CE-BE8FB737A512}" type="parTrans" cxnId="{9B10EA22-F584-44F8-BCBA-42CA9662F34D}">
      <dgm:prSet/>
      <dgm:spPr/>
      <dgm:t>
        <a:bodyPr/>
        <a:lstStyle/>
        <a:p>
          <a:endParaRPr lang="en-US"/>
        </a:p>
      </dgm:t>
    </dgm:pt>
    <dgm:pt modelId="{720CA9DD-70D8-4E50-BE49-DE20AAF3D09F}" type="sibTrans" cxnId="{9B10EA22-F584-44F8-BCBA-42CA9662F34D}">
      <dgm:prSet phldrT="1" phldr="0"/>
      <dgm:spPr/>
      <dgm:t>
        <a:bodyPr/>
        <a:lstStyle/>
        <a:p>
          <a:r>
            <a:rPr lang="en-US"/>
            <a:t>1</a:t>
          </a:r>
          <a:endParaRPr lang="en-US" dirty="0"/>
        </a:p>
      </dgm:t>
    </dgm:pt>
    <dgm:pt modelId="{4B94F292-A30A-4A1E-8074-EA12BB00A2F7}">
      <dgm:prSet custT="1"/>
      <dgm:spPr/>
      <dgm:t>
        <a:bodyPr/>
        <a:lstStyle/>
        <a:p>
          <a:r>
            <a:rPr lang="en-US" sz="1500" dirty="0"/>
            <a:t>Participate effectively within the ministerial team.</a:t>
          </a:r>
        </a:p>
        <a:p>
          <a:endParaRPr lang="en-US" sz="1100" dirty="0"/>
        </a:p>
      </dgm:t>
    </dgm:pt>
    <dgm:pt modelId="{125578F6-98CE-4848-ABCE-9BCD70AAE7B0}" type="parTrans" cxnId="{51940867-5766-4D44-A5F1-D2C747A6EB53}">
      <dgm:prSet/>
      <dgm:spPr/>
      <dgm:t>
        <a:bodyPr/>
        <a:lstStyle/>
        <a:p>
          <a:endParaRPr lang="en-US"/>
        </a:p>
      </dgm:t>
    </dgm:pt>
    <dgm:pt modelId="{4926CA69-002B-4E5D-B88D-2AA2D85CC6D8}" type="sibTrans" cxnId="{51940867-5766-4D44-A5F1-D2C747A6EB53}">
      <dgm:prSet phldrT="2" phldr="0"/>
      <dgm:spPr>
        <a:solidFill>
          <a:srgbClr val="E97132">
            <a:hueOff val="0"/>
            <a:satOff val="0"/>
            <a:lumOff val="0"/>
            <a:alphaOff val="0"/>
          </a:srgbClr>
        </a:solidFill>
        <a:ln w="19050" cap="flat" cmpd="sng" algn="ctr">
          <a:solidFill>
            <a:srgbClr val="E97132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en-US"/>
            <a:t>2</a:t>
          </a:r>
          <a:endParaRPr lang="en-US" dirty="0"/>
        </a:p>
      </dgm:t>
    </dgm:pt>
    <dgm:pt modelId="{26F1F73F-FB99-4785-BB03-9A82B84D4B22}">
      <dgm:prSet custT="1"/>
      <dgm:spPr/>
      <dgm:t>
        <a:bodyPr/>
        <a:lstStyle/>
        <a:p>
          <a:r>
            <a:rPr lang="en-US" sz="1500" dirty="0"/>
            <a:t>Participate in conflict resolution in the context of healthcare consumer care within faith community and healthcare settings.</a:t>
          </a:r>
        </a:p>
      </dgm:t>
    </dgm:pt>
    <dgm:pt modelId="{D524D3EA-066B-414A-8366-03DA80D01998}" type="parTrans" cxnId="{95B9FA57-42E7-484B-B4B6-244220A66BBC}">
      <dgm:prSet/>
      <dgm:spPr/>
      <dgm:t>
        <a:bodyPr/>
        <a:lstStyle/>
        <a:p>
          <a:endParaRPr lang="en-US"/>
        </a:p>
      </dgm:t>
    </dgm:pt>
    <dgm:pt modelId="{857749A2-91D3-49F6-8F45-618F02DC0A97}" type="sibTrans" cxnId="{95B9FA57-42E7-484B-B4B6-244220A66BBC}">
      <dgm:prSet phldrT="3" phldr="0"/>
      <dgm:spPr/>
      <dgm:t>
        <a:bodyPr/>
        <a:lstStyle/>
        <a:p>
          <a:r>
            <a:rPr lang="en-US"/>
            <a:t>3</a:t>
          </a:r>
          <a:endParaRPr lang="en-US" dirty="0"/>
        </a:p>
      </dgm:t>
    </dgm:pt>
    <dgm:pt modelId="{DB202D7F-6BE8-4DEB-8193-40A9E20C7B7C}">
      <dgm:prSet custT="1"/>
      <dgm:spPr/>
      <dgm:t>
        <a:bodyPr/>
        <a:lstStyle/>
        <a:p>
          <a:r>
            <a:rPr lang="en-US" sz="1500" dirty="0"/>
            <a:t>Examine the impact of the faith community nurse’s personality type and communication style on functioning within the ministerial team.</a:t>
          </a:r>
        </a:p>
      </dgm:t>
    </dgm:pt>
    <dgm:pt modelId="{197711D3-8C60-40D6-A17B-22BA3DDFEDA7}" type="parTrans" cxnId="{6B142BD3-CB19-4360-9E63-30AB867DCE5C}">
      <dgm:prSet/>
      <dgm:spPr/>
      <dgm:t>
        <a:bodyPr/>
        <a:lstStyle/>
        <a:p>
          <a:endParaRPr lang="en-US"/>
        </a:p>
      </dgm:t>
    </dgm:pt>
    <dgm:pt modelId="{72B3B391-E7AD-49DD-A2C1-85E08EDACCE1}" type="sibTrans" cxnId="{6B142BD3-CB19-4360-9E63-30AB867DCE5C}">
      <dgm:prSet phldrT="4" phldr="0"/>
      <dgm:spPr/>
      <dgm:t>
        <a:bodyPr/>
        <a:lstStyle/>
        <a:p>
          <a:r>
            <a:rPr lang="en-US"/>
            <a:t>4</a:t>
          </a:r>
          <a:endParaRPr lang="en-US" dirty="0"/>
        </a:p>
      </dgm:t>
    </dgm:pt>
    <dgm:pt modelId="{2E13BC3D-29B5-4121-9085-454BAEA1F587}" type="pres">
      <dgm:prSet presAssocID="{C2FBD5B9-73B6-4116-A3C4-FC4815B8CE57}" presName="Name0" presStyleCnt="0">
        <dgm:presLayoutVars>
          <dgm:animLvl val="lvl"/>
          <dgm:resizeHandles val="exact"/>
        </dgm:presLayoutVars>
      </dgm:prSet>
      <dgm:spPr/>
    </dgm:pt>
    <dgm:pt modelId="{87EABB39-41F0-4577-9488-08082287EFA6}" type="pres">
      <dgm:prSet presAssocID="{2BA7F860-66D9-460F-BE75-DCD8C1BAA449}" presName="compositeNode" presStyleCnt="0">
        <dgm:presLayoutVars>
          <dgm:bulletEnabled val="1"/>
        </dgm:presLayoutVars>
      </dgm:prSet>
      <dgm:spPr/>
    </dgm:pt>
    <dgm:pt modelId="{035F8DE7-A83A-4A7A-ACE5-0E4868618496}" type="pres">
      <dgm:prSet presAssocID="{2BA7F860-66D9-460F-BE75-DCD8C1BAA449}" presName="bgRect" presStyleLbl="bgAccFollowNode1" presStyleIdx="0" presStyleCnt="4" custScaleY="114530" custLinFactNeighborY="0"/>
      <dgm:spPr/>
    </dgm:pt>
    <dgm:pt modelId="{1840AADA-D962-44F9-959E-CCCCCAFBCAEF}" type="pres">
      <dgm:prSet presAssocID="{720CA9DD-70D8-4E50-BE49-DE20AAF3D09F}" presName="sibTransNodeCircle" presStyleLbl="alignNode1" presStyleIdx="0" presStyleCnt="8" custLinFactNeighborX="-2361" custLinFactNeighborY="97">
        <dgm:presLayoutVars>
          <dgm:chMax val="0"/>
          <dgm:bulletEnabled/>
        </dgm:presLayoutVars>
      </dgm:prSet>
      <dgm:spPr/>
    </dgm:pt>
    <dgm:pt modelId="{E2BE119F-3D75-4DCF-B451-4F18EF54790E}" type="pres">
      <dgm:prSet presAssocID="{2BA7F860-66D9-460F-BE75-DCD8C1BAA449}" presName="bottomLine" presStyleLbl="alignNode1" presStyleIdx="1" presStyleCnt="8" custLinFactY="181700000" custLinFactNeighborY="181711911">
        <dgm:presLayoutVars/>
      </dgm:prSet>
      <dgm:spPr/>
    </dgm:pt>
    <dgm:pt modelId="{78301EFB-E320-48F8-B98F-FB0FC4A2463C}" type="pres">
      <dgm:prSet presAssocID="{2BA7F860-66D9-460F-BE75-DCD8C1BAA449}" presName="nodeText" presStyleLbl="bgAccFollowNode1" presStyleIdx="0" presStyleCnt="4">
        <dgm:presLayoutVars>
          <dgm:bulletEnabled val="1"/>
        </dgm:presLayoutVars>
      </dgm:prSet>
      <dgm:spPr/>
    </dgm:pt>
    <dgm:pt modelId="{9D76A8F8-1DC6-4C78-A622-5348E4DF0C75}" type="pres">
      <dgm:prSet presAssocID="{720CA9DD-70D8-4E50-BE49-DE20AAF3D09F}" presName="sibTrans" presStyleCnt="0"/>
      <dgm:spPr/>
    </dgm:pt>
    <dgm:pt modelId="{EE728CF2-D010-4D82-B8CF-835C0003CF31}" type="pres">
      <dgm:prSet presAssocID="{4B94F292-A30A-4A1E-8074-EA12BB00A2F7}" presName="compositeNode" presStyleCnt="0">
        <dgm:presLayoutVars>
          <dgm:bulletEnabled val="1"/>
        </dgm:presLayoutVars>
      </dgm:prSet>
      <dgm:spPr/>
    </dgm:pt>
    <dgm:pt modelId="{46B8AD4C-D92E-4228-BABB-866F5F9D63C8}" type="pres">
      <dgm:prSet presAssocID="{4B94F292-A30A-4A1E-8074-EA12BB00A2F7}" presName="bgRect" presStyleLbl="bgAccFollowNode1" presStyleIdx="1" presStyleCnt="4" custScaleY="114530" custLinFactNeighborY="0"/>
      <dgm:spPr/>
    </dgm:pt>
    <dgm:pt modelId="{23C5CE39-6E6A-42BE-B027-9B717B079431}" type="pres">
      <dgm:prSet presAssocID="{4926CA69-002B-4E5D-B88D-2AA2D85CC6D8}" presName="sibTransNodeCircle" presStyleLbl="alignNode1" presStyleIdx="2" presStyleCnt="8" custLinFactNeighborX="4241" custLinFactNeighborY="97">
        <dgm:presLayoutVars>
          <dgm:chMax val="0"/>
          <dgm:bulletEnabled/>
        </dgm:presLayoutVars>
      </dgm:prSet>
      <dgm:spPr>
        <a:xfrm>
          <a:off x="3443851" y="247674"/>
          <a:ext cx="1026503" cy="1026503"/>
        </a:xfrm>
        <a:prstGeom prst="ellipse">
          <a:avLst/>
        </a:prstGeom>
      </dgm:spPr>
    </dgm:pt>
    <dgm:pt modelId="{B0692E97-CCDA-4A11-98C7-258C307B3D96}" type="pres">
      <dgm:prSet presAssocID="{4B94F292-A30A-4A1E-8074-EA12BB00A2F7}" presName="bottomLine" presStyleLbl="alignNode1" presStyleIdx="3" presStyleCnt="8" custLinFactY="181700000" custLinFactNeighborY="181711911">
        <dgm:presLayoutVars/>
      </dgm:prSet>
      <dgm:spPr/>
    </dgm:pt>
    <dgm:pt modelId="{87CCAB4F-91A7-45B4-A449-7904C4D7DE05}" type="pres">
      <dgm:prSet presAssocID="{4B94F292-A30A-4A1E-8074-EA12BB00A2F7}" presName="nodeText" presStyleLbl="bgAccFollowNode1" presStyleIdx="1" presStyleCnt="4">
        <dgm:presLayoutVars>
          <dgm:bulletEnabled val="1"/>
        </dgm:presLayoutVars>
      </dgm:prSet>
      <dgm:spPr/>
    </dgm:pt>
    <dgm:pt modelId="{3397E473-EB89-4D6B-9827-91045F555536}" type="pres">
      <dgm:prSet presAssocID="{4926CA69-002B-4E5D-B88D-2AA2D85CC6D8}" presName="sibTrans" presStyleCnt="0"/>
      <dgm:spPr/>
    </dgm:pt>
    <dgm:pt modelId="{299FB7A1-C3BC-40FD-9900-995DED5E311D}" type="pres">
      <dgm:prSet presAssocID="{26F1F73F-FB99-4785-BB03-9A82B84D4B22}" presName="compositeNode" presStyleCnt="0">
        <dgm:presLayoutVars>
          <dgm:bulletEnabled val="1"/>
        </dgm:presLayoutVars>
      </dgm:prSet>
      <dgm:spPr/>
    </dgm:pt>
    <dgm:pt modelId="{62197418-33E2-40ED-9347-BDFB2271A8BC}" type="pres">
      <dgm:prSet presAssocID="{26F1F73F-FB99-4785-BB03-9A82B84D4B22}" presName="bgRect" presStyleLbl="bgAccFollowNode1" presStyleIdx="2" presStyleCnt="4" custScaleY="114912" custLinFactNeighborY="0"/>
      <dgm:spPr/>
    </dgm:pt>
    <dgm:pt modelId="{52415C9D-BC27-4D5B-98DF-FE7AFD0E11C2}" type="pres">
      <dgm:prSet presAssocID="{857749A2-91D3-49F6-8F45-618F02DC0A97}" presName="sibTransNodeCircle" presStyleLbl="alignNode1" presStyleIdx="4" presStyleCnt="8" custLinFactNeighborY="-285">
        <dgm:presLayoutVars>
          <dgm:chMax val="0"/>
          <dgm:bulletEnabled/>
        </dgm:presLayoutVars>
      </dgm:prSet>
      <dgm:spPr/>
    </dgm:pt>
    <dgm:pt modelId="{DEE00CAE-D535-471B-9AF1-FC0C5A5EEBD4}" type="pres">
      <dgm:prSet presAssocID="{26F1F73F-FB99-4785-BB03-9A82B84D4B22}" presName="bottomLine" presStyleLbl="alignNode1" presStyleIdx="5" presStyleCnt="8" custLinFactY="177000000" custLinFactNeighborY="177075239">
        <dgm:presLayoutVars/>
      </dgm:prSet>
      <dgm:spPr/>
    </dgm:pt>
    <dgm:pt modelId="{093C7568-1BA4-4EE6-9BAC-1FA94E49F709}" type="pres">
      <dgm:prSet presAssocID="{26F1F73F-FB99-4785-BB03-9A82B84D4B22}" presName="nodeText" presStyleLbl="bgAccFollowNode1" presStyleIdx="2" presStyleCnt="4">
        <dgm:presLayoutVars>
          <dgm:bulletEnabled val="1"/>
        </dgm:presLayoutVars>
      </dgm:prSet>
      <dgm:spPr/>
    </dgm:pt>
    <dgm:pt modelId="{4C1775D0-6D06-4759-959D-09B02A863525}" type="pres">
      <dgm:prSet presAssocID="{857749A2-91D3-49F6-8F45-618F02DC0A97}" presName="sibTrans" presStyleCnt="0"/>
      <dgm:spPr/>
    </dgm:pt>
    <dgm:pt modelId="{3D98C439-E0E8-4661-8474-62F817B0EEBA}" type="pres">
      <dgm:prSet presAssocID="{DB202D7F-6BE8-4DEB-8193-40A9E20C7B7C}" presName="compositeNode" presStyleCnt="0">
        <dgm:presLayoutVars>
          <dgm:bulletEnabled val="1"/>
        </dgm:presLayoutVars>
      </dgm:prSet>
      <dgm:spPr/>
    </dgm:pt>
    <dgm:pt modelId="{0F14956A-FA48-46E7-B0BB-1297077A1572}" type="pres">
      <dgm:prSet presAssocID="{DB202D7F-6BE8-4DEB-8193-40A9E20C7B7C}" presName="bgRect" presStyleLbl="bgAccFollowNode1" presStyleIdx="3" presStyleCnt="4" custScaleY="114912"/>
      <dgm:spPr/>
    </dgm:pt>
    <dgm:pt modelId="{64D49A98-6176-4C0D-8E75-34F356ED7819}" type="pres">
      <dgm:prSet presAssocID="{72B3B391-E7AD-49DD-A2C1-85E08EDACCE1}" presName="sibTransNodeCircle" presStyleLbl="alignNode1" presStyleIdx="6" presStyleCnt="8" custLinFactNeighborY="-285">
        <dgm:presLayoutVars>
          <dgm:chMax val="0"/>
          <dgm:bulletEnabled/>
        </dgm:presLayoutVars>
      </dgm:prSet>
      <dgm:spPr/>
    </dgm:pt>
    <dgm:pt modelId="{508DCCA0-ED86-4A07-A947-B0397713A138}" type="pres">
      <dgm:prSet presAssocID="{DB202D7F-6BE8-4DEB-8193-40A9E20C7B7C}" presName="bottomLine" presStyleLbl="alignNode1" presStyleIdx="7" presStyleCnt="8" custLinFactY="177134961" custLinFactNeighborY="177200000">
        <dgm:presLayoutVars/>
      </dgm:prSet>
      <dgm:spPr/>
    </dgm:pt>
    <dgm:pt modelId="{A6CD1D81-FA0A-434B-8D9F-DDE201135932}" type="pres">
      <dgm:prSet presAssocID="{DB202D7F-6BE8-4DEB-8193-40A9E20C7B7C}" presName="nodeText" presStyleLbl="bgAccFollowNode1" presStyleIdx="3" presStyleCnt="4">
        <dgm:presLayoutVars>
          <dgm:bulletEnabled val="1"/>
        </dgm:presLayoutVars>
      </dgm:prSet>
      <dgm:spPr/>
    </dgm:pt>
  </dgm:ptLst>
  <dgm:cxnLst>
    <dgm:cxn modelId="{4024E405-D792-4569-BA62-2DA5A2043268}" type="presOf" srcId="{720CA9DD-70D8-4E50-BE49-DE20AAF3D09F}" destId="{1840AADA-D962-44F9-959E-CCCCCAFBCAEF}" srcOrd="0" destOrd="0" presId="urn:microsoft.com/office/officeart/2016/7/layout/BasicLinearProcessNumbered"/>
    <dgm:cxn modelId="{9B10EA22-F584-44F8-BCBA-42CA9662F34D}" srcId="{C2FBD5B9-73B6-4116-A3C4-FC4815B8CE57}" destId="{2BA7F860-66D9-460F-BE75-DCD8C1BAA449}" srcOrd="0" destOrd="0" parTransId="{F6E441A7-3387-4B5C-86CE-BE8FB737A512}" sibTransId="{720CA9DD-70D8-4E50-BE49-DE20AAF3D09F}"/>
    <dgm:cxn modelId="{0F516138-F994-4A41-B1AF-F71AF0AA45A4}" type="presOf" srcId="{4B94F292-A30A-4A1E-8074-EA12BB00A2F7}" destId="{87CCAB4F-91A7-45B4-A449-7904C4D7DE05}" srcOrd="1" destOrd="0" presId="urn:microsoft.com/office/officeart/2016/7/layout/BasicLinearProcessNumbered"/>
    <dgm:cxn modelId="{6851CB3F-3CD3-492F-B941-73434A59ED3A}" type="presOf" srcId="{4926CA69-002B-4E5D-B88D-2AA2D85CC6D8}" destId="{23C5CE39-6E6A-42BE-B027-9B717B079431}" srcOrd="0" destOrd="0" presId="urn:microsoft.com/office/officeart/2016/7/layout/BasicLinearProcessNumbered"/>
    <dgm:cxn modelId="{A8E80D46-97BA-4066-9507-E77385B3F96F}" type="presOf" srcId="{DB202D7F-6BE8-4DEB-8193-40A9E20C7B7C}" destId="{A6CD1D81-FA0A-434B-8D9F-DDE201135932}" srcOrd="1" destOrd="0" presId="urn:microsoft.com/office/officeart/2016/7/layout/BasicLinearProcessNumbered"/>
    <dgm:cxn modelId="{51940867-5766-4D44-A5F1-D2C747A6EB53}" srcId="{C2FBD5B9-73B6-4116-A3C4-FC4815B8CE57}" destId="{4B94F292-A30A-4A1E-8074-EA12BB00A2F7}" srcOrd="1" destOrd="0" parTransId="{125578F6-98CE-4848-ABCE-9BCD70AAE7B0}" sibTransId="{4926CA69-002B-4E5D-B88D-2AA2D85CC6D8}"/>
    <dgm:cxn modelId="{95B9FA57-42E7-484B-B4B6-244220A66BBC}" srcId="{C2FBD5B9-73B6-4116-A3C4-FC4815B8CE57}" destId="{26F1F73F-FB99-4785-BB03-9A82B84D4B22}" srcOrd="2" destOrd="0" parTransId="{D524D3EA-066B-414A-8366-03DA80D01998}" sibTransId="{857749A2-91D3-49F6-8F45-618F02DC0A97}"/>
    <dgm:cxn modelId="{990D8783-628D-401F-9F3E-380FD2C1662C}" type="presOf" srcId="{26F1F73F-FB99-4785-BB03-9A82B84D4B22}" destId="{093C7568-1BA4-4EE6-9BAC-1FA94E49F709}" srcOrd="1" destOrd="0" presId="urn:microsoft.com/office/officeart/2016/7/layout/BasicLinearProcessNumbered"/>
    <dgm:cxn modelId="{1F88E994-5E64-4930-B3F0-82EF2F448402}" type="presOf" srcId="{72B3B391-E7AD-49DD-A2C1-85E08EDACCE1}" destId="{64D49A98-6176-4C0D-8E75-34F356ED7819}" srcOrd="0" destOrd="0" presId="urn:microsoft.com/office/officeart/2016/7/layout/BasicLinearProcessNumbered"/>
    <dgm:cxn modelId="{093B27B6-1D96-43FC-A137-39DBC0F13603}" type="presOf" srcId="{2BA7F860-66D9-460F-BE75-DCD8C1BAA449}" destId="{78301EFB-E320-48F8-B98F-FB0FC4A2463C}" srcOrd="1" destOrd="0" presId="urn:microsoft.com/office/officeart/2016/7/layout/BasicLinearProcessNumbered"/>
    <dgm:cxn modelId="{324AA5C7-E1EC-489F-92CB-AF6E31F90C2D}" type="presOf" srcId="{4B94F292-A30A-4A1E-8074-EA12BB00A2F7}" destId="{46B8AD4C-D92E-4228-BABB-866F5F9D63C8}" srcOrd="0" destOrd="0" presId="urn:microsoft.com/office/officeart/2016/7/layout/BasicLinearProcessNumbered"/>
    <dgm:cxn modelId="{6B142BD3-CB19-4360-9E63-30AB867DCE5C}" srcId="{C2FBD5B9-73B6-4116-A3C4-FC4815B8CE57}" destId="{DB202D7F-6BE8-4DEB-8193-40A9E20C7B7C}" srcOrd="3" destOrd="0" parTransId="{197711D3-8C60-40D6-A17B-22BA3DDFEDA7}" sibTransId="{72B3B391-E7AD-49DD-A2C1-85E08EDACCE1}"/>
    <dgm:cxn modelId="{A248BFE0-9ED0-4880-BAAB-BBB4DEF14C8A}" type="presOf" srcId="{2BA7F860-66D9-460F-BE75-DCD8C1BAA449}" destId="{035F8DE7-A83A-4A7A-ACE5-0E4868618496}" srcOrd="0" destOrd="0" presId="urn:microsoft.com/office/officeart/2016/7/layout/BasicLinearProcessNumbered"/>
    <dgm:cxn modelId="{1343ACE2-888B-46D5-B78F-6958976CE97B}" type="presOf" srcId="{DB202D7F-6BE8-4DEB-8193-40A9E20C7B7C}" destId="{0F14956A-FA48-46E7-B0BB-1297077A1572}" srcOrd="0" destOrd="0" presId="urn:microsoft.com/office/officeart/2016/7/layout/BasicLinearProcessNumbered"/>
    <dgm:cxn modelId="{00F9ECEA-34C1-4B15-A6C5-BB871DC57371}" type="presOf" srcId="{C2FBD5B9-73B6-4116-A3C4-FC4815B8CE57}" destId="{2E13BC3D-29B5-4121-9085-454BAEA1F587}" srcOrd="0" destOrd="0" presId="urn:microsoft.com/office/officeart/2016/7/layout/BasicLinearProcessNumbered"/>
    <dgm:cxn modelId="{CE0C32F8-5814-4C38-9C66-9C59D9C6343D}" type="presOf" srcId="{26F1F73F-FB99-4785-BB03-9A82B84D4B22}" destId="{62197418-33E2-40ED-9347-BDFB2271A8BC}" srcOrd="0" destOrd="0" presId="urn:microsoft.com/office/officeart/2016/7/layout/BasicLinearProcessNumbered"/>
    <dgm:cxn modelId="{617BBBFE-6EFF-4344-8B71-FDDD58D306F0}" type="presOf" srcId="{857749A2-91D3-49F6-8F45-618F02DC0A97}" destId="{52415C9D-BC27-4D5B-98DF-FE7AFD0E11C2}" srcOrd="0" destOrd="0" presId="urn:microsoft.com/office/officeart/2016/7/layout/BasicLinearProcessNumbered"/>
    <dgm:cxn modelId="{3973C744-66CB-4A56-982B-3AEFD5821C78}" type="presParOf" srcId="{2E13BC3D-29B5-4121-9085-454BAEA1F587}" destId="{87EABB39-41F0-4577-9488-08082287EFA6}" srcOrd="0" destOrd="0" presId="urn:microsoft.com/office/officeart/2016/7/layout/BasicLinearProcessNumbered"/>
    <dgm:cxn modelId="{E5825235-361F-4B5D-859A-A34ACB6EA5B3}" type="presParOf" srcId="{87EABB39-41F0-4577-9488-08082287EFA6}" destId="{035F8DE7-A83A-4A7A-ACE5-0E4868618496}" srcOrd="0" destOrd="0" presId="urn:microsoft.com/office/officeart/2016/7/layout/BasicLinearProcessNumbered"/>
    <dgm:cxn modelId="{E487A61C-0AD3-43F2-9EF7-BE4026F07F94}" type="presParOf" srcId="{87EABB39-41F0-4577-9488-08082287EFA6}" destId="{1840AADA-D962-44F9-959E-CCCCCAFBCAEF}" srcOrd="1" destOrd="0" presId="urn:microsoft.com/office/officeart/2016/7/layout/BasicLinearProcessNumbered"/>
    <dgm:cxn modelId="{E3CB13CE-4E39-4415-936E-E9D112CA7DB7}" type="presParOf" srcId="{87EABB39-41F0-4577-9488-08082287EFA6}" destId="{E2BE119F-3D75-4DCF-B451-4F18EF54790E}" srcOrd="2" destOrd="0" presId="urn:microsoft.com/office/officeart/2016/7/layout/BasicLinearProcessNumbered"/>
    <dgm:cxn modelId="{6BB8F4A8-30DF-478B-BF52-BEB44504D0EF}" type="presParOf" srcId="{87EABB39-41F0-4577-9488-08082287EFA6}" destId="{78301EFB-E320-48F8-B98F-FB0FC4A2463C}" srcOrd="3" destOrd="0" presId="urn:microsoft.com/office/officeart/2016/7/layout/BasicLinearProcessNumbered"/>
    <dgm:cxn modelId="{490581E6-3406-4C75-8E07-35758976B88C}" type="presParOf" srcId="{2E13BC3D-29B5-4121-9085-454BAEA1F587}" destId="{9D76A8F8-1DC6-4C78-A622-5348E4DF0C75}" srcOrd="1" destOrd="0" presId="urn:microsoft.com/office/officeart/2016/7/layout/BasicLinearProcessNumbered"/>
    <dgm:cxn modelId="{83FE2D4F-5AA0-4F4E-93D2-0C51E1F1E32C}" type="presParOf" srcId="{2E13BC3D-29B5-4121-9085-454BAEA1F587}" destId="{EE728CF2-D010-4D82-B8CF-835C0003CF31}" srcOrd="2" destOrd="0" presId="urn:microsoft.com/office/officeart/2016/7/layout/BasicLinearProcessNumbered"/>
    <dgm:cxn modelId="{751E6F5D-3938-4DCA-8896-DE885B79DDA1}" type="presParOf" srcId="{EE728CF2-D010-4D82-B8CF-835C0003CF31}" destId="{46B8AD4C-D92E-4228-BABB-866F5F9D63C8}" srcOrd="0" destOrd="0" presId="urn:microsoft.com/office/officeart/2016/7/layout/BasicLinearProcessNumbered"/>
    <dgm:cxn modelId="{F8915150-3707-4905-B46C-700893766F2C}" type="presParOf" srcId="{EE728CF2-D010-4D82-B8CF-835C0003CF31}" destId="{23C5CE39-6E6A-42BE-B027-9B717B079431}" srcOrd="1" destOrd="0" presId="urn:microsoft.com/office/officeart/2016/7/layout/BasicLinearProcessNumbered"/>
    <dgm:cxn modelId="{0E325CEF-B2BB-419D-AE16-08CFA7AC51C8}" type="presParOf" srcId="{EE728CF2-D010-4D82-B8CF-835C0003CF31}" destId="{B0692E97-CCDA-4A11-98C7-258C307B3D96}" srcOrd="2" destOrd="0" presId="urn:microsoft.com/office/officeart/2016/7/layout/BasicLinearProcessNumbered"/>
    <dgm:cxn modelId="{640AC28D-80BA-4742-8664-FA07328F41E9}" type="presParOf" srcId="{EE728CF2-D010-4D82-B8CF-835C0003CF31}" destId="{87CCAB4F-91A7-45B4-A449-7904C4D7DE05}" srcOrd="3" destOrd="0" presId="urn:microsoft.com/office/officeart/2016/7/layout/BasicLinearProcessNumbered"/>
    <dgm:cxn modelId="{8C86B0D2-9E3B-41E3-AE98-6BF0A489F44B}" type="presParOf" srcId="{2E13BC3D-29B5-4121-9085-454BAEA1F587}" destId="{3397E473-EB89-4D6B-9827-91045F555536}" srcOrd="3" destOrd="0" presId="urn:microsoft.com/office/officeart/2016/7/layout/BasicLinearProcessNumbered"/>
    <dgm:cxn modelId="{5659A010-4504-455A-9390-6D9A53A9BE47}" type="presParOf" srcId="{2E13BC3D-29B5-4121-9085-454BAEA1F587}" destId="{299FB7A1-C3BC-40FD-9900-995DED5E311D}" srcOrd="4" destOrd="0" presId="urn:microsoft.com/office/officeart/2016/7/layout/BasicLinearProcessNumbered"/>
    <dgm:cxn modelId="{B25ED9C7-EEB8-46DB-88F0-976DE725C2C6}" type="presParOf" srcId="{299FB7A1-C3BC-40FD-9900-995DED5E311D}" destId="{62197418-33E2-40ED-9347-BDFB2271A8BC}" srcOrd="0" destOrd="0" presId="urn:microsoft.com/office/officeart/2016/7/layout/BasicLinearProcessNumbered"/>
    <dgm:cxn modelId="{3441C763-8CAF-4D58-8A57-1EF8981021F2}" type="presParOf" srcId="{299FB7A1-C3BC-40FD-9900-995DED5E311D}" destId="{52415C9D-BC27-4D5B-98DF-FE7AFD0E11C2}" srcOrd="1" destOrd="0" presId="urn:microsoft.com/office/officeart/2016/7/layout/BasicLinearProcessNumbered"/>
    <dgm:cxn modelId="{EF9178EE-27B2-4243-BACD-4F0F25C17246}" type="presParOf" srcId="{299FB7A1-C3BC-40FD-9900-995DED5E311D}" destId="{DEE00CAE-D535-471B-9AF1-FC0C5A5EEBD4}" srcOrd="2" destOrd="0" presId="urn:microsoft.com/office/officeart/2016/7/layout/BasicLinearProcessNumbered"/>
    <dgm:cxn modelId="{FCCBAE0E-48B9-467B-9F73-A22A0AF30A14}" type="presParOf" srcId="{299FB7A1-C3BC-40FD-9900-995DED5E311D}" destId="{093C7568-1BA4-4EE6-9BAC-1FA94E49F709}" srcOrd="3" destOrd="0" presId="urn:microsoft.com/office/officeart/2016/7/layout/BasicLinearProcessNumbered"/>
    <dgm:cxn modelId="{38EEE256-BB89-470D-9841-0CAECEB97289}" type="presParOf" srcId="{2E13BC3D-29B5-4121-9085-454BAEA1F587}" destId="{4C1775D0-6D06-4759-959D-09B02A863525}" srcOrd="5" destOrd="0" presId="urn:microsoft.com/office/officeart/2016/7/layout/BasicLinearProcessNumbered"/>
    <dgm:cxn modelId="{1BA8302A-4CD5-43B5-8BD2-B34D99876760}" type="presParOf" srcId="{2E13BC3D-29B5-4121-9085-454BAEA1F587}" destId="{3D98C439-E0E8-4661-8474-62F817B0EEBA}" srcOrd="6" destOrd="0" presId="urn:microsoft.com/office/officeart/2016/7/layout/BasicLinearProcessNumbered"/>
    <dgm:cxn modelId="{C3E17C70-ECA2-4FB9-9A01-8FBABE333C95}" type="presParOf" srcId="{3D98C439-E0E8-4661-8474-62F817B0EEBA}" destId="{0F14956A-FA48-46E7-B0BB-1297077A1572}" srcOrd="0" destOrd="0" presId="urn:microsoft.com/office/officeart/2016/7/layout/BasicLinearProcessNumbered"/>
    <dgm:cxn modelId="{63F3CEE8-7D5F-4278-9738-13983788EECC}" type="presParOf" srcId="{3D98C439-E0E8-4661-8474-62F817B0EEBA}" destId="{64D49A98-6176-4C0D-8E75-34F356ED7819}" srcOrd="1" destOrd="0" presId="urn:microsoft.com/office/officeart/2016/7/layout/BasicLinearProcessNumbered"/>
    <dgm:cxn modelId="{8191A39C-F71D-490D-87EE-7BA8C1714B41}" type="presParOf" srcId="{3D98C439-E0E8-4661-8474-62F817B0EEBA}" destId="{508DCCA0-ED86-4A07-A947-B0397713A138}" srcOrd="2" destOrd="0" presId="urn:microsoft.com/office/officeart/2016/7/layout/BasicLinearProcessNumbered"/>
    <dgm:cxn modelId="{7DA46A23-6F19-4360-A61B-07413FEBE2E4}" type="presParOf" srcId="{3D98C439-E0E8-4661-8474-62F817B0EEBA}" destId="{A6CD1D81-FA0A-434B-8D9F-DDE201135932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5F8DE7-A83A-4A7A-ACE5-0E4868618496}">
      <dsp:nvSpPr>
        <dsp:cNvPr id="0" name=""/>
        <dsp:cNvSpPr/>
      </dsp:nvSpPr>
      <dsp:spPr>
        <a:xfrm>
          <a:off x="3080" y="210312"/>
          <a:ext cx="2444055" cy="391884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Incorporate active listening and presence in communication techniques.</a:t>
          </a:r>
        </a:p>
      </dsp:txBody>
      <dsp:txXfrm>
        <a:off x="3080" y="1699474"/>
        <a:ext cx="2444055" cy="2351308"/>
      </dsp:txXfrm>
    </dsp:sp>
    <dsp:sp modelId="{1840AADA-D962-44F9-959E-CCCCCAFBCAEF}">
      <dsp:nvSpPr>
        <dsp:cNvPr id="0" name=""/>
        <dsp:cNvSpPr/>
      </dsp:nvSpPr>
      <dsp:spPr>
        <a:xfrm>
          <a:off x="687621" y="802061"/>
          <a:ext cx="1026503" cy="10265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  <a:endParaRPr lang="en-US" sz="4800" kern="1200" dirty="0"/>
        </a:p>
      </dsp:txBody>
      <dsp:txXfrm>
        <a:off x="837949" y="952389"/>
        <a:ext cx="725847" cy="725847"/>
      </dsp:txXfrm>
    </dsp:sp>
    <dsp:sp modelId="{E2BE119F-3D75-4DCF-B451-4F18EF54790E}">
      <dsp:nvSpPr>
        <dsp:cNvPr id="0" name=""/>
        <dsp:cNvSpPr/>
      </dsp:nvSpPr>
      <dsp:spPr>
        <a:xfrm>
          <a:off x="3080" y="4142159"/>
          <a:ext cx="2444055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6B8AD4C-D92E-4228-BABB-866F5F9D63C8}">
      <dsp:nvSpPr>
        <dsp:cNvPr id="0" name=""/>
        <dsp:cNvSpPr/>
      </dsp:nvSpPr>
      <dsp:spPr>
        <a:xfrm>
          <a:off x="2691541" y="210312"/>
          <a:ext cx="2444055" cy="391884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Participate effectively within the ministerial team.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/>
        </a:p>
      </dsp:txBody>
      <dsp:txXfrm>
        <a:off x="2691541" y="1699474"/>
        <a:ext cx="2444055" cy="2351308"/>
      </dsp:txXfrm>
    </dsp:sp>
    <dsp:sp modelId="{23C5CE39-6E6A-42BE-B027-9B717B079431}">
      <dsp:nvSpPr>
        <dsp:cNvPr id="0" name=""/>
        <dsp:cNvSpPr/>
      </dsp:nvSpPr>
      <dsp:spPr>
        <a:xfrm>
          <a:off x="3443851" y="802061"/>
          <a:ext cx="1026503" cy="1026503"/>
        </a:xfrm>
        <a:prstGeom prst="ellipse">
          <a:avLst/>
        </a:prstGeom>
        <a:solidFill>
          <a:srgbClr val="E97132">
            <a:hueOff val="0"/>
            <a:satOff val="0"/>
            <a:lumOff val="0"/>
            <a:alphaOff val="0"/>
          </a:srgbClr>
        </a:solidFill>
        <a:ln w="19050" cap="flat" cmpd="sng" algn="ctr">
          <a:solidFill>
            <a:srgbClr val="E97132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  <a:endParaRPr lang="en-US" sz="4800" kern="1200" dirty="0"/>
        </a:p>
      </dsp:txBody>
      <dsp:txXfrm>
        <a:off x="3594179" y="952389"/>
        <a:ext cx="725847" cy="725847"/>
      </dsp:txXfrm>
    </dsp:sp>
    <dsp:sp modelId="{B0692E97-CCDA-4A11-98C7-258C307B3D96}">
      <dsp:nvSpPr>
        <dsp:cNvPr id="0" name=""/>
        <dsp:cNvSpPr/>
      </dsp:nvSpPr>
      <dsp:spPr>
        <a:xfrm>
          <a:off x="2691541" y="4142159"/>
          <a:ext cx="2444055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2197418-33E2-40ED-9347-BDFB2271A8BC}">
      <dsp:nvSpPr>
        <dsp:cNvPr id="0" name=""/>
        <dsp:cNvSpPr/>
      </dsp:nvSpPr>
      <dsp:spPr>
        <a:xfrm>
          <a:off x="5380002" y="210312"/>
          <a:ext cx="2444055" cy="3931918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Participate in conflict resolution in the context of healthcare consumer care within faith community and healthcare settings.</a:t>
          </a:r>
        </a:p>
      </dsp:txBody>
      <dsp:txXfrm>
        <a:off x="5380002" y="1704441"/>
        <a:ext cx="2444055" cy="2359150"/>
      </dsp:txXfrm>
    </dsp:sp>
    <dsp:sp modelId="{52415C9D-BC27-4D5B-98DF-FE7AFD0E11C2}">
      <dsp:nvSpPr>
        <dsp:cNvPr id="0" name=""/>
        <dsp:cNvSpPr/>
      </dsp:nvSpPr>
      <dsp:spPr>
        <a:xfrm>
          <a:off x="6088778" y="804675"/>
          <a:ext cx="1026503" cy="10265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  <a:endParaRPr lang="en-US" sz="4800" kern="1200" dirty="0"/>
        </a:p>
      </dsp:txBody>
      <dsp:txXfrm>
        <a:off x="6239106" y="955003"/>
        <a:ext cx="725847" cy="725847"/>
      </dsp:txXfrm>
    </dsp:sp>
    <dsp:sp modelId="{DEE00CAE-D535-471B-9AF1-FC0C5A5EEBD4}">
      <dsp:nvSpPr>
        <dsp:cNvPr id="0" name=""/>
        <dsp:cNvSpPr/>
      </dsp:nvSpPr>
      <dsp:spPr>
        <a:xfrm>
          <a:off x="5380002" y="4141973"/>
          <a:ext cx="2444055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F14956A-FA48-46E7-B0BB-1297077A1572}">
      <dsp:nvSpPr>
        <dsp:cNvPr id="0" name=""/>
        <dsp:cNvSpPr/>
      </dsp:nvSpPr>
      <dsp:spPr>
        <a:xfrm>
          <a:off x="8068463" y="210312"/>
          <a:ext cx="2444055" cy="3931918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Examine the impact of the faith community nurse’s personality type and communication style on functioning within the ministerial team.</a:t>
          </a:r>
        </a:p>
      </dsp:txBody>
      <dsp:txXfrm>
        <a:off x="8068463" y="1704441"/>
        <a:ext cx="2444055" cy="2359150"/>
      </dsp:txXfrm>
    </dsp:sp>
    <dsp:sp modelId="{64D49A98-6176-4C0D-8E75-34F356ED7819}">
      <dsp:nvSpPr>
        <dsp:cNvPr id="0" name=""/>
        <dsp:cNvSpPr/>
      </dsp:nvSpPr>
      <dsp:spPr>
        <a:xfrm>
          <a:off x="8777239" y="804675"/>
          <a:ext cx="1026503" cy="10265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4</a:t>
          </a:r>
          <a:endParaRPr lang="en-US" sz="4800" kern="1200" dirty="0"/>
        </a:p>
      </dsp:txBody>
      <dsp:txXfrm>
        <a:off x="8927567" y="955003"/>
        <a:ext cx="725847" cy="725847"/>
      </dsp:txXfrm>
    </dsp:sp>
    <dsp:sp modelId="{508DCCA0-ED86-4A07-A947-B0397713A138}">
      <dsp:nvSpPr>
        <dsp:cNvPr id="0" name=""/>
        <dsp:cNvSpPr/>
      </dsp:nvSpPr>
      <dsp:spPr>
        <a:xfrm>
          <a:off x="8068463" y="4142160"/>
          <a:ext cx="2444055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8469A50E-E8DA-5A43-13C4-BCB267C8967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28B90A-4D22-8B60-3047-98DEB9E6D4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E672AF-BB4D-5B94-E873-DF1DBD3F0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rgbClr val="215F9A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CFDF2D-263F-CBDA-BA50-FF7E52A41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EB79E-1AD1-B052-245B-6C432955D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4DDDE-69D5-538F-B0AF-46B4E6A82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308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57EB4-8274-F389-5E6A-6016A8A58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2E0FD-3A04-143A-74E8-A6B6EA18CF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A1748F-AFFC-5FBC-C070-17A649A75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DA8CA-0D53-F91F-709F-594ED1194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72BA9D-0FBE-E21C-CD7A-9B50B349F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1" y="6356350"/>
            <a:ext cx="1981200" cy="365125"/>
          </a:xfrm>
        </p:spPr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DE7EFD57-83D4-31D7-53B0-339B2D7D15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5B70881-2B67-3714-516A-E620209388D0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4509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5ED40C-E6F9-C8D2-93BE-DB599A4054B7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06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72FA5AAB-C49A-24EE-5805-BB0D1CB6EF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647CEA-CCBC-85C8-769F-6EB1E817F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5389DB-D65C-526B-69F1-A74BA8F43D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rgbClr val="215F9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E3BE5-3F07-AD73-4E5E-F37E4C05E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736906-3AC4-3CBB-1F98-C86AC6539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3FB382-6624-07D2-8368-F8F77F7CC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008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89F44-B6D1-8544-68B7-A872C16D0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EA03A-3391-2CE7-D730-334F5E931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AB949F-B28A-9264-B8EC-031E6DC96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BAAFB8-A51A-F1CB-253C-31E1280EB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560F56-B312-0F8B-E579-4699BBAD6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20F34A-E942-9980-2019-C5918B4A5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73267D-C5AE-9761-7C78-53D5A4FEAC92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B6A8C8-8A76-EE5C-9FAB-FDB47ACF0439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608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B201A-8BEC-3603-F348-CA5D5169B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772CB7-54F2-96B7-F81B-C3E349E64D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28ECBF-97B9-BC61-4ECE-312CC1AE24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ECFAE4-E407-25D9-B60E-93DF16EB53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985CB2-5ED4-7517-266E-13E562F384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C92916-6ED3-6B46-1B84-579C4DC2C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7DFE36-08E7-4120-20E6-874418470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D5EFEF-AF1A-FACC-71D2-F9877ECA1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5E037D-5DFF-A4D6-BE22-AA8E8ADECBD3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A4782B-ADBE-2B4D-719C-CFC73DF5C473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161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BDFE1-75BC-8BD6-54AE-4977705CF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4FDEC0-FF32-2743-833F-C0B7A0E97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32EA48-69FB-2237-216F-9215D5D0A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43EE36-EC03-E904-96E2-C4286659C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862F37-C05E-5BF5-EDC0-8A4F5E917586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A1DF04-783D-8359-1448-2CDFC7E8363F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964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3A2CE6-A69E-CCCA-DF66-4FD1FFEAA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BC3A84-0208-0B3B-689E-AAF80DE8E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D1C485-DDAE-AB1C-4636-ADC0D7C4F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790040-9BC8-E946-FE37-C02EAE69FE50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EC329B-C99E-5D7B-1F29-A4F0EFF4E1E6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18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79380-DE9C-8CCD-4DA1-F05586C0F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7D30B2-55DE-C504-9E3A-3BD62A202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rgbClr val="00A9A2"/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450FA9-07D6-166A-39B7-F8124FC5F7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681E4D-E08B-F878-733E-C77BE40B8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365FB8-647B-4D32-2262-8D13CB1AD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C14A60-B17B-CC83-1A18-ABD7AC66D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1A3E2FD-63E9-94FE-1739-7DFFDCA12182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703937D-E1CD-84E3-B4DD-63E96CE2638E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542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CDF55-BA57-E5DC-80D0-3DE06102D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E88713-97F1-093C-46EC-6BBE819CCD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3050D8-5397-E71A-BF43-2EF01C376B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F4A7C7-D3BC-CB13-9F52-0FED231D0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881323-2052-4C0B-7913-50DA1C6A9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C19BE0-827B-CD1C-40FE-08F4D9D7D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EE8703-C482-9A21-673E-78D731CFAABA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3749FE7-F790-1538-D21B-1D66AEA12D69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600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56CE3B-4443-4245-9388-645771802984}"/>
              </a:ext>
            </a:extLst>
          </p:cNvPr>
          <p:cNvSpPr/>
          <p:nvPr userDrawn="1"/>
        </p:nvSpPr>
        <p:spPr>
          <a:xfrm flipH="1">
            <a:off x="-3" y="4108348"/>
            <a:ext cx="12192001" cy="27728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5862E9-536E-4626-8C0C-6FAA6AE303A2}"/>
              </a:ext>
            </a:extLst>
          </p:cNvPr>
          <p:cNvSpPr/>
          <p:nvPr userDrawn="1"/>
        </p:nvSpPr>
        <p:spPr>
          <a:xfrm>
            <a:off x="-2" y="0"/>
            <a:ext cx="12192000" cy="41083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19F45-EB56-4FA5-808F-BB728E7C2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81213-1F96-E346-BD7E-3C55A8DAD8B0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B7CB3A-28E9-4AEA-B6B8-C04BD8618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5F722E-367B-4CF9-89DC-0DE0C438B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ign on a window&#10;&#10;Description automatically generated">
            <a:extLst>
              <a:ext uri="{FF2B5EF4-FFF2-40B4-BE49-F238E27FC236}">
                <a16:creationId xmlns:a16="http://schemas.microsoft.com/office/drawing/2014/main" id="{C01689B2-989C-40CB-A763-1976CC488E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274" y="676059"/>
            <a:ext cx="2755166" cy="321754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D3CF7990-5974-46B6-A516-7B7BCDCFF7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6928" y="4108348"/>
            <a:ext cx="11099260" cy="1956441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Module Title Here</a:t>
            </a:r>
          </a:p>
        </p:txBody>
      </p:sp>
    </p:spTree>
    <p:extLst>
      <p:ext uri="{BB962C8B-B14F-4D97-AF65-F5344CB8AC3E}">
        <p14:creationId xmlns:p14="http://schemas.microsoft.com/office/powerpoint/2010/main" val="30815667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1784D8-B7BF-7715-D011-755248852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33240D-B491-079A-F566-20DE919E3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0AC80-8581-C188-24D5-DC99B8FF96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E6D1F-2DD7-C86D-230F-37693ADF59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8882C2-4551-F705-DB8D-0C52EE66D8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04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484530-0690-06CA-F0E1-FFD1FE1B9635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D32CCC2-4C18-EA26-75D4-8E068864F5EB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5E977648-6887-9E8D-46BB-3263FBA5D01A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777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A9A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49463-3AF2-422A-A03A-CE5CFCB4C2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6928" y="4108348"/>
            <a:ext cx="11099260" cy="1956441"/>
          </a:xfrm>
        </p:spPr>
        <p:txBody>
          <a:bodyPr>
            <a:normAutofit fontScale="90000"/>
          </a:bodyPr>
          <a:lstStyle/>
          <a:p>
            <a:r>
              <a:rPr lang="en-US" dirty="0"/>
              <a:t>Communication and Collaboration</a:t>
            </a:r>
          </a:p>
        </p:txBody>
      </p:sp>
    </p:spTree>
    <p:extLst>
      <p:ext uri="{BB962C8B-B14F-4D97-AF65-F5344CB8AC3E}">
        <p14:creationId xmlns:p14="http://schemas.microsoft.com/office/powerpoint/2010/main" val="3163166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C521BA7-7DCC-483C-984C-EC3E10527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Outcomes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406B28BC-383B-CC4F-A8E3-885DC2A06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0B2384F0-66C6-4BCA-8B76-EE0A04A347B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graphicFrame>
        <p:nvGraphicFramePr>
          <p:cNvPr id="7" name="Text Placeholder 4">
            <a:extLst>
              <a:ext uri="{FF2B5EF4-FFF2-40B4-BE49-F238E27FC236}">
                <a16:creationId xmlns:a16="http://schemas.microsoft.com/office/drawing/2014/main" id="{8585DA1E-7E85-59E1-230C-BAEA603A4FF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91404011"/>
              </p:ext>
            </p:extLst>
          </p:nvPr>
        </p:nvGraphicFramePr>
        <p:xfrm>
          <a:off x="838200" y="1828801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035880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Collaboration</a:t>
            </a:r>
            <a:r>
              <a:rPr lang="en-US" dirty="0"/>
              <a:t>: process whereby two or more individuals or organizations work together to achieve a task or common goal.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9394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Communication</a:t>
            </a:r>
            <a:r>
              <a:rPr lang="en-US" dirty="0"/>
              <a:t>: interpersonal activity that involves the transmission of messages by a source to a receiver for the purpose of influencing the receiver’s behavior.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893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i="1" dirty="0"/>
              <a:t>  </a:t>
            </a:r>
            <a:br>
              <a:rPr lang="en-US" dirty="0"/>
            </a:b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Conflict</a:t>
            </a:r>
            <a:r>
              <a:rPr lang="en-US" dirty="0"/>
              <a:t>: the result of two or more expectations not being met. 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73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Conflict resolution</a:t>
            </a:r>
            <a:r>
              <a:rPr lang="en-US" dirty="0"/>
              <a:t>: methods and processes involved in facilitating the peaceful ending of conflict and retribution.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7255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Presence</a:t>
            </a:r>
            <a:r>
              <a:rPr lang="en-US" dirty="0"/>
              <a:t>: the skill of entering into a conscious engagement with another without expectation of leading the dialogue.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4942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/>
              <a:t>Therapeutic communication</a:t>
            </a:r>
            <a:r>
              <a:rPr lang="en-US" sz="2400" dirty="0"/>
              <a:t>: interpersonal interaction between the FCN and the healthcare consumer during which the FCN focuses on the healthcare consumer’s specific needs to promote an effective exchange of information.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7932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1</a:t>
            </a:r>
            <a:b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Incorporate active listening and presence in communication techniques. 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7361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Definitions to Understand Communication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en-US" dirty="0"/>
              <a:t>Communication</a:t>
            </a:r>
          </a:p>
          <a:p>
            <a:pPr lvl="1"/>
            <a:r>
              <a:rPr lang="en-US" dirty="0"/>
              <a:t>Linear communication</a:t>
            </a:r>
          </a:p>
          <a:p>
            <a:pPr lvl="1"/>
            <a:r>
              <a:rPr lang="en-US" dirty="0"/>
              <a:t>Metacommunication</a:t>
            </a:r>
          </a:p>
          <a:p>
            <a:r>
              <a:rPr lang="en-US" dirty="0"/>
              <a:t>Feedback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1" y="6356350"/>
            <a:ext cx="1981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6047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1A7603-A43B-1E19-7846-4935754F7A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08BD33D-791D-D73D-3137-68F44CC22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Characteristics of Therapeutic Communication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2D36AE8-8462-FAE0-ECA3-B117A7269B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en-US" dirty="0"/>
              <a:t>Self-awareness</a:t>
            </a:r>
          </a:p>
          <a:p>
            <a:r>
              <a:rPr lang="en-US" dirty="0"/>
              <a:t>Awareness of the needs of others</a:t>
            </a:r>
          </a:p>
          <a:p>
            <a:r>
              <a:rPr lang="en-US" dirty="0"/>
              <a:t>Use simple, clear messages</a:t>
            </a:r>
          </a:p>
          <a:p>
            <a:r>
              <a:rPr lang="en-US" dirty="0"/>
              <a:t>Use a flexible communication style</a:t>
            </a:r>
          </a:p>
          <a:p>
            <a:r>
              <a:rPr lang="en-US" dirty="0"/>
              <a:t>Consider timing</a:t>
            </a:r>
          </a:p>
          <a:p>
            <a:r>
              <a:rPr lang="en-US" dirty="0"/>
              <a:t>Ask for feedback</a:t>
            </a:r>
          </a:p>
          <a:p>
            <a:r>
              <a:rPr lang="en-US" dirty="0"/>
              <a:t>Consider environmental and physical factors</a:t>
            </a:r>
          </a:p>
          <a:p>
            <a:r>
              <a:rPr lang="en-US" dirty="0"/>
              <a:t>Listen supportively and actively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016A4AE-B6BF-DD92-97D0-87F3605B6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1" y="6356350"/>
            <a:ext cx="1981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8939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879D38-50B8-6B7F-0D9A-3E85A2635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B4EFE76-82AF-49C2-B047-D3F28C6F1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Supportive Listening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A483D5C-4C4C-E05B-E3FD-98A9F7804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Serves to hold up a mirror for speakers to hear their words in a deeper, different way</a:t>
            </a:r>
          </a:p>
          <a:p>
            <a:r>
              <a:rPr lang="en-US" dirty="0"/>
              <a:t>Listener relinquishes control of the conversation</a:t>
            </a:r>
          </a:p>
          <a:p>
            <a:r>
              <a:rPr lang="en-US" dirty="0"/>
              <a:t>Imperative to relinquish the need to “find it, fix it”</a:t>
            </a:r>
          </a:p>
          <a:p>
            <a:r>
              <a:rPr lang="en-US" dirty="0"/>
              <a:t>Give the person as much space as possible to talk</a:t>
            </a:r>
          </a:p>
          <a:p>
            <a:r>
              <a:rPr lang="en-US" dirty="0"/>
              <a:t>Speaker talks, listener briefly reflects back 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942931E-7522-99B7-08E5-079E41338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4437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Active Listening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Listening with all five senses</a:t>
            </a:r>
          </a:p>
          <a:p>
            <a:pPr lvl="1"/>
            <a:r>
              <a:rPr lang="en-US" dirty="0"/>
              <a:t>Providing an active interpretation</a:t>
            </a:r>
          </a:p>
          <a:p>
            <a:pPr lvl="1"/>
            <a:r>
              <a:rPr lang="en-US" dirty="0"/>
              <a:t>Giving feedback</a:t>
            </a:r>
          </a:p>
          <a:p>
            <a:pPr lvl="1"/>
            <a:r>
              <a:rPr lang="en-US" dirty="0"/>
              <a:t>Requesting validation </a:t>
            </a:r>
          </a:p>
          <a:p>
            <a:r>
              <a:rPr lang="en-US" dirty="0"/>
              <a:t>Non-verbal communication includes:</a:t>
            </a:r>
          </a:p>
          <a:p>
            <a:pPr lvl="1"/>
            <a:r>
              <a:rPr lang="en-US" dirty="0"/>
              <a:t>The physical</a:t>
            </a:r>
          </a:p>
          <a:p>
            <a:pPr lvl="1"/>
            <a:r>
              <a:rPr lang="en-US" dirty="0"/>
              <a:t>Use of prayer beads, chants, mantras</a:t>
            </a:r>
          </a:p>
          <a:p>
            <a:pPr lvl="1"/>
            <a:r>
              <a:rPr lang="en-US" dirty="0"/>
              <a:t>Cultural setting</a:t>
            </a:r>
          </a:p>
          <a:p>
            <a:pPr lvl="1"/>
            <a:r>
              <a:rPr lang="en-US" dirty="0"/>
              <a:t>Gender differences</a:t>
            </a:r>
          </a:p>
          <a:p>
            <a:pPr lvl="1"/>
            <a:r>
              <a:rPr lang="en-US" dirty="0"/>
              <a:t>Generational differences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9122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E8A0B2-E082-E5B4-6F40-8307CFCA86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3A74065-84E5-438F-95D9-F2CDB6327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Active Listening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0B590A0-0073-E4C1-F4DD-94F7FE6BBD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Methods include: </a:t>
            </a:r>
          </a:p>
          <a:p>
            <a:pPr lvl="1"/>
            <a:r>
              <a:rPr lang="en-US" dirty="0"/>
              <a:t>Repetition</a:t>
            </a:r>
          </a:p>
          <a:p>
            <a:pPr lvl="1"/>
            <a:r>
              <a:rPr lang="en-US" dirty="0"/>
              <a:t>Reflection</a:t>
            </a:r>
          </a:p>
          <a:p>
            <a:pPr lvl="1"/>
            <a:r>
              <a:rPr lang="en-US" dirty="0"/>
              <a:t>Paraphrasing</a:t>
            </a:r>
          </a:p>
          <a:p>
            <a:pPr lvl="1"/>
            <a:r>
              <a:rPr lang="en-US" dirty="0"/>
              <a:t>Summarizing</a:t>
            </a:r>
          </a:p>
          <a:p>
            <a:pPr lvl="1"/>
            <a:r>
              <a:rPr lang="en-US" dirty="0"/>
              <a:t>Questioning</a:t>
            </a:r>
          </a:p>
          <a:p>
            <a:pPr lvl="1"/>
            <a:r>
              <a:rPr lang="en-US" dirty="0"/>
              <a:t>Facilitating</a:t>
            </a:r>
          </a:p>
          <a:p>
            <a:pPr lvl="1"/>
            <a:r>
              <a:rPr lang="en-US" dirty="0"/>
              <a:t>Buffering</a:t>
            </a:r>
          </a:p>
          <a:p>
            <a:r>
              <a:rPr lang="en-US" dirty="0"/>
              <a:t>Does not involve advice, judgment, or guidance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9904FEC-D26A-5202-AB27-33B9D740D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1612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Clearing one’s own mind</a:t>
            </a:r>
          </a:p>
          <a:p>
            <a:r>
              <a:rPr lang="en-US" dirty="0"/>
              <a:t>Praying or meditating beforehand</a:t>
            </a:r>
          </a:p>
          <a:p>
            <a:r>
              <a:rPr lang="en-US" dirty="0"/>
              <a:t>Listening</a:t>
            </a:r>
          </a:p>
          <a:p>
            <a:r>
              <a:rPr lang="en-US" dirty="0"/>
              <a:t>Being invited to share in time of need</a:t>
            </a:r>
          </a:p>
          <a:p>
            <a:r>
              <a:rPr lang="en-US" dirty="0"/>
              <a:t>Using eye contact as appropriate</a:t>
            </a:r>
          </a:p>
          <a:p>
            <a:r>
              <a:rPr lang="en-US" dirty="0"/>
              <a:t>Maintaining boundaries</a:t>
            </a:r>
          </a:p>
          <a:p>
            <a:r>
              <a:rPr lang="en-US" dirty="0"/>
              <a:t>Offering the experience of being important</a:t>
            </a:r>
          </a:p>
          <a:p>
            <a:r>
              <a:rPr lang="en-US" dirty="0"/>
              <a:t>Offering prayer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2096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12E035-3E81-5AE4-777B-E6E547142D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E0C2542-638F-A4C7-3593-3FBF07229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Presence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32BAD0-8CC5-7EA2-3EE5-9752B0EC33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Common barriers include:</a:t>
            </a:r>
          </a:p>
          <a:p>
            <a:r>
              <a:rPr lang="en-US" dirty="0"/>
              <a:t>Preoccupation</a:t>
            </a:r>
          </a:p>
          <a:p>
            <a:r>
              <a:rPr lang="en-US" dirty="0"/>
              <a:t>Personal insecurity</a:t>
            </a:r>
          </a:p>
          <a:p>
            <a:r>
              <a:rPr lang="en-US" dirty="0"/>
              <a:t>Unusual speech patterns or behavioral mannerisms</a:t>
            </a:r>
          </a:p>
          <a:p>
            <a:r>
              <a:rPr lang="en-US" dirty="0"/>
              <a:t>Physical discomfort</a:t>
            </a:r>
          </a:p>
          <a:p>
            <a:r>
              <a:rPr lang="en-US" dirty="0"/>
              <a:t>Beliefs and prejudices one may have about the speaker</a:t>
            </a:r>
          </a:p>
          <a:p>
            <a:r>
              <a:rPr lang="en-US" dirty="0"/>
              <a:t>Hearing something that is triggering</a:t>
            </a:r>
          </a:p>
          <a:p>
            <a:r>
              <a:rPr lang="en-US" dirty="0"/>
              <a:t>Inability to accept condition as they are</a:t>
            </a:r>
          </a:p>
          <a:p>
            <a:r>
              <a:rPr lang="en-US" dirty="0"/>
              <a:t>Open doors or meeting spaces</a:t>
            </a:r>
          </a:p>
          <a:p>
            <a:r>
              <a:rPr lang="en-US" dirty="0"/>
              <a:t>Watches or phones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ECBC6ED-E14D-B6CE-64A5-B81626D34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9955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In the context of the healthcare community and in the context of the faith community, how is language used?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A5B275-9410-FB5E-6278-E63CEFD4AA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5131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CB0292-55AC-6045-4CC9-EFD92EFDBA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3006C42-1836-40A1-F64E-3F0ED0DB7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249738-EB0B-31A4-E8D7-E4F21E6719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does an FCN learn the language of the community (vocabulary, grammar, syntax)?</a:t>
            </a:r>
          </a:p>
          <a:p>
            <a:endParaRPr lang="en-US" dirty="0"/>
          </a:p>
        </p:txBody>
      </p:sp>
      <p:pic>
        <p:nvPicPr>
          <p:cNvPr id="3" name="Picture 2" descr="A head with gears and lines&#10;&#10;AI-generated content may be incorrect.">
            <a:extLst>
              <a:ext uri="{FF2B5EF4-FFF2-40B4-BE49-F238E27FC236}">
                <a16:creationId xmlns:a16="http://schemas.microsoft.com/office/drawing/2014/main" id="{DD81E549-5C2D-8C57-729D-948543C6FD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B467F8A7-C7F4-1387-ADFB-778345066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9472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EEF71C-F1F4-B000-43C2-5A01872B1E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2B335EA-3895-E767-ABDB-EADE7333F6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DE0E881-F250-5DD1-8130-BF7D47044F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Are we aware of the language that nurses speak and the language that others speak to us?</a:t>
            </a:r>
          </a:p>
          <a:p>
            <a:endParaRPr lang="en-US" dirty="0"/>
          </a:p>
        </p:txBody>
      </p:sp>
      <p:pic>
        <p:nvPicPr>
          <p:cNvPr id="3" name="Picture 2" descr="A head with gears and lines&#10;&#10;AI-generated content may be incorrect.">
            <a:extLst>
              <a:ext uri="{FF2B5EF4-FFF2-40B4-BE49-F238E27FC236}">
                <a16:creationId xmlns:a16="http://schemas.microsoft.com/office/drawing/2014/main" id="{BFD5DB7D-D246-75CD-FBF2-19D598B11D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ABA8182A-8581-50E8-D80C-A8D338D5D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2034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stops someone from practicing presence?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4BD763-17D0-E20B-B4AD-617D67AB6E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4562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CDB506-6558-F78A-6C47-B062530FF0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2ED6811-6A17-3AF2-ACA0-0D0772B3D1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DBA8C7-86E2-4A53-293F-B41BF544E5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Where might the FCN use the skills of therapeutic communication?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C13722-B011-8AAC-5685-93C4786BBD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657FE170-DE12-9EBE-BB0E-1034CA034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2178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890F8-2B48-CF11-3A54-7E1A457FDA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7CAACBB-0341-39F6-59CC-5D3513A18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4CC1B09-0494-4ACA-7643-D6C954DF20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could the FCN teach others to use therapeutic communication?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4CFF12-15BD-310B-674B-9624B3416B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783B576B-412D-3045-C707-773D2CF3D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9527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2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Participate effectively within the ministerial team.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0549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Ministerial Group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Health ministry takes many forms. </a:t>
            </a:r>
          </a:p>
          <a:p>
            <a:r>
              <a:rPr lang="en-US" dirty="0"/>
              <a:t>The concept of a ministerial group has been in place for many decades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3590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D5C4A9-ADCE-539E-885D-2BF367F314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1EEBA3F-452C-46E7-472D-E915A1CD1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Strengths of the group approach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2E6507-DB75-F61B-6313-71BB6FBC9F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Factors that form a cohesive group include:</a:t>
            </a:r>
          </a:p>
          <a:p>
            <a:r>
              <a:rPr lang="en-US" dirty="0"/>
              <a:t>Mission or vocation</a:t>
            </a:r>
          </a:p>
          <a:p>
            <a:r>
              <a:rPr lang="en-US" dirty="0"/>
              <a:t>Shared authority</a:t>
            </a:r>
          </a:p>
          <a:p>
            <a:r>
              <a:rPr lang="en-US" dirty="0"/>
              <a:t>The work of intimacy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40B26F9-C92D-EF77-86D7-9F37CC1B4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9764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228F70-B4A4-960B-1945-182A92133C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77E6D80-47B0-D739-C829-89CA598C5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Strengths of the group approach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D1F19B-C6CA-B93D-0DD9-574699FE9C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Characteristics that bind groups together include:</a:t>
            </a:r>
          </a:p>
          <a:p>
            <a:r>
              <a:rPr lang="en-US" dirty="0"/>
              <a:t>Shared vision</a:t>
            </a:r>
          </a:p>
          <a:p>
            <a:r>
              <a:rPr lang="en-US" dirty="0"/>
              <a:t>Compatible energy level</a:t>
            </a:r>
          </a:p>
          <a:p>
            <a:r>
              <a:rPr lang="en-US" dirty="0"/>
              <a:t>Complementary personalities</a:t>
            </a:r>
          </a:p>
          <a:p>
            <a:r>
              <a:rPr lang="en-US" dirty="0"/>
              <a:t>Trust and respect</a:t>
            </a:r>
          </a:p>
          <a:p>
            <a:r>
              <a:rPr lang="en-US" dirty="0"/>
              <a:t>Sense of humor</a:t>
            </a:r>
          </a:p>
          <a:p>
            <a:r>
              <a:rPr lang="en-US" dirty="0"/>
              <a:t>Sensitivity to other team members’ life challenges</a:t>
            </a:r>
          </a:p>
          <a:p>
            <a:r>
              <a:rPr lang="en-US" dirty="0"/>
              <a:t>Freely-shared praise, thanks, and celebration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ACD2167-7F45-BD24-2918-5AF60FDBD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5368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Types of Staff Structures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Hierarchical</a:t>
            </a:r>
          </a:p>
          <a:p>
            <a:r>
              <a:rPr lang="en-US" dirty="0"/>
              <a:t>Collaborative</a:t>
            </a:r>
          </a:p>
          <a:p>
            <a:r>
              <a:rPr lang="en-US" dirty="0"/>
              <a:t>Independent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0293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Practical Issues Related to the Ministerial Staff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Unspoken rules</a:t>
            </a:r>
          </a:p>
          <a:p>
            <a:r>
              <a:rPr lang="en-US" dirty="0"/>
              <a:t>Unstated authority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5504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Coordination and Collaboration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Arrive on time</a:t>
            </a:r>
          </a:p>
          <a:p>
            <a:r>
              <a:rPr lang="en-US" dirty="0"/>
              <a:t>Pray for wisdom, peace, and guidance</a:t>
            </a:r>
          </a:p>
          <a:p>
            <a:r>
              <a:rPr lang="en-US" dirty="0"/>
              <a:t>Reflect on duties entrusted to the group</a:t>
            </a:r>
          </a:p>
          <a:p>
            <a:r>
              <a:rPr lang="en-US" dirty="0"/>
              <a:t>Follow the agenda</a:t>
            </a:r>
          </a:p>
          <a:p>
            <a:r>
              <a:rPr lang="en-US" dirty="0"/>
              <a:t>Discourage use of devices during the meeting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08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Coordination and Collaboration (continued)</a:t>
            </a:r>
            <a:endParaRPr lang="en-US" sz="4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Discuss ground rules</a:t>
            </a:r>
          </a:p>
          <a:p>
            <a:r>
              <a:rPr lang="en-US" dirty="0"/>
              <a:t>Review importance of confidentiality of meeting discussions</a:t>
            </a:r>
          </a:p>
          <a:p>
            <a:r>
              <a:rPr lang="en-US" dirty="0"/>
              <a:t>Mutual goal setting is important for success</a:t>
            </a:r>
          </a:p>
          <a:p>
            <a:r>
              <a:rPr lang="en-US" dirty="0"/>
              <a:t>Establish frequency and means of feedback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7231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Describe a plan for leading group meetings in your faith community, including ground rules.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DA8EF3-1D13-1B31-67CD-97601DE57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16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352200-AF19-611F-FCDC-C3B006622E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2F250D0-518F-4200-06E4-B7632841D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B96C27B-4509-E441-ECA8-8418CA2BE7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Describe a plan for participating in a group meeting led by the spiritual leader or senior staff.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5E39CC-375C-E195-ECDA-B501FA44A5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60917916-5930-06C3-5370-1814A8377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0772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276B25-E443-18CC-6C47-2B350023BF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E914B09-BE35-973E-4A85-C22C63B44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B230BF3-0220-D474-4FAE-A51FDB6BEA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can the FCN engage in team-building as part of the ministerial staff?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75347E-2B0A-E89A-3BC6-2363FF8BAD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AA860629-E7ED-AB07-5C68-70533EFB2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24045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3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Participate in conflict resolution in the context of healthcare consumer care within faith community and healthcare settings.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6399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Understanding Conflict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Essential</a:t>
            </a:r>
          </a:p>
          <a:p>
            <a:r>
              <a:rPr lang="en-US" dirty="0"/>
              <a:t>Inevitable </a:t>
            </a:r>
          </a:p>
          <a:p>
            <a:r>
              <a:rPr lang="en-US" dirty="0"/>
              <a:t>Natural occurrence that supports growth and change</a:t>
            </a:r>
          </a:p>
          <a:p>
            <a:pPr lvl="1"/>
            <a:r>
              <a:rPr lang="en-US" dirty="0"/>
              <a:t>Internal conflict exists within the self</a:t>
            </a:r>
          </a:p>
          <a:p>
            <a:pPr lvl="1"/>
            <a:r>
              <a:rPr lang="en-US" dirty="0"/>
              <a:t>External conflict may be situational or interpersonal</a:t>
            </a:r>
          </a:p>
          <a:p>
            <a:pPr lvl="2"/>
            <a:r>
              <a:rPr lang="en-US" dirty="0"/>
              <a:t>Situational</a:t>
            </a:r>
          </a:p>
          <a:p>
            <a:pPr lvl="2"/>
            <a:r>
              <a:rPr lang="en-US" dirty="0"/>
              <a:t>Interpersonal</a:t>
            </a:r>
          </a:p>
          <a:p>
            <a:pPr lvl="2"/>
            <a:r>
              <a:rPr lang="en-US" dirty="0"/>
              <a:t>Intra-group</a:t>
            </a:r>
          </a:p>
          <a:p>
            <a:pPr lvl="2"/>
            <a:endParaRPr lang="en-US" dirty="0"/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80200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Responding to Conflict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Avoidance</a:t>
            </a:r>
          </a:p>
          <a:p>
            <a:r>
              <a:rPr lang="en-US" dirty="0"/>
              <a:t>Forcing with power</a:t>
            </a:r>
          </a:p>
          <a:p>
            <a:r>
              <a:rPr lang="en-US" dirty="0"/>
              <a:t>Capitulation</a:t>
            </a:r>
          </a:p>
          <a:p>
            <a:r>
              <a:rPr lang="en-US" dirty="0"/>
              <a:t>Excluding a member</a:t>
            </a:r>
          </a:p>
          <a:p>
            <a:r>
              <a:rPr lang="en-US" dirty="0"/>
              <a:t>Assertiveness</a:t>
            </a:r>
          </a:p>
          <a:p>
            <a:r>
              <a:rPr lang="en-US" dirty="0"/>
              <a:t>Accommodation</a:t>
            </a:r>
          </a:p>
          <a:p>
            <a:r>
              <a:rPr lang="en-US" dirty="0"/>
              <a:t>Compromise</a:t>
            </a:r>
          </a:p>
          <a:p>
            <a:r>
              <a:rPr lang="en-US" dirty="0"/>
              <a:t>Collaboration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0756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tabLst>
                <a:tab pos="1924050" algn="l"/>
              </a:tabLst>
            </a:pP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Responding to Conflict 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Principles and processes for resolving conflict include:</a:t>
            </a:r>
          </a:p>
          <a:p>
            <a:r>
              <a:rPr lang="en-US" dirty="0"/>
              <a:t>Prayer</a:t>
            </a:r>
          </a:p>
          <a:p>
            <a:r>
              <a:rPr lang="en-US" dirty="0"/>
              <a:t>Awareness</a:t>
            </a:r>
          </a:p>
          <a:p>
            <a:r>
              <a:rPr lang="en-US" dirty="0"/>
              <a:t>Honesty</a:t>
            </a:r>
          </a:p>
          <a:p>
            <a:r>
              <a:rPr lang="en-US" dirty="0"/>
              <a:t>Listening</a:t>
            </a:r>
          </a:p>
          <a:p>
            <a:r>
              <a:rPr lang="en-US" dirty="0"/>
              <a:t>Open communication</a:t>
            </a:r>
          </a:p>
          <a:p>
            <a:r>
              <a:rPr lang="en-US" dirty="0"/>
              <a:t>Intention to resolve</a:t>
            </a:r>
          </a:p>
          <a:p>
            <a:r>
              <a:rPr lang="en-US" dirty="0"/>
              <a:t>Willingness to divest oneself of being “right”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6460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Causes of Conflict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Personality conflict at a power level</a:t>
            </a:r>
          </a:p>
          <a:p>
            <a:r>
              <a:rPr lang="en-US" dirty="0"/>
              <a:t>Differences in values or goals</a:t>
            </a:r>
          </a:p>
          <a:p>
            <a:r>
              <a:rPr lang="en-US" dirty="0"/>
              <a:t>Differing expectations, or differences over methods</a:t>
            </a:r>
          </a:p>
          <a:p>
            <a:r>
              <a:rPr lang="en-US" dirty="0"/>
              <a:t>Lack of cooperation, responsibility issues, noncompliance with rules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7813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Causes of Conflict (continued)</a:t>
            </a:r>
            <a:endParaRPr lang="en-US" sz="4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Failed communication</a:t>
            </a:r>
          </a:p>
          <a:p>
            <a:r>
              <a:rPr lang="en-US" dirty="0"/>
              <a:t>Authority issues</a:t>
            </a:r>
          </a:p>
          <a:p>
            <a:r>
              <a:rPr lang="en-US" dirty="0"/>
              <a:t>Competition for limited resources</a:t>
            </a:r>
          </a:p>
          <a:p>
            <a:r>
              <a:rPr lang="en-US" dirty="0"/>
              <a:t>Use of unfair procedures</a:t>
            </a:r>
          </a:p>
          <a:p>
            <a:r>
              <a:rPr lang="en-US" dirty="0"/>
              <a:t>Bullying and harassment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77375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Finding the Path to Take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Understand</a:t>
            </a:r>
          </a:p>
          <a:p>
            <a:r>
              <a:rPr lang="en-US" dirty="0"/>
              <a:t>Focus</a:t>
            </a:r>
          </a:p>
          <a:p>
            <a:r>
              <a:rPr lang="en-US" dirty="0"/>
              <a:t>Listen</a:t>
            </a:r>
          </a:p>
          <a:p>
            <a:r>
              <a:rPr lang="en-US" dirty="0"/>
              <a:t>Be open</a:t>
            </a:r>
          </a:p>
          <a:p>
            <a:r>
              <a:rPr lang="en-US" dirty="0"/>
              <a:t>Embrace emotions and feelings</a:t>
            </a:r>
          </a:p>
          <a:p>
            <a:r>
              <a:rPr lang="en-US" dirty="0"/>
              <a:t>Search for hidden meaning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14571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16C275-860B-8308-5C6C-EA2E50E4F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300EB2B-AED5-C099-3B09-77E8272C1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Finding the Path to Take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0CFB90-6409-B672-C350-A62196DB7D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Separate</a:t>
            </a:r>
          </a:p>
          <a:p>
            <a:r>
              <a:rPr lang="en-US" dirty="0"/>
              <a:t>Engage</a:t>
            </a:r>
          </a:p>
          <a:p>
            <a:r>
              <a:rPr lang="en-US" dirty="0"/>
              <a:t>Learn</a:t>
            </a:r>
          </a:p>
          <a:p>
            <a:r>
              <a:rPr lang="en-US" dirty="0"/>
              <a:t>Solve Problems creatively, negotiate collaboratively</a:t>
            </a:r>
          </a:p>
          <a:p>
            <a:r>
              <a:rPr lang="en-US" dirty="0"/>
              <a:t>Explore resistance, mediate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8AA6292-85A0-C466-58F2-43722B3F9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45553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CAF9D2-9084-3D92-BA57-B2398961D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0860760-4C8F-A7F7-BC10-D80DF5F28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Buddhist Method of Conflict Management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42DBFB0-D604-9135-800C-0389ADFC7F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The Buddha spoke of loving-kindness as a way to resolve conflict (Metta Institute, 2011). Hatred can destroy everything in one’s life. Buddhism teaches that dialogue is the most effective means for resolving conflicts.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48ACC03-F3D6-74FC-38CA-A7F2C1E30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08479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D908C2-957C-AF31-882F-C4ED52C3C5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054EEB6-A0D6-1A5B-8BC7-A3155044C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Christian Model of Conflict Resolution: A Structured Approach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328C808-23C7-594A-FB46-F5D79CFF6B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Think it through and pray about your response</a:t>
            </a:r>
          </a:p>
          <a:p>
            <a:r>
              <a:rPr lang="en-US" dirty="0"/>
              <a:t>Make a sincere public statement that you want to reduce tension and turn the problem around</a:t>
            </a:r>
          </a:p>
          <a:p>
            <a:r>
              <a:rPr lang="en-US" dirty="0"/>
              <a:t>Exhibit self-control</a:t>
            </a:r>
          </a:p>
          <a:p>
            <a:r>
              <a:rPr lang="en-US" dirty="0"/>
              <a:t>Clarify what conciliatory gesture you will make</a:t>
            </a:r>
          </a:p>
          <a:p>
            <a:r>
              <a:rPr lang="en-US" dirty="0"/>
              <a:t>Follow scriptural principles</a:t>
            </a:r>
          </a:p>
          <a:p>
            <a:r>
              <a:rPr lang="en-US" dirty="0"/>
              <a:t>Carry out the concession as stated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1E4952C-6323-BD39-F07A-3AD8F1FD6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50001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2D921B-AD67-DB98-EAC3-B09B39BBAE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89952D5-EF8B-4F89-C540-CD336E25B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Christian Model of Conflict Resolution: A Structured Approach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2D77289-F315-2A35-C129-6AABBCA204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Invite others to reciprocate</a:t>
            </a:r>
          </a:p>
          <a:p>
            <a:r>
              <a:rPr lang="en-US" dirty="0"/>
              <a:t>Actively listen to others</a:t>
            </a:r>
          </a:p>
          <a:p>
            <a:r>
              <a:rPr lang="en-US" dirty="0"/>
              <a:t>Expect to make concessions over a period of time even without reciprocations</a:t>
            </a:r>
          </a:p>
          <a:p>
            <a:r>
              <a:rPr lang="en-US" dirty="0"/>
              <a:t>Carry out the concessions</a:t>
            </a:r>
          </a:p>
          <a:p>
            <a:r>
              <a:rPr lang="en-US" dirty="0"/>
              <a:t>Re-evaluate as needed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1005284-7162-36A5-01D0-89AB54F05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21684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B6673D-5FAF-5128-E0BD-881C774850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30EDBC0-5222-8CBF-87A9-08AAE5643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Muslim Model of Conflict Resolution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7D4C85B-8E2D-BEF3-CC70-0247DEC14A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Create a win-win situation</a:t>
            </a:r>
          </a:p>
          <a:p>
            <a:r>
              <a:rPr lang="en-US" dirty="0"/>
              <a:t>Listen – </a:t>
            </a:r>
            <a:r>
              <a:rPr lang="en-US" i="1" dirty="0"/>
              <a:t>really</a:t>
            </a:r>
            <a:r>
              <a:rPr lang="en-US" dirty="0"/>
              <a:t> listen – to others</a:t>
            </a:r>
          </a:p>
          <a:p>
            <a:r>
              <a:rPr lang="en-US" dirty="0"/>
              <a:t>Formulate a creative, fair compromise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61802A-4241-A770-CB20-3ACFBBCB2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30762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The key practice of critical thinking is the art of questioning:</a:t>
            </a:r>
          </a:p>
          <a:p>
            <a:r>
              <a:rPr lang="en-US" dirty="0"/>
              <a:t>Factual</a:t>
            </a:r>
          </a:p>
          <a:p>
            <a:r>
              <a:rPr lang="en-US" dirty="0"/>
              <a:t>Evaluative</a:t>
            </a:r>
          </a:p>
          <a:p>
            <a:r>
              <a:rPr lang="en-US" dirty="0"/>
              <a:t>Interpretive</a:t>
            </a:r>
          </a:p>
          <a:p>
            <a:r>
              <a:rPr lang="en-US" dirty="0"/>
              <a:t>Creative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50571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288529-1111-43C2-2264-6C2D3F7F9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18306EB-5C83-55F8-482B-BBA036C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D175C67-9467-07A0-F8F8-6EB40F4FEC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Critical thinking involves: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Comprehension</a:t>
            </a:r>
          </a:p>
          <a:p>
            <a:pPr marL="0" indent="0">
              <a:buNone/>
            </a:pPr>
            <a:r>
              <a:rPr lang="en-US" dirty="0"/>
              <a:t>	What is going on?</a:t>
            </a:r>
          </a:p>
          <a:p>
            <a:pPr marL="0" indent="0">
              <a:buNone/>
            </a:pPr>
            <a:r>
              <a:rPr lang="en-US" dirty="0"/>
              <a:t>2. Application</a:t>
            </a:r>
          </a:p>
          <a:p>
            <a:pPr marL="0" indent="0">
              <a:buNone/>
            </a:pPr>
            <a:r>
              <a:rPr lang="en-US" dirty="0"/>
              <a:t>	What am I going to do?</a:t>
            </a:r>
          </a:p>
          <a:p>
            <a:pPr marL="0" indent="0">
              <a:buNone/>
            </a:pPr>
            <a:r>
              <a:rPr lang="en-US" dirty="0"/>
              <a:t>3. Analysis</a:t>
            </a:r>
          </a:p>
          <a:p>
            <a:pPr marL="0" indent="0">
              <a:buNone/>
            </a:pPr>
            <a:r>
              <a:rPr lang="en-US" dirty="0"/>
              <a:t>	How will I pull this apart?</a:t>
            </a:r>
          </a:p>
          <a:p>
            <a:pPr marL="0" indent="0">
              <a:buNone/>
            </a:pPr>
            <a:r>
              <a:rPr lang="en-US" dirty="0"/>
              <a:t>4. Synthesis</a:t>
            </a:r>
          </a:p>
          <a:p>
            <a:pPr marL="0" indent="0">
              <a:buNone/>
            </a:pPr>
            <a:r>
              <a:rPr lang="en-US" dirty="0"/>
              <a:t>	How will I put it back together again?</a:t>
            </a:r>
          </a:p>
          <a:p>
            <a:pPr marL="0" indent="0">
              <a:buNone/>
            </a:pPr>
            <a:r>
              <a:rPr lang="en-US" dirty="0"/>
              <a:t>5. Evaluation</a:t>
            </a:r>
          </a:p>
          <a:p>
            <a:pPr marL="0" indent="0">
              <a:buNone/>
            </a:pPr>
            <a:r>
              <a:rPr lang="en-US" dirty="0"/>
              <a:t>	Did it work?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C81E20A-E579-9CEB-8BEE-32D15CBF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92360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Describe a situation in your faith community in which conflict could occur. </a:t>
            </a:r>
          </a:p>
          <a:p>
            <a:r>
              <a:rPr lang="en-US" dirty="0"/>
              <a:t>What steps would you take to resolve this conflict?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D23F2B-1DD1-AD21-03C0-F8B559935B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34449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4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Examine the impact of the faith community nurse’s personality type and communication style on functioning within the ministerial team.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85927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Understanding Individual Preferences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81719"/>
            <a:ext cx="10515600" cy="4095244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The DISC behavioral instrument identifies different personality types: </a:t>
            </a:r>
          </a:p>
          <a:p>
            <a:pPr marL="0" indent="0">
              <a:buNone/>
            </a:pPr>
            <a:r>
              <a:rPr lang="en-US" dirty="0"/>
              <a:t>D – dominant: direct, outspoken, results-oriented, problem-solver</a:t>
            </a:r>
          </a:p>
          <a:p>
            <a:pPr marL="400050" indent="-400050">
              <a:buNone/>
            </a:pPr>
            <a:r>
              <a:rPr lang="en-US" dirty="0"/>
              <a:t>I – Influencer: friendly, outgoing, talkative, optimistic, people-oriented</a:t>
            </a:r>
          </a:p>
          <a:p>
            <a:pPr marL="0" indent="0">
              <a:buNone/>
            </a:pPr>
            <a:r>
              <a:rPr lang="en-US" dirty="0"/>
              <a:t>S – steady: team player, stable, consistent, peacemaker</a:t>
            </a:r>
          </a:p>
          <a:p>
            <a:pPr marL="0" indent="0">
              <a:buNone/>
            </a:pPr>
            <a:r>
              <a:rPr lang="en-US" dirty="0"/>
              <a:t>C – conscientious: logical, organized, methodical, detail-oriented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89887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EC4FB0-5420-44CC-DB5D-C7A1F5D95A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E4C0639-76E1-2D10-F520-7DEC3CAAD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Communication Competencies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EAFB07B-6E3E-3F1C-9FA7-F02B995147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81719"/>
            <a:ext cx="10515600" cy="4095244"/>
          </a:xfrm>
        </p:spPr>
        <p:txBody>
          <a:bodyPr>
            <a:normAutofit/>
          </a:bodyPr>
          <a:lstStyle/>
          <a:p>
            <a:r>
              <a:rPr lang="en-US" dirty="0"/>
              <a:t>Assesses their own communication skills and effectiveness</a:t>
            </a:r>
          </a:p>
          <a:p>
            <a:r>
              <a:rPr lang="en-US" dirty="0"/>
              <a:t>Demonstrates cultural empathy when communicating</a:t>
            </a:r>
          </a:p>
          <a:p>
            <a:r>
              <a:rPr lang="en-US" dirty="0"/>
              <a:t>Assesses communication ability, health literacy, resources, and preferences of healthcare consumers</a:t>
            </a:r>
          </a:p>
          <a:p>
            <a:r>
              <a:rPr lang="en-US" dirty="0"/>
              <a:t>Uses language translation resources</a:t>
            </a:r>
          </a:p>
          <a:p>
            <a:r>
              <a:rPr lang="en-US" dirty="0"/>
              <a:t>Incorporates appropriate alternative strategies</a:t>
            </a:r>
          </a:p>
          <a:p>
            <a:r>
              <a:rPr lang="en-US" dirty="0"/>
              <a:t>Uses communication styles and methods that demonstrate caring, respect, deep listening, authenticity, and trust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DC334D0-524B-2781-9908-2C546999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56494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B294B4-88EC-7556-29EF-DB5955B03A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B4BBF5F-D9D5-D4F8-5319-3EA8BD4CE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Communication Competencies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3054495-1562-88DE-015F-B2AB9E9B2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81719"/>
            <a:ext cx="10515600" cy="4095244"/>
          </a:xfrm>
        </p:spPr>
        <p:txBody>
          <a:bodyPr>
            <a:normAutofit/>
          </a:bodyPr>
          <a:lstStyle/>
          <a:p>
            <a:r>
              <a:rPr lang="en-US" dirty="0"/>
              <a:t>Conveys accurate information</a:t>
            </a:r>
          </a:p>
          <a:p>
            <a:r>
              <a:rPr lang="en-US" dirty="0"/>
              <a:t>Maintains communication</a:t>
            </a:r>
          </a:p>
          <a:p>
            <a:r>
              <a:rPr lang="en-US" dirty="0"/>
              <a:t>Contributes nursing and spiritual perspectives</a:t>
            </a:r>
          </a:p>
          <a:p>
            <a:r>
              <a:rPr lang="en-US" dirty="0"/>
              <a:t>Exposes care processes and decision when they do not appear to be in the best interest of the healthcare consumer</a:t>
            </a:r>
          </a:p>
          <a:p>
            <a:r>
              <a:rPr lang="en-US" dirty="0"/>
              <a:t>Discloses concerns</a:t>
            </a:r>
          </a:p>
          <a:p>
            <a:r>
              <a:rPr lang="en-US" dirty="0"/>
              <a:t>Demonstrates continuous improvement of communication skills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EA384BD-1407-1822-ED69-F63B9656E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31772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4AE1F3-00EA-20AA-365C-1E3908837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AE43373-4796-D454-18A9-E7C21129A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Collaboration Competencies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7CD1484-1D79-3495-1AEC-05FE42A2B2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81719"/>
            <a:ext cx="10515600" cy="4095244"/>
          </a:xfrm>
        </p:spPr>
        <p:txBody>
          <a:bodyPr>
            <a:normAutofit/>
          </a:bodyPr>
          <a:lstStyle/>
          <a:p>
            <a:r>
              <a:rPr lang="en-US" dirty="0"/>
              <a:t>Identifies areas of expertise and contribution</a:t>
            </a:r>
          </a:p>
          <a:p>
            <a:r>
              <a:rPr lang="en-US" dirty="0"/>
              <a:t>Clearly articulates the nurse’s role and responsibilities</a:t>
            </a:r>
          </a:p>
          <a:p>
            <a:r>
              <a:rPr lang="en-US" dirty="0"/>
              <a:t>Uses the unique and complementary abilities of all members of the team</a:t>
            </a:r>
          </a:p>
          <a:p>
            <a:r>
              <a:rPr lang="en-US" dirty="0"/>
              <a:t>Partners with the healthcare consumer and key stakeholders to advocate for and effect change</a:t>
            </a:r>
          </a:p>
          <a:p>
            <a:r>
              <a:rPr lang="en-US" dirty="0"/>
              <a:t>Communicates with the healthcare consumer, family, groups, spiritual leaders, hospital and hospice chaplains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3269858-FF3D-9658-49CF-1F051A83D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49280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FD6BBE-EEA3-FD35-118C-89E0AAD167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1760CDC-7174-9657-4317-33EC600D1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Collaboration Competencies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06E9E06-E247-9DE9-B0CF-18B0CD43FF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81719"/>
            <a:ext cx="10515600" cy="4095244"/>
          </a:xfrm>
        </p:spPr>
        <p:txBody>
          <a:bodyPr>
            <a:normAutofit/>
          </a:bodyPr>
          <a:lstStyle/>
          <a:p>
            <a:r>
              <a:rPr lang="en-US" dirty="0"/>
              <a:t>Uses appropriate tools and techniques</a:t>
            </a:r>
          </a:p>
          <a:p>
            <a:r>
              <a:rPr lang="en-US" dirty="0"/>
              <a:t>Promotes engagement through consensus building and conflict management</a:t>
            </a:r>
          </a:p>
          <a:p>
            <a:r>
              <a:rPr lang="en-US" dirty="0"/>
              <a:t>Uses effective group dynamics and strategies to enhance team performance</a:t>
            </a:r>
          </a:p>
          <a:p>
            <a:r>
              <a:rPr lang="en-US" dirty="0"/>
              <a:t>Exhibits dignity and respect</a:t>
            </a:r>
          </a:p>
          <a:p>
            <a:r>
              <a:rPr lang="en-US" dirty="0"/>
              <a:t>Partners with all stakeholders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6C25603-4A43-BCFF-F226-C15E15723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67472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B16818-BB2A-A155-55AB-E568C8253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4E044F2-A492-E6CA-BC12-6B1249E8D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Communication Techniques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7DAF742-9443-DAB6-14E3-61B8B92200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81719"/>
            <a:ext cx="10515600" cy="4095244"/>
          </a:xfrm>
        </p:spPr>
        <p:txBody>
          <a:bodyPr>
            <a:normAutofit/>
          </a:bodyPr>
          <a:lstStyle/>
          <a:p>
            <a:r>
              <a:rPr lang="en-US" dirty="0"/>
              <a:t>Use of encouragers</a:t>
            </a:r>
          </a:p>
          <a:p>
            <a:r>
              <a:rPr lang="en-US" dirty="0"/>
              <a:t>Use of questions</a:t>
            </a:r>
          </a:p>
          <a:p>
            <a:r>
              <a:rPr lang="en-US" dirty="0"/>
              <a:t>Use of restating</a:t>
            </a:r>
          </a:p>
          <a:p>
            <a:r>
              <a:rPr lang="en-US" dirty="0"/>
              <a:t>Use of clarifying</a:t>
            </a:r>
          </a:p>
          <a:p>
            <a:r>
              <a:rPr lang="en-US" dirty="0"/>
              <a:t>Use of reflecting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EBC8048-0220-FB91-7A55-0F214F88E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57181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71AC7E-0066-F7B6-CD8F-A2E452A9AD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92ABCF5-64B9-CE57-1A2E-851E76C3C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Communication Techniques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768269A-5124-615C-7384-E5A384F3C9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81719"/>
            <a:ext cx="10515600" cy="4095244"/>
          </a:xfrm>
        </p:spPr>
        <p:txBody>
          <a:bodyPr>
            <a:normAutofit/>
          </a:bodyPr>
          <a:lstStyle/>
          <a:p>
            <a:r>
              <a:rPr lang="en-US" dirty="0"/>
              <a:t>Use of silence</a:t>
            </a:r>
          </a:p>
          <a:p>
            <a:r>
              <a:rPr lang="en-US" dirty="0"/>
              <a:t>Use of summarizing</a:t>
            </a:r>
          </a:p>
          <a:p>
            <a:r>
              <a:rPr lang="en-US" dirty="0"/>
              <a:t>Use of appropriate verbal interventions</a:t>
            </a:r>
          </a:p>
          <a:p>
            <a:r>
              <a:rPr lang="en-US" dirty="0"/>
              <a:t>Use of confirming responses</a:t>
            </a:r>
          </a:p>
          <a:p>
            <a:r>
              <a:rPr lang="en-US" dirty="0"/>
              <a:t>Use of feedback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CCAC9D9-4077-FA2A-CA29-EF62DC1D8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18587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B75C48-02B1-A7F3-77B1-DF0AF1FA36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84C2133-77F8-8465-62AB-253B30408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Communication Blockers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3DFD9CE-1159-6E7D-7F01-6733A7E297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81719"/>
            <a:ext cx="10515600" cy="4095244"/>
          </a:xfrm>
        </p:spPr>
        <p:txBody>
          <a:bodyPr>
            <a:normAutofit/>
          </a:bodyPr>
          <a:lstStyle/>
          <a:p>
            <a:r>
              <a:rPr lang="en-US" dirty="0"/>
              <a:t>Giving advice</a:t>
            </a:r>
          </a:p>
          <a:p>
            <a:r>
              <a:rPr lang="en-US" dirty="0"/>
              <a:t>Blaming the client</a:t>
            </a:r>
          </a:p>
          <a:p>
            <a:r>
              <a:rPr lang="en-US" dirty="0"/>
              <a:t>Changing the topic inappropriately</a:t>
            </a:r>
          </a:p>
          <a:p>
            <a:r>
              <a:rPr lang="en-US" dirty="0"/>
              <a:t>Defensiveness</a:t>
            </a:r>
          </a:p>
          <a:p>
            <a:r>
              <a:rPr lang="en-US" dirty="0"/>
              <a:t>False reassurance</a:t>
            </a:r>
          </a:p>
          <a:p>
            <a:r>
              <a:rPr lang="en-US" dirty="0"/>
              <a:t>Judging the client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6E631BD-B6A5-8A94-F8E1-55277B12E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61920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E81561-57BB-9746-2DC0-5E3AC162C2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F7B048C-747C-EC50-2703-C5DEE87FD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Communication Blockers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429D256-F87A-B875-E3F4-9A6EB3DE36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81719"/>
            <a:ext cx="10515600" cy="4095244"/>
          </a:xfrm>
        </p:spPr>
        <p:txBody>
          <a:bodyPr>
            <a:normAutofit/>
          </a:bodyPr>
          <a:lstStyle/>
          <a:p>
            <a:r>
              <a:rPr lang="en-US" dirty="0"/>
              <a:t>Leading statements</a:t>
            </a:r>
          </a:p>
          <a:p>
            <a:r>
              <a:rPr lang="en-US" dirty="0"/>
              <a:t>Moralizing</a:t>
            </a:r>
          </a:p>
          <a:p>
            <a:r>
              <a:rPr lang="en-US" dirty="0"/>
              <a:t>Multiple questions</a:t>
            </a:r>
          </a:p>
          <a:p>
            <a:r>
              <a:rPr lang="en-US" dirty="0"/>
              <a:t>Overuse of closed-ended questions</a:t>
            </a:r>
          </a:p>
          <a:p>
            <a:r>
              <a:rPr lang="en-US" dirty="0"/>
              <a:t>Parroting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C7ED4B1-E528-72B2-C562-D47BD3E80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02203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8B590A-A521-69D3-3C30-73D586AE48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6915FA2-3E2C-B4EC-9211-8A2970A10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Communication Blockers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CF5DB4F-3F52-81A1-D46B-FD60F780CE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81719"/>
            <a:ext cx="10515600" cy="4095244"/>
          </a:xfrm>
        </p:spPr>
        <p:txBody>
          <a:bodyPr>
            <a:normAutofit/>
          </a:bodyPr>
          <a:lstStyle/>
          <a:p>
            <a:r>
              <a:rPr lang="en-US" dirty="0"/>
              <a:t>Patronizing the client</a:t>
            </a:r>
          </a:p>
          <a:p>
            <a:r>
              <a:rPr lang="en-US" dirty="0"/>
              <a:t>Placating the client</a:t>
            </a:r>
          </a:p>
          <a:p>
            <a:r>
              <a:rPr lang="en-US" dirty="0"/>
              <a:t>Rationalizing feelings</a:t>
            </a:r>
          </a:p>
          <a:p>
            <a:r>
              <a:rPr lang="en-US" dirty="0"/>
              <a:t>Stumped silence</a:t>
            </a:r>
          </a:p>
          <a:p>
            <a:r>
              <a:rPr lang="en-US" dirty="0"/>
              <a:t>“Why” </a:t>
            </a:r>
            <a:r>
              <a:rPr lang="en-US" dirty="0" err="1"/>
              <a:t>quesitons</a:t>
            </a: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05DA8BB-0724-34CD-1A79-382C82FC8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49518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is my communication style while working in a group? What steps can I take to identify the styles of others in my team ministry?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F12F8A-1580-8FA5-93AE-F7B2D4A4EF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82730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13861D-5018-D509-E36B-35444B423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A4860F1-B53E-65F2-66A9-C858A7718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D6F8DA7-559F-BD13-340E-51ED1A04E6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do I do when I feel threatened or misunderstood?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A951B1-897B-B589-8BB0-7DB4D81317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B55EDEF7-8351-4945-1812-12D3EF6C0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52982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FFF71B0-DC6B-4069-8A51-ECDBFFB9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Questions and Answers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8F2FB3-9116-A571-294C-0C0946ACA0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5109" y="1825625"/>
            <a:ext cx="5801781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7BE0B5D0-25ED-F14D-8F2E-64AA8959B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823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1196</TotalTime>
  <Words>1689</Words>
  <Application>Microsoft Office PowerPoint</Application>
  <PresentationFormat>Widescreen</PresentationFormat>
  <Paragraphs>360</Paragraphs>
  <Slides>62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6" baseType="lpstr">
      <vt:lpstr>Aptos</vt:lpstr>
      <vt:lpstr>Aptos Display</vt:lpstr>
      <vt:lpstr>Arial</vt:lpstr>
      <vt:lpstr>Office Theme</vt:lpstr>
      <vt:lpstr>Communication and Collaboration</vt:lpstr>
      <vt:lpstr>Learning Outcomes</vt:lpstr>
      <vt:lpstr>Key term</vt:lpstr>
      <vt:lpstr>Key term</vt:lpstr>
      <vt:lpstr>   Key term</vt:lpstr>
      <vt:lpstr>Key term</vt:lpstr>
      <vt:lpstr>Key term</vt:lpstr>
      <vt:lpstr>Key term</vt:lpstr>
      <vt:lpstr>Outcome 1 </vt:lpstr>
      <vt:lpstr>Definitions to Understand Communication</vt:lpstr>
      <vt:lpstr>Characteristics of Therapeutic Communication</vt:lpstr>
      <vt:lpstr>Supportive Listening</vt:lpstr>
      <vt:lpstr>Active Listening</vt:lpstr>
      <vt:lpstr>Active Listening (continued)</vt:lpstr>
      <vt:lpstr>Presence</vt:lpstr>
      <vt:lpstr>Presence (continued)</vt:lpstr>
      <vt:lpstr>Critical Thinking</vt:lpstr>
      <vt:lpstr>Critical Thinking</vt:lpstr>
      <vt:lpstr>Critical Thinking</vt:lpstr>
      <vt:lpstr>Critical Thinking</vt:lpstr>
      <vt:lpstr>Critical Thinking</vt:lpstr>
      <vt:lpstr>Critical Thinking</vt:lpstr>
      <vt:lpstr>Outcome 2 </vt:lpstr>
      <vt:lpstr>The Ministerial Group</vt:lpstr>
      <vt:lpstr>Strengths of the group approach</vt:lpstr>
      <vt:lpstr>Strengths of the group approach (continued)</vt:lpstr>
      <vt:lpstr>Types of Staff Structures</vt:lpstr>
      <vt:lpstr>Practical Issues Related to the Ministerial Staff</vt:lpstr>
      <vt:lpstr>Coordination and Collaboration</vt:lpstr>
      <vt:lpstr>Coordination and Collaboration (continued)</vt:lpstr>
      <vt:lpstr>Critical Thinking</vt:lpstr>
      <vt:lpstr>Critical Thinking</vt:lpstr>
      <vt:lpstr>Critical Thinking</vt:lpstr>
      <vt:lpstr>Outcome 3 </vt:lpstr>
      <vt:lpstr>Understanding Conflict</vt:lpstr>
      <vt:lpstr>Responding to Conflict </vt:lpstr>
      <vt:lpstr>Responding to Conflict  (continued)</vt:lpstr>
      <vt:lpstr>Causes of Conflict</vt:lpstr>
      <vt:lpstr>Causes of Conflict (continued)</vt:lpstr>
      <vt:lpstr>Finding the Path to Take</vt:lpstr>
      <vt:lpstr>Finding the Path to Take (continued)</vt:lpstr>
      <vt:lpstr>Buddhist Method of Conflict Management</vt:lpstr>
      <vt:lpstr>Christian Model of Conflict Resolution: A Structured Approach</vt:lpstr>
      <vt:lpstr>Christian Model of Conflict Resolution: A Structured Approach (continued)</vt:lpstr>
      <vt:lpstr>Muslim Model of Conflict Resolution</vt:lpstr>
      <vt:lpstr>Critical Thinking</vt:lpstr>
      <vt:lpstr>Critical Thinking (continued)</vt:lpstr>
      <vt:lpstr>Critical Thinking</vt:lpstr>
      <vt:lpstr>Outcome 4 </vt:lpstr>
      <vt:lpstr>Understanding Individual Preferences</vt:lpstr>
      <vt:lpstr>Communication Competencies</vt:lpstr>
      <vt:lpstr>Communication Competencies (continued)</vt:lpstr>
      <vt:lpstr>Collaboration Competencies</vt:lpstr>
      <vt:lpstr>Collaboration Competencies (continued)</vt:lpstr>
      <vt:lpstr>Communication Techniques</vt:lpstr>
      <vt:lpstr>Communication Techniques (continued)</vt:lpstr>
      <vt:lpstr>Communication Blockers</vt:lpstr>
      <vt:lpstr>Communication Blockers (continued)</vt:lpstr>
      <vt:lpstr>Communication Blockers (continued)</vt:lpstr>
      <vt:lpstr>Critical Thinking </vt:lpstr>
      <vt:lpstr>Critical Thinking </vt:lpstr>
      <vt:lpstr>Questions and Answers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Deb Fell-Carlson</dc:creator>
  <cp:lastModifiedBy>Bateman, Bev</cp:lastModifiedBy>
  <cp:revision>10</cp:revision>
  <dcterms:created xsi:type="dcterms:W3CDTF">2024-11-27T22:23:03Z</dcterms:created>
  <dcterms:modified xsi:type="dcterms:W3CDTF">2025-10-26T01:04:04Z</dcterms:modified>
</cp:coreProperties>
</file>