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324" r:id="rId3"/>
    <p:sldId id="288" r:id="rId4"/>
    <p:sldId id="263" r:id="rId5"/>
    <p:sldId id="264" r:id="rId6"/>
    <p:sldId id="271" r:id="rId7"/>
    <p:sldId id="275" r:id="rId8"/>
    <p:sldId id="272" r:id="rId9"/>
    <p:sldId id="276" r:id="rId10"/>
    <p:sldId id="262" r:id="rId11"/>
    <p:sldId id="292" r:id="rId12"/>
    <p:sldId id="268" r:id="rId13"/>
    <p:sldId id="261" r:id="rId14"/>
    <p:sldId id="265" r:id="rId15"/>
    <p:sldId id="325" r:id="rId16"/>
    <p:sldId id="266" r:id="rId17"/>
    <p:sldId id="326" r:id="rId18"/>
    <p:sldId id="327" r:id="rId19"/>
    <p:sldId id="328" r:id="rId20"/>
    <p:sldId id="267" r:id="rId21"/>
    <p:sldId id="329" r:id="rId22"/>
    <p:sldId id="330" r:id="rId23"/>
    <p:sldId id="269" r:id="rId24"/>
    <p:sldId id="270" r:id="rId25"/>
    <p:sldId id="331" r:id="rId26"/>
    <p:sldId id="273" r:id="rId27"/>
    <p:sldId id="333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334" r:id="rId36"/>
    <p:sldId id="335" r:id="rId37"/>
    <p:sldId id="284" r:id="rId38"/>
    <p:sldId id="336" r:id="rId39"/>
    <p:sldId id="285" r:id="rId40"/>
    <p:sldId id="338" r:id="rId41"/>
    <p:sldId id="337" r:id="rId42"/>
    <p:sldId id="339" r:id="rId43"/>
    <p:sldId id="340" r:id="rId44"/>
    <p:sldId id="286" r:id="rId45"/>
    <p:sldId id="341" r:id="rId46"/>
    <p:sldId id="342" r:id="rId47"/>
    <p:sldId id="287" r:id="rId48"/>
    <p:sldId id="289" r:id="rId49"/>
    <p:sldId id="290" r:id="rId50"/>
    <p:sldId id="291" r:id="rId51"/>
    <p:sldId id="293" r:id="rId52"/>
    <p:sldId id="343" r:id="rId53"/>
    <p:sldId id="344" r:id="rId54"/>
    <p:sldId id="345" r:id="rId55"/>
    <p:sldId id="346" r:id="rId56"/>
    <p:sldId id="347" r:id="rId57"/>
    <p:sldId id="348" r:id="rId58"/>
    <p:sldId id="294" r:id="rId59"/>
    <p:sldId id="349" r:id="rId60"/>
    <p:sldId id="350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F9A"/>
    <a:srgbClr val="00A9A2"/>
    <a:srgbClr val="88D382"/>
    <a:srgbClr val="6699FF"/>
    <a:srgbClr val="627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FCDE34-387F-432F-A91D-A69CAFE31D68}" v="159" dt="2025-10-25T21:05:23.5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399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microsoft.com/office/2016/11/relationships/changesInfo" Target="changesInfos/changesInfo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microsoft.com/office/2015/10/relationships/revisionInfo" Target="revisionInfo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teman, Bev" userId="78a4a1ab-f5ae-471d-a304-cc7fab5b40fa" providerId="ADAL" clId="{9D79737B-E556-458B-A1B4-402CFBFECC74}"/>
    <pc:docChg chg="undo custSel addSld delSld modSld sldOrd">
      <pc:chgData name="Bateman, Bev" userId="78a4a1ab-f5ae-471d-a304-cc7fab5b40fa" providerId="ADAL" clId="{9D79737B-E556-458B-A1B4-402CFBFECC74}" dt="2025-10-26T00:21:02.318" v="6749" actId="20577"/>
      <pc:docMkLst>
        <pc:docMk/>
      </pc:docMkLst>
      <pc:sldChg chg="del">
        <pc:chgData name="Bateman, Bev" userId="78a4a1ab-f5ae-471d-a304-cc7fab5b40fa" providerId="ADAL" clId="{9D79737B-E556-458B-A1B4-402CFBFECC74}" dt="2025-10-25T00:43:58.628" v="2" actId="47"/>
        <pc:sldMkLst>
          <pc:docMk/>
          <pc:sldMk cId="1669235989" sldId="256"/>
        </pc:sldMkLst>
      </pc:sldChg>
      <pc:sldChg chg="del">
        <pc:chgData name="Bateman, Bev" userId="78a4a1ab-f5ae-471d-a304-cc7fab5b40fa" providerId="ADAL" clId="{9D79737B-E556-458B-A1B4-402CFBFECC74}" dt="2025-10-25T21:05:05.337" v="6620" actId="47"/>
        <pc:sldMkLst>
          <pc:docMk/>
          <pc:sldMk cId="2563946343" sldId="257"/>
        </pc:sldMkLst>
      </pc:sldChg>
      <pc:sldChg chg="del">
        <pc:chgData name="Bateman, Bev" userId="78a4a1ab-f5ae-471d-a304-cc7fab5b40fa" providerId="ADAL" clId="{9D79737B-E556-458B-A1B4-402CFBFECC74}" dt="2025-10-25T21:05:04.450" v="6619" actId="47"/>
        <pc:sldMkLst>
          <pc:docMk/>
          <pc:sldMk cId="2251388040" sldId="258"/>
        </pc:sldMkLst>
      </pc:sldChg>
      <pc:sldChg chg="add">
        <pc:chgData name="Bateman, Bev" userId="78a4a1ab-f5ae-471d-a304-cc7fab5b40fa" providerId="ADAL" clId="{9D79737B-E556-458B-A1B4-402CFBFECC74}" dt="2025-10-25T00:43:43.116" v="0"/>
        <pc:sldMkLst>
          <pc:docMk/>
          <pc:sldMk cId="3163166019" sldId="259"/>
        </pc:sldMkLst>
      </pc:sldChg>
      <pc:sldChg chg="modSp add del mod">
        <pc:chgData name="Bateman, Bev" userId="78a4a1ab-f5ae-471d-a304-cc7fab5b40fa" providerId="ADAL" clId="{9D79737B-E556-458B-A1B4-402CFBFECC74}" dt="2025-10-25T00:56:16.326" v="147" actId="47"/>
        <pc:sldMkLst>
          <pc:docMk/>
          <pc:sldMk cId="3357052727" sldId="260"/>
        </pc:sldMkLst>
        <pc:spChg chg="mod">
          <ac:chgData name="Bateman, Bev" userId="78a4a1ab-f5ae-471d-a304-cc7fab5b40fa" providerId="ADAL" clId="{9D79737B-E556-458B-A1B4-402CFBFECC74}" dt="2025-10-25T00:47:11.885" v="31" actId="21"/>
          <ac:spMkLst>
            <pc:docMk/>
            <pc:sldMk cId="3357052727" sldId="260"/>
            <ac:spMk id="5" creationId="{AAC8AF18-3AB3-4697-A390-D4DD0288FDE5}"/>
          </ac:spMkLst>
        </pc:spChg>
      </pc:sldChg>
      <pc:sldChg chg="modSp add mod modClrScheme chgLayout">
        <pc:chgData name="Bateman, Bev" userId="78a4a1ab-f5ae-471d-a304-cc7fab5b40fa" providerId="ADAL" clId="{9D79737B-E556-458B-A1B4-402CFBFECC74}" dt="2025-10-25T00:56:32.025" v="150" actId="26606"/>
        <pc:sldMkLst>
          <pc:docMk/>
          <pc:sldMk cId="2958736197" sldId="261"/>
        </pc:sldMkLst>
        <pc:spChg chg="mod modVis">
          <ac:chgData name="Bateman, Bev" userId="78a4a1ab-f5ae-471d-a304-cc7fab5b40fa" providerId="ADAL" clId="{9D79737B-E556-458B-A1B4-402CFBFECC74}" dt="2025-10-25T00:56:32.025" v="150" actId="26606"/>
          <ac:spMkLst>
            <pc:docMk/>
            <pc:sldMk cId="2958736197" sldId="261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00:56:32.025" v="150" actId="26606"/>
          <ac:spMkLst>
            <pc:docMk/>
            <pc:sldMk cId="2958736197" sldId="261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00:56:32.025" v="150" actId="26606"/>
          <ac:spMkLst>
            <pc:docMk/>
            <pc:sldMk cId="2958736197" sldId="261"/>
            <ac:spMk id="5" creationId="{DBC9CB54-7258-4098-B681-7499198498C0}"/>
          </ac:spMkLst>
        </pc:spChg>
      </pc:sldChg>
      <pc:sldChg chg="modSp add mod ord modClrScheme chgLayout">
        <pc:chgData name="Bateman, Bev" userId="78a4a1ab-f5ae-471d-a304-cc7fab5b40fa" providerId="ADAL" clId="{9D79737B-E556-458B-A1B4-402CFBFECC74}" dt="2025-10-25T01:10:02.974" v="644" actId="20577"/>
        <pc:sldMkLst>
          <pc:docMk/>
          <pc:sldMk cId="3341908550" sldId="262"/>
        </pc:sldMkLst>
        <pc:spChg chg="mod modVis">
          <ac:chgData name="Bateman, Bev" userId="78a4a1ab-f5ae-471d-a304-cc7fab5b40fa" providerId="ADAL" clId="{9D79737B-E556-458B-A1B4-402CFBFECC74}" dt="2025-10-25T01:09:31.559" v="606" actId="26606"/>
          <ac:spMkLst>
            <pc:docMk/>
            <pc:sldMk cId="3341908550" sldId="262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01:09:31.559" v="606" actId="26606"/>
          <ac:spMkLst>
            <pc:docMk/>
            <pc:sldMk cId="3341908550" sldId="262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01:10:02.974" v="644" actId="20577"/>
          <ac:spMkLst>
            <pc:docMk/>
            <pc:sldMk cId="3341908550" sldId="262"/>
            <ac:spMk id="5" creationId="{DBC9CB54-7258-4098-B681-7499198498C0}"/>
          </ac:spMkLst>
        </pc:spChg>
      </pc:sldChg>
      <pc:sldChg chg="modSp add mod ord modClrScheme chgLayout">
        <pc:chgData name="Bateman, Bev" userId="78a4a1ab-f5ae-471d-a304-cc7fab5b40fa" providerId="ADAL" clId="{9D79737B-E556-458B-A1B4-402CFBFECC74}" dt="2025-10-25T01:03:03.078" v="241" actId="20577"/>
        <pc:sldMkLst>
          <pc:docMk/>
          <pc:sldMk cId="1884891674" sldId="263"/>
        </pc:sldMkLst>
        <pc:spChg chg="mod modVis">
          <ac:chgData name="Bateman, Bev" userId="78a4a1ab-f5ae-471d-a304-cc7fab5b40fa" providerId="ADAL" clId="{9D79737B-E556-458B-A1B4-402CFBFECC74}" dt="2025-10-25T01:02:35.483" v="220" actId="26606"/>
          <ac:spMkLst>
            <pc:docMk/>
            <pc:sldMk cId="1884891674" sldId="263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01:02:35.483" v="220" actId="26606"/>
          <ac:spMkLst>
            <pc:docMk/>
            <pc:sldMk cId="1884891674" sldId="263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01:03:03.078" v="241" actId="20577"/>
          <ac:spMkLst>
            <pc:docMk/>
            <pc:sldMk cId="1884891674" sldId="263"/>
            <ac:spMk id="5" creationId="{DBC9CB54-7258-4098-B681-7499198498C0}"/>
          </ac:spMkLst>
        </pc:spChg>
      </pc:sldChg>
      <pc:sldChg chg="modSp add mod ord modClrScheme chgLayout">
        <pc:chgData name="Bateman, Bev" userId="78a4a1ab-f5ae-471d-a304-cc7fab5b40fa" providerId="ADAL" clId="{9D79737B-E556-458B-A1B4-402CFBFECC74}" dt="2025-10-25T01:04:16.334" v="291" actId="20577"/>
        <pc:sldMkLst>
          <pc:docMk/>
          <pc:sldMk cId="1358389966" sldId="264"/>
        </pc:sldMkLst>
        <pc:spChg chg="mod modVis">
          <ac:chgData name="Bateman, Bev" userId="78a4a1ab-f5ae-471d-a304-cc7fab5b40fa" providerId="ADAL" clId="{9D79737B-E556-458B-A1B4-402CFBFECC74}" dt="2025-10-25T01:04:00.484" v="271" actId="26606"/>
          <ac:spMkLst>
            <pc:docMk/>
            <pc:sldMk cId="1358389966" sldId="264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01:04:00.484" v="271" actId="26606"/>
          <ac:spMkLst>
            <pc:docMk/>
            <pc:sldMk cId="1358389966" sldId="264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01:04:16.334" v="291" actId="20577"/>
          <ac:spMkLst>
            <pc:docMk/>
            <pc:sldMk cId="1358389966" sldId="264"/>
            <ac:spMk id="5" creationId="{DBC9CB54-7258-4098-B681-7499198498C0}"/>
          </ac:spMkLst>
        </pc:spChg>
      </pc:sldChg>
      <pc:sldChg chg="modSp add mod">
        <pc:chgData name="Bateman, Bev" userId="78a4a1ab-f5ae-471d-a304-cc7fab5b40fa" providerId="ADAL" clId="{9D79737B-E556-458B-A1B4-402CFBFECC74}" dt="2025-10-25T21:13:44.283" v="6670" actId="14100"/>
        <pc:sldMkLst>
          <pc:docMk/>
          <pc:sldMk cId="3117528063" sldId="265"/>
        </pc:sldMkLst>
        <pc:spChg chg="mod">
          <ac:chgData name="Bateman, Bev" userId="78a4a1ab-f5ae-471d-a304-cc7fab5b40fa" providerId="ADAL" clId="{9D79737B-E556-458B-A1B4-402CFBFECC74}" dt="2025-10-25T21:13:44.283" v="6670" actId="14100"/>
          <ac:spMkLst>
            <pc:docMk/>
            <pc:sldMk cId="3117528063" sldId="265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21:13:05.081" v="6669" actId="1076"/>
          <ac:spMkLst>
            <pc:docMk/>
            <pc:sldMk cId="3117528063" sldId="265"/>
            <ac:spMk id="5" creationId="{DBC9CB54-7258-4098-B681-7499198498C0}"/>
          </ac:spMkLst>
        </pc:spChg>
      </pc:sldChg>
      <pc:sldChg chg="addSp modSp add mod">
        <pc:chgData name="Bateman, Bev" userId="78a4a1ab-f5ae-471d-a304-cc7fab5b40fa" providerId="ADAL" clId="{9D79737B-E556-458B-A1B4-402CFBFECC74}" dt="2025-10-25T21:10:44.185" v="6653" actId="1076"/>
        <pc:sldMkLst>
          <pc:docMk/>
          <pc:sldMk cId="1950648015" sldId="266"/>
        </pc:sldMkLst>
        <pc:spChg chg="add mod">
          <ac:chgData name="Bateman, Bev" userId="78a4a1ab-f5ae-471d-a304-cc7fab5b40fa" providerId="ADAL" clId="{9D79737B-E556-458B-A1B4-402CFBFECC74}" dt="2025-10-25T01:17:29.702" v="972" actId="1076"/>
          <ac:spMkLst>
            <pc:docMk/>
            <pc:sldMk cId="1950648015" sldId="266"/>
            <ac:spMk id="3" creationId="{47C47DA1-9791-9234-A68C-46749B1BF1B3}"/>
          </ac:spMkLst>
        </pc:spChg>
        <pc:spChg chg="mod">
          <ac:chgData name="Bateman, Bev" userId="78a4a1ab-f5ae-471d-a304-cc7fab5b40fa" providerId="ADAL" clId="{9D79737B-E556-458B-A1B4-402CFBFECC74}" dt="2025-10-25T21:10:36.942" v="6648" actId="255"/>
          <ac:spMkLst>
            <pc:docMk/>
            <pc:sldMk cId="1950648015" sldId="266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21:10:44.185" v="6653" actId="1076"/>
          <ac:spMkLst>
            <pc:docMk/>
            <pc:sldMk cId="1950648015" sldId="266"/>
            <ac:spMk id="5" creationId="{DBC9CB54-7258-4098-B681-7499198498C0}"/>
          </ac:spMkLst>
        </pc:spChg>
      </pc:sldChg>
      <pc:sldChg chg="addSp modSp add mod modClrScheme chgLayout">
        <pc:chgData name="Bateman, Bev" userId="78a4a1ab-f5ae-471d-a304-cc7fab5b40fa" providerId="ADAL" clId="{9D79737B-E556-458B-A1B4-402CFBFECC74}" dt="2025-10-25T01:23:18.910" v="1755" actId="26606"/>
        <pc:sldMkLst>
          <pc:docMk/>
          <pc:sldMk cId="424087036" sldId="267"/>
        </pc:sldMkLst>
        <pc:spChg chg="mod ord modVis">
          <ac:chgData name="Bateman, Bev" userId="78a4a1ab-f5ae-471d-a304-cc7fab5b40fa" providerId="ADAL" clId="{9D79737B-E556-458B-A1B4-402CFBFECC74}" dt="2025-10-25T01:23:18.910" v="1755" actId="26606"/>
          <ac:spMkLst>
            <pc:docMk/>
            <pc:sldMk cId="424087036" sldId="267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01:23:18.910" v="1755" actId="26606"/>
          <ac:spMkLst>
            <pc:docMk/>
            <pc:sldMk cId="424087036" sldId="267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01:23:18.910" v="1755" actId="26606"/>
          <ac:spMkLst>
            <pc:docMk/>
            <pc:sldMk cId="424087036" sldId="267"/>
            <ac:spMk id="5" creationId="{DBC9CB54-7258-4098-B681-7499198498C0}"/>
          </ac:spMkLst>
        </pc:spChg>
        <pc:picChg chg="add mod">
          <ac:chgData name="Bateman, Bev" userId="78a4a1ab-f5ae-471d-a304-cc7fab5b40fa" providerId="ADAL" clId="{9D79737B-E556-458B-A1B4-402CFBFECC74}" dt="2025-10-25T01:23:18.910" v="1755" actId="26606"/>
          <ac:picMkLst>
            <pc:docMk/>
            <pc:sldMk cId="424087036" sldId="267"/>
            <ac:picMk id="3" creationId="{600C3DFE-D497-1FF3-90E3-B3EF24A64A4B}"/>
          </ac:picMkLst>
        </pc:picChg>
      </pc:sldChg>
      <pc:sldChg chg="modSp add mod ord modClrScheme chgLayout">
        <pc:chgData name="Bateman, Bev" userId="78a4a1ab-f5ae-471d-a304-cc7fab5b40fa" providerId="ADAL" clId="{9D79737B-E556-458B-A1B4-402CFBFECC74}" dt="2025-10-25T01:11:23.010" v="716" actId="20577"/>
        <pc:sldMkLst>
          <pc:docMk/>
          <pc:sldMk cId="3266950852" sldId="268"/>
        </pc:sldMkLst>
        <pc:spChg chg="mod modVis">
          <ac:chgData name="Bateman, Bev" userId="78a4a1ab-f5ae-471d-a304-cc7fab5b40fa" providerId="ADAL" clId="{9D79737B-E556-458B-A1B4-402CFBFECC74}" dt="2025-10-25T01:11:15.293" v="715" actId="26606"/>
          <ac:spMkLst>
            <pc:docMk/>
            <pc:sldMk cId="3266950852" sldId="268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01:11:15.293" v="715" actId="26606"/>
          <ac:spMkLst>
            <pc:docMk/>
            <pc:sldMk cId="3266950852" sldId="268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01:11:23.010" v="716" actId="20577"/>
          <ac:spMkLst>
            <pc:docMk/>
            <pc:sldMk cId="3266950852" sldId="268"/>
            <ac:spMk id="5" creationId="{DBC9CB54-7258-4098-B681-7499198498C0}"/>
          </ac:spMkLst>
        </pc:spChg>
      </pc:sldChg>
      <pc:sldChg chg="modSp add mod modClrScheme chgLayout">
        <pc:chgData name="Bateman, Bev" userId="78a4a1ab-f5ae-471d-a304-cc7fab5b40fa" providerId="ADAL" clId="{9D79737B-E556-458B-A1B4-402CFBFECC74}" dt="2025-10-25T01:24:40.008" v="1770" actId="26606"/>
        <pc:sldMkLst>
          <pc:docMk/>
          <pc:sldMk cId="1071491884" sldId="269"/>
        </pc:sldMkLst>
        <pc:spChg chg="mod modVis">
          <ac:chgData name="Bateman, Bev" userId="78a4a1ab-f5ae-471d-a304-cc7fab5b40fa" providerId="ADAL" clId="{9D79737B-E556-458B-A1B4-402CFBFECC74}" dt="2025-10-25T01:24:40.008" v="1770" actId="26606"/>
          <ac:spMkLst>
            <pc:docMk/>
            <pc:sldMk cId="1071491884" sldId="269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01:24:40.008" v="1770" actId="26606"/>
          <ac:spMkLst>
            <pc:docMk/>
            <pc:sldMk cId="1071491884" sldId="269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01:24:40.008" v="1770" actId="26606"/>
          <ac:spMkLst>
            <pc:docMk/>
            <pc:sldMk cId="1071491884" sldId="269"/>
            <ac:spMk id="5" creationId="{DBC9CB54-7258-4098-B681-7499198498C0}"/>
          </ac:spMkLst>
        </pc:spChg>
      </pc:sldChg>
      <pc:sldChg chg="modSp add mod">
        <pc:chgData name="Bateman, Bev" userId="78a4a1ab-f5ae-471d-a304-cc7fab5b40fa" providerId="ADAL" clId="{9D79737B-E556-458B-A1B4-402CFBFECC74}" dt="2025-10-25T01:25:16.478" v="1774" actId="20577"/>
        <pc:sldMkLst>
          <pc:docMk/>
          <pc:sldMk cId="2874528884" sldId="270"/>
        </pc:sldMkLst>
        <pc:spChg chg="mod">
          <ac:chgData name="Bateman, Bev" userId="78a4a1ab-f5ae-471d-a304-cc7fab5b40fa" providerId="ADAL" clId="{9D79737B-E556-458B-A1B4-402CFBFECC74}" dt="2025-10-25T01:25:05.053" v="1772"/>
          <ac:spMkLst>
            <pc:docMk/>
            <pc:sldMk cId="2874528884" sldId="270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01:25:16.478" v="1774" actId="20577"/>
          <ac:spMkLst>
            <pc:docMk/>
            <pc:sldMk cId="2874528884" sldId="270"/>
            <ac:spMk id="5" creationId="{DBC9CB54-7258-4098-B681-7499198498C0}"/>
          </ac:spMkLst>
        </pc:spChg>
      </pc:sldChg>
      <pc:sldChg chg="modSp add mod ord modClrScheme chgLayout">
        <pc:chgData name="Bateman, Bev" userId="78a4a1ab-f5ae-471d-a304-cc7fab5b40fa" providerId="ADAL" clId="{9D79737B-E556-458B-A1B4-402CFBFECC74}" dt="2025-10-25T01:05:29.986" v="486" actId="20577"/>
        <pc:sldMkLst>
          <pc:docMk/>
          <pc:sldMk cId="3867099954" sldId="271"/>
        </pc:sldMkLst>
        <pc:spChg chg="mod modVis">
          <ac:chgData name="Bateman, Bev" userId="78a4a1ab-f5ae-471d-a304-cc7fab5b40fa" providerId="ADAL" clId="{9D79737B-E556-458B-A1B4-402CFBFECC74}" dt="2025-10-25T01:04:51.918" v="317" actId="26606"/>
          <ac:spMkLst>
            <pc:docMk/>
            <pc:sldMk cId="3867099954" sldId="271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01:04:51.918" v="317" actId="26606"/>
          <ac:spMkLst>
            <pc:docMk/>
            <pc:sldMk cId="3867099954" sldId="271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01:05:29.986" v="486" actId="20577"/>
          <ac:spMkLst>
            <pc:docMk/>
            <pc:sldMk cId="3867099954" sldId="271"/>
            <ac:spMk id="5" creationId="{DBC9CB54-7258-4098-B681-7499198498C0}"/>
          </ac:spMkLst>
        </pc:spChg>
      </pc:sldChg>
      <pc:sldChg chg="modSp add mod ord modClrScheme chgLayout">
        <pc:chgData name="Bateman, Bev" userId="78a4a1ab-f5ae-471d-a304-cc7fab5b40fa" providerId="ADAL" clId="{9D79737B-E556-458B-A1B4-402CFBFECC74}" dt="2025-10-25T01:07:36.789" v="535" actId="20577"/>
        <pc:sldMkLst>
          <pc:docMk/>
          <pc:sldMk cId="3437970259" sldId="272"/>
        </pc:sldMkLst>
        <pc:spChg chg="mod modVis">
          <ac:chgData name="Bateman, Bev" userId="78a4a1ab-f5ae-471d-a304-cc7fab5b40fa" providerId="ADAL" clId="{9D79737B-E556-458B-A1B4-402CFBFECC74}" dt="2025-10-25T01:07:33.841" v="534" actId="26606"/>
          <ac:spMkLst>
            <pc:docMk/>
            <pc:sldMk cId="3437970259" sldId="272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01:07:33.841" v="534" actId="26606"/>
          <ac:spMkLst>
            <pc:docMk/>
            <pc:sldMk cId="3437970259" sldId="272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01:07:36.789" v="535" actId="20577"/>
          <ac:spMkLst>
            <pc:docMk/>
            <pc:sldMk cId="3437970259" sldId="272"/>
            <ac:spMk id="5" creationId="{DBC9CB54-7258-4098-B681-7499198498C0}"/>
          </ac:spMkLst>
        </pc:spChg>
      </pc:sldChg>
      <pc:sldChg chg="modSp add mod">
        <pc:chgData name="Bateman, Bev" userId="78a4a1ab-f5ae-471d-a304-cc7fab5b40fa" providerId="ADAL" clId="{9D79737B-E556-458B-A1B4-402CFBFECC74}" dt="2025-10-26T00:18:51.998" v="6681" actId="207"/>
        <pc:sldMkLst>
          <pc:docMk/>
          <pc:sldMk cId="3252439654" sldId="273"/>
        </pc:sldMkLst>
        <pc:spChg chg="mod">
          <ac:chgData name="Bateman, Bev" userId="78a4a1ab-f5ae-471d-a304-cc7fab5b40fa" providerId="ADAL" clId="{9D79737B-E556-458B-A1B4-402CFBFECC74}" dt="2025-10-25T21:09:20.816" v="6635" actId="255"/>
          <ac:spMkLst>
            <pc:docMk/>
            <pc:sldMk cId="3252439654" sldId="273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6T00:18:51.998" v="6681" actId="207"/>
          <ac:spMkLst>
            <pc:docMk/>
            <pc:sldMk cId="3252439654" sldId="273"/>
            <ac:spMk id="5" creationId="{DBC9CB54-7258-4098-B681-7499198498C0}"/>
          </ac:spMkLst>
        </pc:spChg>
      </pc:sldChg>
      <pc:sldChg chg="modSp add del mod">
        <pc:chgData name="Bateman, Bev" userId="78a4a1ab-f5ae-471d-a304-cc7fab5b40fa" providerId="ADAL" clId="{9D79737B-E556-458B-A1B4-402CFBFECC74}" dt="2025-10-25T01:52:13.798" v="2163" actId="47"/>
        <pc:sldMkLst>
          <pc:docMk/>
          <pc:sldMk cId="1417424536" sldId="274"/>
        </pc:sldMkLst>
        <pc:spChg chg="mod">
          <ac:chgData name="Bateman, Bev" userId="78a4a1ab-f5ae-471d-a304-cc7fab5b40fa" providerId="ADAL" clId="{9D79737B-E556-458B-A1B4-402CFBFECC74}" dt="2025-10-25T01:43:41.169" v="2034"/>
          <ac:spMkLst>
            <pc:docMk/>
            <pc:sldMk cId="1417424536" sldId="274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01:52:00.763" v="2161" actId="20577"/>
          <ac:spMkLst>
            <pc:docMk/>
            <pc:sldMk cId="1417424536" sldId="274"/>
            <ac:spMk id="5" creationId="{DBC9CB54-7258-4098-B681-7499198498C0}"/>
          </ac:spMkLst>
        </pc:spChg>
      </pc:sldChg>
      <pc:sldChg chg="modSp add mod ord modClrScheme chgLayout">
        <pc:chgData name="Bateman, Bev" userId="78a4a1ab-f5ae-471d-a304-cc7fab5b40fa" providerId="ADAL" clId="{9D79737B-E556-458B-A1B4-402CFBFECC74}" dt="2025-10-25T01:06:59.904" v="514" actId="20577"/>
        <pc:sldMkLst>
          <pc:docMk/>
          <pc:sldMk cId="4185350002" sldId="275"/>
        </pc:sldMkLst>
        <pc:spChg chg="mod modVis">
          <ac:chgData name="Bateman, Bev" userId="78a4a1ab-f5ae-471d-a304-cc7fab5b40fa" providerId="ADAL" clId="{9D79737B-E556-458B-A1B4-402CFBFECC74}" dt="2025-10-25T01:06:01.103" v="507" actId="26606"/>
          <ac:spMkLst>
            <pc:docMk/>
            <pc:sldMk cId="4185350002" sldId="275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01:06:01.103" v="507" actId="26606"/>
          <ac:spMkLst>
            <pc:docMk/>
            <pc:sldMk cId="4185350002" sldId="275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01:06:59.904" v="514" actId="20577"/>
          <ac:spMkLst>
            <pc:docMk/>
            <pc:sldMk cId="4185350002" sldId="275"/>
            <ac:spMk id="5" creationId="{DBC9CB54-7258-4098-B681-7499198498C0}"/>
          </ac:spMkLst>
        </pc:spChg>
      </pc:sldChg>
      <pc:sldChg chg="modSp add mod ord modClrScheme chgLayout">
        <pc:chgData name="Bateman, Bev" userId="78a4a1ab-f5ae-471d-a304-cc7fab5b40fa" providerId="ADAL" clId="{9D79737B-E556-458B-A1B4-402CFBFECC74}" dt="2025-10-25T01:08:45.539" v="571" actId="20577"/>
        <pc:sldMkLst>
          <pc:docMk/>
          <pc:sldMk cId="1918705072" sldId="276"/>
        </pc:sldMkLst>
        <pc:spChg chg="mod modVis">
          <ac:chgData name="Bateman, Bev" userId="78a4a1ab-f5ae-471d-a304-cc7fab5b40fa" providerId="ADAL" clId="{9D79737B-E556-458B-A1B4-402CFBFECC74}" dt="2025-10-25T01:08:24.240" v="565" actId="26606"/>
          <ac:spMkLst>
            <pc:docMk/>
            <pc:sldMk cId="1918705072" sldId="276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01:08:24.240" v="565" actId="26606"/>
          <ac:spMkLst>
            <pc:docMk/>
            <pc:sldMk cId="1918705072" sldId="276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01:08:45.539" v="571" actId="20577"/>
          <ac:spMkLst>
            <pc:docMk/>
            <pc:sldMk cId="1918705072" sldId="276"/>
            <ac:spMk id="5" creationId="{DBC9CB54-7258-4098-B681-7499198498C0}"/>
          </ac:spMkLst>
        </pc:spChg>
      </pc:sldChg>
      <pc:sldChg chg="delSp modSp add mod">
        <pc:chgData name="Bateman, Bev" userId="78a4a1ab-f5ae-471d-a304-cc7fab5b40fa" providerId="ADAL" clId="{9D79737B-E556-458B-A1B4-402CFBFECC74}" dt="2025-10-25T21:08:42.789" v="6633" actId="1076"/>
        <pc:sldMkLst>
          <pc:docMk/>
          <pc:sldMk cId="1108262011" sldId="277"/>
        </pc:sldMkLst>
        <pc:spChg chg="mod">
          <ac:chgData name="Bateman, Bev" userId="78a4a1ab-f5ae-471d-a304-cc7fab5b40fa" providerId="ADAL" clId="{9D79737B-E556-458B-A1B4-402CFBFECC74}" dt="2025-10-25T21:08:01.004" v="6629" actId="1076"/>
          <ac:spMkLst>
            <pc:docMk/>
            <pc:sldMk cId="1108262011" sldId="277"/>
            <ac:spMk id="4" creationId="{4FFF71B0-DC6B-4069-8A51-ECDBFFB9CF60}"/>
          </ac:spMkLst>
        </pc:spChg>
        <pc:spChg chg="del mod">
          <ac:chgData name="Bateman, Bev" userId="78a4a1ab-f5ae-471d-a304-cc7fab5b40fa" providerId="ADAL" clId="{9D79737B-E556-458B-A1B4-402CFBFECC74}" dt="2025-10-25T01:53:35.387" v="2217" actId="478"/>
          <ac:spMkLst>
            <pc:docMk/>
            <pc:sldMk cId="1108262011" sldId="277"/>
            <ac:spMk id="5" creationId="{E74C9C11-7B7A-4DA1-AF9A-53CE557920FE}"/>
          </ac:spMkLst>
        </pc:spChg>
        <pc:spChg chg="mod">
          <ac:chgData name="Bateman, Bev" userId="78a4a1ab-f5ae-471d-a304-cc7fab5b40fa" providerId="ADAL" clId="{9D79737B-E556-458B-A1B4-402CFBFECC74}" dt="2025-10-25T21:08:39.405" v="6631" actId="1076"/>
          <ac:spMkLst>
            <pc:docMk/>
            <pc:sldMk cId="1108262011" sldId="277"/>
            <ac:spMk id="6" creationId="{8F9CC106-212C-42A6-9A0C-2D0062D3A8AA}"/>
          </ac:spMkLst>
        </pc:spChg>
        <pc:spChg chg="del">
          <ac:chgData name="Bateman, Bev" userId="78a4a1ab-f5ae-471d-a304-cc7fab5b40fa" providerId="ADAL" clId="{9D79737B-E556-458B-A1B4-402CFBFECC74}" dt="2025-10-25T01:53:40.938" v="2219" actId="478"/>
          <ac:spMkLst>
            <pc:docMk/>
            <pc:sldMk cId="1108262011" sldId="277"/>
            <ac:spMk id="7" creationId="{0828F7AE-4EF5-4EEF-B473-653075845B00}"/>
          </ac:spMkLst>
        </pc:spChg>
        <pc:spChg chg="mod">
          <ac:chgData name="Bateman, Bev" userId="78a4a1ab-f5ae-471d-a304-cc7fab5b40fa" providerId="ADAL" clId="{9D79737B-E556-458B-A1B4-402CFBFECC74}" dt="2025-10-25T21:08:42.789" v="6633" actId="1076"/>
          <ac:spMkLst>
            <pc:docMk/>
            <pc:sldMk cId="1108262011" sldId="277"/>
            <ac:spMk id="8" creationId="{8E9AA8DC-7756-4FAC-8B90-568D6A58E7E1}"/>
          </ac:spMkLst>
        </pc:spChg>
      </pc:sldChg>
      <pc:sldChg chg="modSp add mod">
        <pc:chgData name="Bateman, Bev" userId="78a4a1ab-f5ae-471d-a304-cc7fab5b40fa" providerId="ADAL" clId="{9D79737B-E556-458B-A1B4-402CFBFECC74}" dt="2025-10-26T00:18:58.948" v="6682" actId="207"/>
        <pc:sldMkLst>
          <pc:docMk/>
          <pc:sldMk cId="3366412583" sldId="278"/>
        </pc:sldMkLst>
        <pc:spChg chg="mod">
          <ac:chgData name="Bateman, Bev" userId="78a4a1ab-f5ae-471d-a304-cc7fab5b40fa" providerId="ADAL" clId="{9D79737B-E556-458B-A1B4-402CFBFECC74}" dt="2025-10-25T21:06:42.618" v="6624" actId="255"/>
          <ac:spMkLst>
            <pc:docMk/>
            <pc:sldMk cId="3366412583" sldId="278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6T00:18:58.948" v="6682" actId="207"/>
          <ac:spMkLst>
            <pc:docMk/>
            <pc:sldMk cId="3366412583" sldId="278"/>
            <ac:spMk id="5" creationId="{DBC9CB54-7258-4098-B681-7499198498C0}"/>
          </ac:spMkLst>
        </pc:spChg>
      </pc:sldChg>
      <pc:sldChg chg="modSp add mod">
        <pc:chgData name="Bateman, Bev" userId="78a4a1ab-f5ae-471d-a304-cc7fab5b40fa" providerId="ADAL" clId="{9D79737B-E556-458B-A1B4-402CFBFECC74}" dt="2025-10-26T00:19:03.839" v="6683" actId="207"/>
        <pc:sldMkLst>
          <pc:docMk/>
          <pc:sldMk cId="570346520" sldId="279"/>
        </pc:sldMkLst>
        <pc:spChg chg="mod">
          <ac:chgData name="Bateman, Bev" userId="78a4a1ab-f5ae-471d-a304-cc7fab5b40fa" providerId="ADAL" clId="{9D79737B-E556-458B-A1B4-402CFBFECC74}" dt="2025-10-25T21:06:34.802" v="6623" actId="255"/>
          <ac:spMkLst>
            <pc:docMk/>
            <pc:sldMk cId="570346520" sldId="279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6T00:19:03.839" v="6683" actId="207"/>
          <ac:spMkLst>
            <pc:docMk/>
            <pc:sldMk cId="570346520" sldId="279"/>
            <ac:spMk id="5" creationId="{DBC9CB54-7258-4098-B681-7499198498C0}"/>
          </ac:spMkLst>
        </pc:spChg>
      </pc:sldChg>
      <pc:sldChg chg="modSp add mod">
        <pc:chgData name="Bateman, Bev" userId="78a4a1ab-f5ae-471d-a304-cc7fab5b40fa" providerId="ADAL" clId="{9D79737B-E556-458B-A1B4-402CFBFECC74}" dt="2025-10-25T20:26:39.011" v="2442" actId="20577"/>
        <pc:sldMkLst>
          <pc:docMk/>
          <pc:sldMk cId="2703837210" sldId="280"/>
        </pc:sldMkLst>
        <pc:spChg chg="mod">
          <ac:chgData name="Bateman, Bev" userId="78a4a1ab-f5ae-471d-a304-cc7fab5b40fa" providerId="ADAL" clId="{9D79737B-E556-458B-A1B4-402CFBFECC74}" dt="2025-10-25T20:25:43.142" v="2292"/>
          <ac:spMkLst>
            <pc:docMk/>
            <pc:sldMk cId="2703837210" sldId="280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20:26:39.011" v="2442" actId="20577"/>
          <ac:spMkLst>
            <pc:docMk/>
            <pc:sldMk cId="2703837210" sldId="280"/>
            <ac:spMk id="5" creationId="{DBC9CB54-7258-4098-B681-7499198498C0}"/>
          </ac:spMkLst>
        </pc:spChg>
      </pc:sldChg>
      <pc:sldChg chg="modSp add mod">
        <pc:chgData name="Bateman, Bev" userId="78a4a1ab-f5ae-471d-a304-cc7fab5b40fa" providerId="ADAL" clId="{9D79737B-E556-458B-A1B4-402CFBFECC74}" dt="2025-10-26T00:19:08.938" v="6684" actId="207"/>
        <pc:sldMkLst>
          <pc:docMk/>
          <pc:sldMk cId="3463771211" sldId="281"/>
        </pc:sldMkLst>
        <pc:spChg chg="mod">
          <ac:chgData name="Bateman, Bev" userId="78a4a1ab-f5ae-471d-a304-cc7fab5b40fa" providerId="ADAL" clId="{9D79737B-E556-458B-A1B4-402CFBFECC74}" dt="2025-10-25T21:06:50.963" v="6625" actId="255"/>
          <ac:spMkLst>
            <pc:docMk/>
            <pc:sldMk cId="3463771211" sldId="281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6T00:19:08.938" v="6684" actId="207"/>
          <ac:spMkLst>
            <pc:docMk/>
            <pc:sldMk cId="3463771211" sldId="281"/>
            <ac:spMk id="5" creationId="{DBC9CB54-7258-4098-B681-7499198498C0}"/>
          </ac:spMkLst>
        </pc:spChg>
      </pc:sldChg>
      <pc:sldChg chg="modSp add mod">
        <pc:chgData name="Bateman, Bev" userId="78a4a1ab-f5ae-471d-a304-cc7fab5b40fa" providerId="ADAL" clId="{9D79737B-E556-458B-A1B4-402CFBFECC74}" dt="2025-10-26T00:19:13.353" v="6685" actId="207"/>
        <pc:sldMkLst>
          <pc:docMk/>
          <pc:sldMk cId="689912272" sldId="282"/>
        </pc:sldMkLst>
        <pc:spChg chg="mod">
          <ac:chgData name="Bateman, Bev" userId="78a4a1ab-f5ae-471d-a304-cc7fab5b40fa" providerId="ADAL" clId="{9D79737B-E556-458B-A1B4-402CFBFECC74}" dt="2025-10-25T21:06:56.839" v="6626" actId="255"/>
          <ac:spMkLst>
            <pc:docMk/>
            <pc:sldMk cId="689912272" sldId="282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6T00:19:13.353" v="6685" actId="207"/>
          <ac:spMkLst>
            <pc:docMk/>
            <pc:sldMk cId="689912272" sldId="282"/>
            <ac:spMk id="5" creationId="{DBC9CB54-7258-4098-B681-7499198498C0}"/>
          </ac:spMkLst>
        </pc:spChg>
      </pc:sldChg>
      <pc:sldChg chg="modSp add mod">
        <pc:chgData name="Bateman, Bev" userId="78a4a1ab-f5ae-471d-a304-cc7fab5b40fa" providerId="ADAL" clId="{9D79737B-E556-458B-A1B4-402CFBFECC74}" dt="2025-10-26T00:19:18.203" v="6686" actId="207"/>
        <pc:sldMkLst>
          <pc:docMk/>
          <pc:sldMk cId="530929431" sldId="283"/>
        </pc:sldMkLst>
        <pc:spChg chg="mod">
          <ac:chgData name="Bateman, Bev" userId="78a4a1ab-f5ae-471d-a304-cc7fab5b40fa" providerId="ADAL" clId="{9D79737B-E556-458B-A1B4-402CFBFECC74}" dt="2025-10-25T20:29:07.744" v="2590"/>
          <ac:spMkLst>
            <pc:docMk/>
            <pc:sldMk cId="530929431" sldId="283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6T00:19:18.203" v="6686" actId="207"/>
          <ac:spMkLst>
            <pc:docMk/>
            <pc:sldMk cId="530929431" sldId="283"/>
            <ac:spMk id="5" creationId="{DBC9CB54-7258-4098-B681-7499198498C0}"/>
          </ac:spMkLst>
        </pc:spChg>
      </pc:sldChg>
      <pc:sldChg chg="modSp add mod">
        <pc:chgData name="Bateman, Bev" userId="78a4a1ab-f5ae-471d-a304-cc7fab5b40fa" providerId="ADAL" clId="{9D79737B-E556-458B-A1B4-402CFBFECC74}" dt="2025-10-26T00:19:32.304" v="6689" actId="207"/>
        <pc:sldMkLst>
          <pc:docMk/>
          <pc:sldMk cId="3615826828" sldId="284"/>
        </pc:sldMkLst>
        <pc:spChg chg="mod">
          <ac:chgData name="Bateman, Bev" userId="78a4a1ab-f5ae-471d-a304-cc7fab5b40fa" providerId="ADAL" clId="{9D79737B-E556-458B-A1B4-402CFBFECC74}" dt="2025-10-25T20:30:47.915" v="2617"/>
          <ac:spMkLst>
            <pc:docMk/>
            <pc:sldMk cId="3615826828" sldId="284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6T00:19:32.304" v="6689" actId="207"/>
          <ac:spMkLst>
            <pc:docMk/>
            <pc:sldMk cId="3615826828" sldId="284"/>
            <ac:spMk id="5" creationId="{DBC9CB54-7258-4098-B681-7499198498C0}"/>
          </ac:spMkLst>
        </pc:spChg>
      </pc:sldChg>
      <pc:sldChg chg="modSp add mod">
        <pc:chgData name="Bateman, Bev" userId="78a4a1ab-f5ae-471d-a304-cc7fab5b40fa" providerId="ADAL" clId="{9D79737B-E556-458B-A1B4-402CFBFECC74}" dt="2025-10-26T00:19:40.892" v="6690" actId="207"/>
        <pc:sldMkLst>
          <pc:docMk/>
          <pc:sldMk cId="1676124041" sldId="285"/>
        </pc:sldMkLst>
        <pc:spChg chg="mod">
          <ac:chgData name="Bateman, Bev" userId="78a4a1ab-f5ae-471d-a304-cc7fab5b40fa" providerId="ADAL" clId="{9D79737B-E556-458B-A1B4-402CFBFECC74}" dt="2025-10-25T20:36:58.639" v="3520"/>
          <ac:spMkLst>
            <pc:docMk/>
            <pc:sldMk cId="1676124041" sldId="285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6T00:19:40.892" v="6690" actId="207"/>
          <ac:spMkLst>
            <pc:docMk/>
            <pc:sldMk cId="1676124041" sldId="285"/>
            <ac:spMk id="5" creationId="{DBC9CB54-7258-4098-B681-7499198498C0}"/>
          </ac:spMkLst>
        </pc:spChg>
      </pc:sldChg>
      <pc:sldChg chg="addSp modSp add mod modClrScheme chgLayout">
        <pc:chgData name="Bateman, Bev" userId="78a4a1ab-f5ae-471d-a304-cc7fab5b40fa" providerId="ADAL" clId="{9D79737B-E556-458B-A1B4-402CFBFECC74}" dt="2025-10-25T20:43:27.661" v="4273" actId="255"/>
        <pc:sldMkLst>
          <pc:docMk/>
          <pc:sldMk cId="277045816" sldId="286"/>
        </pc:sldMkLst>
        <pc:spChg chg="mod ord modVis">
          <ac:chgData name="Bateman, Bev" userId="78a4a1ab-f5ae-471d-a304-cc7fab5b40fa" providerId="ADAL" clId="{9D79737B-E556-458B-A1B4-402CFBFECC74}" dt="2025-10-25T20:43:20.879" v="4271" actId="26606"/>
          <ac:spMkLst>
            <pc:docMk/>
            <pc:sldMk cId="277045816" sldId="286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20:43:27.661" v="4273" actId="255"/>
          <ac:spMkLst>
            <pc:docMk/>
            <pc:sldMk cId="277045816" sldId="286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20:43:20.879" v="4271" actId="26606"/>
          <ac:spMkLst>
            <pc:docMk/>
            <pc:sldMk cId="277045816" sldId="286"/>
            <ac:spMk id="5" creationId="{DBC9CB54-7258-4098-B681-7499198498C0}"/>
          </ac:spMkLst>
        </pc:spChg>
        <pc:picChg chg="add mod">
          <ac:chgData name="Bateman, Bev" userId="78a4a1ab-f5ae-471d-a304-cc7fab5b40fa" providerId="ADAL" clId="{9D79737B-E556-458B-A1B4-402CFBFECC74}" dt="2025-10-25T20:43:20.879" v="4271" actId="26606"/>
          <ac:picMkLst>
            <pc:docMk/>
            <pc:sldMk cId="277045816" sldId="286"/>
            <ac:picMk id="3" creationId="{1DF3C46C-5B9C-6801-4FEF-53EDACE33C11}"/>
          </ac:picMkLst>
        </pc:picChg>
      </pc:sldChg>
      <pc:sldChg chg="modSp add mod modClrScheme chgLayout">
        <pc:chgData name="Bateman, Bev" userId="78a4a1ab-f5ae-471d-a304-cc7fab5b40fa" providerId="ADAL" clId="{9D79737B-E556-458B-A1B4-402CFBFECC74}" dt="2025-10-25T20:45:15.909" v="4316" actId="114"/>
        <pc:sldMkLst>
          <pc:docMk/>
          <pc:sldMk cId="2500120054" sldId="287"/>
        </pc:sldMkLst>
        <pc:spChg chg="mod modVis">
          <ac:chgData name="Bateman, Bev" userId="78a4a1ab-f5ae-471d-a304-cc7fab5b40fa" providerId="ADAL" clId="{9D79737B-E556-458B-A1B4-402CFBFECC74}" dt="2025-10-25T20:44:15.897" v="4289" actId="26606"/>
          <ac:spMkLst>
            <pc:docMk/>
            <pc:sldMk cId="2500120054" sldId="287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20:44:19.950" v="4290"/>
          <ac:spMkLst>
            <pc:docMk/>
            <pc:sldMk cId="2500120054" sldId="287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20:45:15.909" v="4316" actId="114"/>
          <ac:spMkLst>
            <pc:docMk/>
            <pc:sldMk cId="2500120054" sldId="287"/>
            <ac:spMk id="5" creationId="{DBC9CB54-7258-4098-B681-7499198498C0}"/>
          </ac:spMkLst>
        </pc:spChg>
      </pc:sldChg>
      <pc:sldChg chg="modSp add mod ord modClrScheme chgLayout">
        <pc:chgData name="Bateman, Bev" userId="78a4a1ab-f5ae-471d-a304-cc7fab5b40fa" providerId="ADAL" clId="{9D79737B-E556-458B-A1B4-402CFBFECC74}" dt="2025-10-25T01:06:14.670" v="509" actId="20577"/>
        <pc:sldMkLst>
          <pc:docMk/>
          <pc:sldMk cId="762826600" sldId="288"/>
        </pc:sldMkLst>
        <pc:spChg chg="mod modVis">
          <ac:chgData name="Bateman, Bev" userId="78a4a1ab-f5ae-471d-a304-cc7fab5b40fa" providerId="ADAL" clId="{9D79737B-E556-458B-A1B4-402CFBFECC74}" dt="2025-10-25T01:01:38.131" v="186" actId="26606"/>
          <ac:spMkLst>
            <pc:docMk/>
            <pc:sldMk cId="762826600" sldId="288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01:01:38.131" v="186" actId="26606"/>
          <ac:spMkLst>
            <pc:docMk/>
            <pc:sldMk cId="762826600" sldId="288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01:06:14.670" v="509" actId="20577"/>
          <ac:spMkLst>
            <pc:docMk/>
            <pc:sldMk cId="762826600" sldId="288"/>
            <ac:spMk id="5" creationId="{DBC9CB54-7258-4098-B681-7499198498C0}"/>
          </ac:spMkLst>
        </pc:spChg>
      </pc:sldChg>
      <pc:sldChg chg="modSp add mod">
        <pc:chgData name="Bateman, Bev" userId="78a4a1ab-f5ae-471d-a304-cc7fab5b40fa" providerId="ADAL" clId="{9D79737B-E556-458B-A1B4-402CFBFECC74}" dt="2025-10-26T00:19:55.432" v="6692" actId="207"/>
        <pc:sldMkLst>
          <pc:docMk/>
          <pc:sldMk cId="2721970463" sldId="289"/>
        </pc:sldMkLst>
        <pc:spChg chg="mod">
          <ac:chgData name="Bateman, Bev" userId="78a4a1ab-f5ae-471d-a304-cc7fab5b40fa" providerId="ADAL" clId="{9D79737B-E556-458B-A1B4-402CFBFECC74}" dt="2025-10-25T20:45:40.482" v="4319" actId="255"/>
          <ac:spMkLst>
            <pc:docMk/>
            <pc:sldMk cId="2721970463" sldId="289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6T00:19:55.432" v="6692" actId="207"/>
          <ac:spMkLst>
            <pc:docMk/>
            <pc:sldMk cId="2721970463" sldId="289"/>
            <ac:spMk id="5" creationId="{DBC9CB54-7258-4098-B681-7499198498C0}"/>
          </ac:spMkLst>
        </pc:spChg>
      </pc:sldChg>
      <pc:sldChg chg="addSp modSp add mod modClrScheme chgLayout">
        <pc:chgData name="Bateman, Bev" userId="78a4a1ab-f5ae-471d-a304-cc7fab5b40fa" providerId="ADAL" clId="{9D79737B-E556-458B-A1B4-402CFBFECC74}" dt="2025-10-25T20:47:31.119" v="4417" actId="5793"/>
        <pc:sldMkLst>
          <pc:docMk/>
          <pc:sldMk cId="572345943" sldId="290"/>
        </pc:sldMkLst>
        <pc:spChg chg="mod ord modVis">
          <ac:chgData name="Bateman, Bev" userId="78a4a1ab-f5ae-471d-a304-cc7fab5b40fa" providerId="ADAL" clId="{9D79737B-E556-458B-A1B4-402CFBFECC74}" dt="2025-10-25T20:47:25.451" v="4415" actId="26606"/>
          <ac:spMkLst>
            <pc:docMk/>
            <pc:sldMk cId="572345943" sldId="290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20:47:28.839" v="4416" actId="255"/>
          <ac:spMkLst>
            <pc:docMk/>
            <pc:sldMk cId="572345943" sldId="290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20:47:31.119" v="4417" actId="5793"/>
          <ac:spMkLst>
            <pc:docMk/>
            <pc:sldMk cId="572345943" sldId="290"/>
            <ac:spMk id="5" creationId="{DBC9CB54-7258-4098-B681-7499198498C0}"/>
          </ac:spMkLst>
        </pc:spChg>
        <pc:picChg chg="add mod">
          <ac:chgData name="Bateman, Bev" userId="78a4a1ab-f5ae-471d-a304-cc7fab5b40fa" providerId="ADAL" clId="{9D79737B-E556-458B-A1B4-402CFBFECC74}" dt="2025-10-25T20:47:25.451" v="4415" actId="26606"/>
          <ac:picMkLst>
            <pc:docMk/>
            <pc:sldMk cId="572345943" sldId="290"/>
            <ac:picMk id="3" creationId="{766BEDE5-50A2-B26C-2FB6-108BB1C80FAF}"/>
          </ac:picMkLst>
        </pc:picChg>
      </pc:sldChg>
      <pc:sldChg chg="modSp add mod modClrScheme chgLayout">
        <pc:chgData name="Bateman, Bev" userId="78a4a1ab-f5ae-471d-a304-cc7fab5b40fa" providerId="ADAL" clId="{9D79737B-E556-458B-A1B4-402CFBFECC74}" dt="2025-10-25T20:47:45.077" v="4419"/>
        <pc:sldMkLst>
          <pc:docMk/>
          <pc:sldMk cId="1831315039" sldId="291"/>
        </pc:sldMkLst>
        <pc:spChg chg="mod modVis">
          <ac:chgData name="Bateman, Bev" userId="78a4a1ab-f5ae-471d-a304-cc7fab5b40fa" providerId="ADAL" clId="{9D79737B-E556-458B-A1B4-402CFBFECC74}" dt="2025-10-25T20:47:41.852" v="4418" actId="26606"/>
          <ac:spMkLst>
            <pc:docMk/>
            <pc:sldMk cId="1831315039" sldId="291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20:47:45.077" v="4419"/>
          <ac:spMkLst>
            <pc:docMk/>
            <pc:sldMk cId="1831315039" sldId="291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20:47:41.852" v="4418" actId="26606"/>
          <ac:spMkLst>
            <pc:docMk/>
            <pc:sldMk cId="1831315039" sldId="291"/>
            <ac:spMk id="5" creationId="{DBC9CB54-7258-4098-B681-7499198498C0}"/>
          </ac:spMkLst>
        </pc:spChg>
      </pc:sldChg>
      <pc:sldChg chg="modSp add mod ord modClrScheme chgLayout">
        <pc:chgData name="Bateman, Bev" userId="78a4a1ab-f5ae-471d-a304-cc7fab5b40fa" providerId="ADAL" clId="{9D79737B-E556-458B-A1B4-402CFBFECC74}" dt="2025-10-25T01:10:40.463" v="686" actId="20577"/>
        <pc:sldMkLst>
          <pc:docMk/>
          <pc:sldMk cId="3176967934" sldId="292"/>
        </pc:sldMkLst>
        <pc:spChg chg="mod modVis">
          <ac:chgData name="Bateman, Bev" userId="78a4a1ab-f5ae-471d-a304-cc7fab5b40fa" providerId="ADAL" clId="{9D79737B-E556-458B-A1B4-402CFBFECC74}" dt="2025-10-25T01:10:28.941" v="681" actId="26606"/>
          <ac:spMkLst>
            <pc:docMk/>
            <pc:sldMk cId="3176967934" sldId="292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01:10:28.941" v="681" actId="26606"/>
          <ac:spMkLst>
            <pc:docMk/>
            <pc:sldMk cId="3176967934" sldId="292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01:10:40.463" v="686" actId="20577"/>
          <ac:spMkLst>
            <pc:docMk/>
            <pc:sldMk cId="3176967934" sldId="292"/>
            <ac:spMk id="5" creationId="{DBC9CB54-7258-4098-B681-7499198498C0}"/>
          </ac:spMkLst>
        </pc:spChg>
      </pc:sldChg>
      <pc:sldChg chg="modSp add mod">
        <pc:chgData name="Bateman, Bev" userId="78a4a1ab-f5ae-471d-a304-cc7fab5b40fa" providerId="ADAL" clId="{9D79737B-E556-458B-A1B4-402CFBFECC74}" dt="2025-10-25T20:50:05.037" v="4489" actId="20577"/>
        <pc:sldMkLst>
          <pc:docMk/>
          <pc:sldMk cId="1724556221" sldId="293"/>
        </pc:sldMkLst>
        <pc:spChg chg="mod">
          <ac:chgData name="Bateman, Bev" userId="78a4a1ab-f5ae-471d-a304-cc7fab5b40fa" providerId="ADAL" clId="{9D79737B-E556-458B-A1B4-402CFBFECC74}" dt="2025-10-25T20:49:37.841" v="4434" actId="20577"/>
          <ac:spMkLst>
            <pc:docMk/>
            <pc:sldMk cId="1724556221" sldId="293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20:50:05.037" v="4489" actId="20577"/>
          <ac:spMkLst>
            <pc:docMk/>
            <pc:sldMk cId="1724556221" sldId="293"/>
            <ac:spMk id="5" creationId="{DBC9CB54-7258-4098-B681-7499198498C0}"/>
          </ac:spMkLst>
        </pc:spChg>
      </pc:sldChg>
      <pc:sldChg chg="addSp modSp add mod modClrScheme chgLayout">
        <pc:chgData name="Bateman, Bev" userId="78a4a1ab-f5ae-471d-a304-cc7fab5b40fa" providerId="ADAL" clId="{9D79737B-E556-458B-A1B4-402CFBFECC74}" dt="2025-10-25T21:04:50.516" v="6618" actId="255"/>
        <pc:sldMkLst>
          <pc:docMk/>
          <pc:sldMk cId="993265807" sldId="294"/>
        </pc:sldMkLst>
        <pc:spChg chg="mod ord modVis">
          <ac:chgData name="Bateman, Bev" userId="78a4a1ab-f5ae-471d-a304-cc7fab5b40fa" providerId="ADAL" clId="{9D79737B-E556-458B-A1B4-402CFBFECC74}" dt="2025-10-25T21:04:47.448" v="6617" actId="26606"/>
          <ac:spMkLst>
            <pc:docMk/>
            <pc:sldMk cId="993265807" sldId="294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21:04:50.516" v="6618" actId="255"/>
          <ac:spMkLst>
            <pc:docMk/>
            <pc:sldMk cId="993265807" sldId="294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21:04:47.448" v="6617" actId="26606"/>
          <ac:spMkLst>
            <pc:docMk/>
            <pc:sldMk cId="993265807" sldId="294"/>
            <ac:spMk id="5" creationId="{DBC9CB54-7258-4098-B681-7499198498C0}"/>
          </ac:spMkLst>
        </pc:spChg>
        <pc:picChg chg="add mod">
          <ac:chgData name="Bateman, Bev" userId="78a4a1ab-f5ae-471d-a304-cc7fab5b40fa" providerId="ADAL" clId="{9D79737B-E556-458B-A1B4-402CFBFECC74}" dt="2025-10-25T21:04:47.448" v="6617" actId="26606"/>
          <ac:picMkLst>
            <pc:docMk/>
            <pc:sldMk cId="993265807" sldId="294"/>
            <ac:picMk id="3" creationId="{8E4A304D-132B-6C7F-4C69-10A76C4C8F53}"/>
          </ac:picMkLst>
        </pc:picChg>
      </pc:sldChg>
      <pc:sldChg chg="add del">
        <pc:chgData name="Bateman, Bev" userId="78a4a1ab-f5ae-471d-a304-cc7fab5b40fa" providerId="ADAL" clId="{9D79737B-E556-458B-A1B4-402CFBFECC74}" dt="2025-10-25T21:05:27.194" v="6622" actId="47"/>
        <pc:sldMkLst>
          <pc:docMk/>
          <pc:sldMk cId="947673942" sldId="296"/>
        </pc:sldMkLst>
      </pc:sldChg>
      <pc:sldChg chg="modSp add mod">
        <pc:chgData name="Bateman, Bev" userId="78a4a1ab-f5ae-471d-a304-cc7fab5b40fa" providerId="ADAL" clId="{9D79737B-E556-458B-A1B4-402CFBFECC74}" dt="2025-10-25T00:56:10.582" v="146"/>
        <pc:sldMkLst>
          <pc:docMk/>
          <pc:sldMk cId="1703588037" sldId="324"/>
        </pc:sldMkLst>
        <pc:graphicFrameChg chg="mod modGraphic">
          <ac:chgData name="Bateman, Bev" userId="78a4a1ab-f5ae-471d-a304-cc7fab5b40fa" providerId="ADAL" clId="{9D79737B-E556-458B-A1B4-402CFBFECC74}" dt="2025-10-25T00:56:10.582" v="146"/>
          <ac:graphicFrameMkLst>
            <pc:docMk/>
            <pc:sldMk cId="1703588037" sldId="324"/>
            <ac:graphicFrameMk id="7" creationId="{8585DA1E-7E85-59E1-230C-BAEA603A4FF0}"/>
          </ac:graphicFrameMkLst>
        </pc:graphicFrameChg>
      </pc:sldChg>
      <pc:sldChg chg="modSp add mod">
        <pc:chgData name="Bateman, Bev" userId="78a4a1ab-f5ae-471d-a304-cc7fab5b40fa" providerId="ADAL" clId="{9D79737B-E556-458B-A1B4-402CFBFECC74}" dt="2025-10-25T21:12:29.516" v="6660" actId="1076"/>
        <pc:sldMkLst>
          <pc:docMk/>
          <pc:sldMk cId="436203022" sldId="325"/>
        </pc:sldMkLst>
        <pc:spChg chg="mod">
          <ac:chgData name="Bateman, Bev" userId="78a4a1ab-f5ae-471d-a304-cc7fab5b40fa" providerId="ADAL" clId="{9D79737B-E556-458B-A1B4-402CFBFECC74}" dt="2025-10-25T21:12:29.516" v="6660" actId="1076"/>
          <ac:spMkLst>
            <pc:docMk/>
            <pc:sldMk cId="436203022" sldId="325"/>
            <ac:spMk id="4" creationId="{01319A0E-FB84-B7B9-4033-3F9206FE9FEE}"/>
          </ac:spMkLst>
        </pc:spChg>
        <pc:spChg chg="mod">
          <ac:chgData name="Bateman, Bev" userId="78a4a1ab-f5ae-471d-a304-cc7fab5b40fa" providerId="ADAL" clId="{9D79737B-E556-458B-A1B4-402CFBFECC74}" dt="2025-10-25T21:12:05.847" v="6658" actId="1076"/>
          <ac:spMkLst>
            <pc:docMk/>
            <pc:sldMk cId="436203022" sldId="325"/>
            <ac:spMk id="5" creationId="{32B657D8-5A84-BB13-0A86-6D124588A702}"/>
          </ac:spMkLst>
        </pc:spChg>
      </pc:sldChg>
      <pc:sldChg chg="delSp modSp add mod">
        <pc:chgData name="Bateman, Bev" userId="78a4a1ab-f5ae-471d-a304-cc7fab5b40fa" providerId="ADAL" clId="{9D79737B-E556-458B-A1B4-402CFBFECC74}" dt="2025-10-26T00:18:24.153" v="6676" actId="207"/>
        <pc:sldMkLst>
          <pc:docMk/>
          <pc:sldMk cId="448619604" sldId="326"/>
        </pc:sldMkLst>
        <pc:spChg chg="del mod">
          <ac:chgData name="Bateman, Bev" userId="78a4a1ab-f5ae-471d-a304-cc7fab5b40fa" providerId="ADAL" clId="{9D79737B-E556-458B-A1B4-402CFBFECC74}" dt="2025-10-25T01:18:01.802" v="975" actId="478"/>
          <ac:spMkLst>
            <pc:docMk/>
            <pc:sldMk cId="448619604" sldId="326"/>
            <ac:spMk id="3" creationId="{17D66CD6-EEC5-7C21-CCC7-588D46CC0740}"/>
          </ac:spMkLst>
        </pc:spChg>
        <pc:spChg chg="mod">
          <ac:chgData name="Bateman, Bev" userId="78a4a1ab-f5ae-471d-a304-cc7fab5b40fa" providerId="ADAL" clId="{9D79737B-E556-458B-A1B4-402CFBFECC74}" dt="2025-10-25T21:10:21.391" v="6642" actId="255"/>
          <ac:spMkLst>
            <pc:docMk/>
            <pc:sldMk cId="448619604" sldId="326"/>
            <ac:spMk id="4" creationId="{276D27A2-F55A-BE88-1BF4-52158DFDD3DC}"/>
          </ac:spMkLst>
        </pc:spChg>
        <pc:spChg chg="mod">
          <ac:chgData name="Bateman, Bev" userId="78a4a1ab-f5ae-471d-a304-cc7fab5b40fa" providerId="ADAL" clId="{9D79737B-E556-458B-A1B4-402CFBFECC74}" dt="2025-10-26T00:18:24.153" v="6676" actId="207"/>
          <ac:spMkLst>
            <pc:docMk/>
            <pc:sldMk cId="448619604" sldId="326"/>
            <ac:spMk id="5" creationId="{34F6F825-FD9A-8640-17AE-2CE60F0D5A90}"/>
          </ac:spMkLst>
        </pc:spChg>
      </pc:sldChg>
      <pc:sldChg chg="modSp add mod">
        <pc:chgData name="Bateman, Bev" userId="78a4a1ab-f5ae-471d-a304-cc7fab5b40fa" providerId="ADAL" clId="{9D79737B-E556-458B-A1B4-402CFBFECC74}" dt="2025-10-26T00:18:32.474" v="6679" actId="20577"/>
        <pc:sldMkLst>
          <pc:docMk/>
          <pc:sldMk cId="2982468505" sldId="327"/>
        </pc:sldMkLst>
        <pc:spChg chg="mod">
          <ac:chgData name="Bateman, Bev" userId="78a4a1ab-f5ae-471d-a304-cc7fab5b40fa" providerId="ADAL" clId="{9D79737B-E556-458B-A1B4-402CFBFECC74}" dt="2025-10-25T21:09:48.306" v="6636" actId="255"/>
          <ac:spMkLst>
            <pc:docMk/>
            <pc:sldMk cId="2982468505" sldId="327"/>
            <ac:spMk id="4" creationId="{741578C9-6872-5149-A656-7688FA73AB53}"/>
          </ac:spMkLst>
        </pc:spChg>
        <pc:spChg chg="mod">
          <ac:chgData name="Bateman, Bev" userId="78a4a1ab-f5ae-471d-a304-cc7fab5b40fa" providerId="ADAL" clId="{9D79737B-E556-458B-A1B4-402CFBFECC74}" dt="2025-10-26T00:18:32.474" v="6679" actId="20577"/>
          <ac:spMkLst>
            <pc:docMk/>
            <pc:sldMk cId="2982468505" sldId="327"/>
            <ac:spMk id="5" creationId="{AD10E9F6-2F95-D9C8-C875-1A07832419E0}"/>
          </ac:spMkLst>
        </pc:spChg>
      </pc:sldChg>
      <pc:sldChg chg="addSp modSp new mod">
        <pc:chgData name="Bateman, Bev" userId="78a4a1ab-f5ae-471d-a304-cc7fab5b40fa" providerId="ADAL" clId="{9D79737B-E556-458B-A1B4-402CFBFECC74}" dt="2025-10-25T23:22:07.344" v="6675" actId="122"/>
        <pc:sldMkLst>
          <pc:docMk/>
          <pc:sldMk cId="660627875" sldId="328"/>
        </pc:sldMkLst>
        <pc:spChg chg="mod">
          <ac:chgData name="Bateman, Bev" userId="78a4a1ab-f5ae-471d-a304-cc7fab5b40fa" providerId="ADAL" clId="{9D79737B-E556-458B-A1B4-402CFBFECC74}" dt="2025-10-25T01:21:17.638" v="1491" actId="255"/>
          <ac:spMkLst>
            <pc:docMk/>
            <pc:sldMk cId="660627875" sldId="328"/>
            <ac:spMk id="2" creationId="{F1152FA1-0EFD-AB85-8D20-0C6EE66C4CDF}"/>
          </ac:spMkLst>
        </pc:spChg>
        <pc:spChg chg="mod">
          <ac:chgData name="Bateman, Bev" userId="78a4a1ab-f5ae-471d-a304-cc7fab5b40fa" providerId="ADAL" clId="{9D79737B-E556-458B-A1B4-402CFBFECC74}" dt="2025-10-25T23:22:00.626" v="6674" actId="122"/>
          <ac:spMkLst>
            <pc:docMk/>
            <pc:sldMk cId="660627875" sldId="328"/>
            <ac:spMk id="3" creationId="{8130EB5C-1D94-3947-3DDF-9C2A3044B75B}"/>
          </ac:spMkLst>
        </pc:spChg>
        <pc:spChg chg="add mod">
          <ac:chgData name="Bateman, Bev" userId="78a4a1ab-f5ae-471d-a304-cc7fab5b40fa" providerId="ADAL" clId="{9D79737B-E556-458B-A1B4-402CFBFECC74}" dt="2025-10-25T23:22:07.344" v="6675" actId="122"/>
          <ac:spMkLst>
            <pc:docMk/>
            <pc:sldMk cId="660627875" sldId="328"/>
            <ac:spMk id="4" creationId="{4F7F72B6-2C54-7286-1410-E5D4B8D4712A}"/>
          </ac:spMkLst>
        </pc:spChg>
      </pc:sldChg>
      <pc:sldChg chg="modSp add mod modClrScheme chgLayout">
        <pc:chgData name="Bateman, Bev" userId="78a4a1ab-f5ae-471d-a304-cc7fab5b40fa" providerId="ADAL" clId="{9D79737B-E556-458B-A1B4-402CFBFECC74}" dt="2025-10-25T01:23:43.608" v="1762" actId="26606"/>
        <pc:sldMkLst>
          <pc:docMk/>
          <pc:sldMk cId="1360210289" sldId="329"/>
        </pc:sldMkLst>
        <pc:spChg chg="mod ord modVis">
          <ac:chgData name="Bateman, Bev" userId="78a4a1ab-f5ae-471d-a304-cc7fab5b40fa" providerId="ADAL" clId="{9D79737B-E556-458B-A1B4-402CFBFECC74}" dt="2025-10-25T01:23:43.608" v="1762" actId="26606"/>
          <ac:spMkLst>
            <pc:docMk/>
            <pc:sldMk cId="1360210289" sldId="329"/>
            <ac:spMk id="2" creationId="{4C221825-63DA-219D-3516-7B0B7C0EF1A9}"/>
          </ac:spMkLst>
        </pc:spChg>
        <pc:spChg chg="mod">
          <ac:chgData name="Bateman, Bev" userId="78a4a1ab-f5ae-471d-a304-cc7fab5b40fa" providerId="ADAL" clId="{9D79737B-E556-458B-A1B4-402CFBFECC74}" dt="2025-10-25T01:23:43.608" v="1762" actId="26606"/>
          <ac:spMkLst>
            <pc:docMk/>
            <pc:sldMk cId="1360210289" sldId="329"/>
            <ac:spMk id="4" creationId="{B9161D58-D8BE-B9E2-4915-464379D0BF89}"/>
          </ac:spMkLst>
        </pc:spChg>
        <pc:spChg chg="mod">
          <ac:chgData name="Bateman, Bev" userId="78a4a1ab-f5ae-471d-a304-cc7fab5b40fa" providerId="ADAL" clId="{9D79737B-E556-458B-A1B4-402CFBFECC74}" dt="2025-10-25T01:23:43.608" v="1762" actId="26606"/>
          <ac:spMkLst>
            <pc:docMk/>
            <pc:sldMk cId="1360210289" sldId="329"/>
            <ac:spMk id="5" creationId="{6E2883E9-4380-F443-915A-0AB9A1150960}"/>
          </ac:spMkLst>
        </pc:spChg>
        <pc:picChg chg="mod">
          <ac:chgData name="Bateman, Bev" userId="78a4a1ab-f5ae-471d-a304-cc7fab5b40fa" providerId="ADAL" clId="{9D79737B-E556-458B-A1B4-402CFBFECC74}" dt="2025-10-25T01:23:43.608" v="1762" actId="26606"/>
          <ac:picMkLst>
            <pc:docMk/>
            <pc:sldMk cId="1360210289" sldId="329"/>
            <ac:picMk id="3" creationId="{AE6CD01A-CFBC-EB2E-D6AD-9586BA38A9B6}"/>
          </ac:picMkLst>
        </pc:picChg>
      </pc:sldChg>
      <pc:sldChg chg="modSp add mod modClrScheme chgLayout">
        <pc:chgData name="Bateman, Bev" userId="78a4a1ab-f5ae-471d-a304-cc7fab5b40fa" providerId="ADAL" clId="{9D79737B-E556-458B-A1B4-402CFBFECC74}" dt="2025-10-25T01:24:00.374" v="1768" actId="26606"/>
        <pc:sldMkLst>
          <pc:docMk/>
          <pc:sldMk cId="1398443572" sldId="330"/>
        </pc:sldMkLst>
        <pc:spChg chg="mod ord modVis">
          <ac:chgData name="Bateman, Bev" userId="78a4a1ab-f5ae-471d-a304-cc7fab5b40fa" providerId="ADAL" clId="{9D79737B-E556-458B-A1B4-402CFBFECC74}" dt="2025-10-25T01:24:00.374" v="1768" actId="26606"/>
          <ac:spMkLst>
            <pc:docMk/>
            <pc:sldMk cId="1398443572" sldId="330"/>
            <ac:spMk id="2" creationId="{62C09462-42A1-0125-DE88-7504A26B026F}"/>
          </ac:spMkLst>
        </pc:spChg>
        <pc:spChg chg="mod">
          <ac:chgData name="Bateman, Bev" userId="78a4a1ab-f5ae-471d-a304-cc7fab5b40fa" providerId="ADAL" clId="{9D79737B-E556-458B-A1B4-402CFBFECC74}" dt="2025-10-25T01:24:00.374" v="1768" actId="26606"/>
          <ac:spMkLst>
            <pc:docMk/>
            <pc:sldMk cId="1398443572" sldId="330"/>
            <ac:spMk id="4" creationId="{529E3275-BB56-5082-1357-50BD7223EFC0}"/>
          </ac:spMkLst>
        </pc:spChg>
        <pc:spChg chg="mod">
          <ac:chgData name="Bateman, Bev" userId="78a4a1ab-f5ae-471d-a304-cc7fab5b40fa" providerId="ADAL" clId="{9D79737B-E556-458B-A1B4-402CFBFECC74}" dt="2025-10-25T01:24:00.374" v="1768" actId="26606"/>
          <ac:spMkLst>
            <pc:docMk/>
            <pc:sldMk cId="1398443572" sldId="330"/>
            <ac:spMk id="5" creationId="{05EC338A-6750-8F4A-2437-ED15793C26A1}"/>
          </ac:spMkLst>
        </pc:spChg>
        <pc:picChg chg="mod">
          <ac:chgData name="Bateman, Bev" userId="78a4a1ab-f5ae-471d-a304-cc7fab5b40fa" providerId="ADAL" clId="{9D79737B-E556-458B-A1B4-402CFBFECC74}" dt="2025-10-25T01:24:00.374" v="1768" actId="26606"/>
          <ac:picMkLst>
            <pc:docMk/>
            <pc:sldMk cId="1398443572" sldId="330"/>
            <ac:picMk id="3" creationId="{2AE201D7-E84B-05B5-FC30-D9D609936C7F}"/>
          </ac:picMkLst>
        </pc:picChg>
      </pc:sldChg>
      <pc:sldChg chg="addSp modSp new mod">
        <pc:chgData name="Bateman, Bev" userId="78a4a1ab-f5ae-471d-a304-cc7fab5b40fa" providerId="ADAL" clId="{9D79737B-E556-458B-A1B4-402CFBFECC74}" dt="2025-10-25T01:27:00.056" v="1932" actId="1076"/>
        <pc:sldMkLst>
          <pc:docMk/>
          <pc:sldMk cId="2536219134" sldId="331"/>
        </pc:sldMkLst>
        <pc:spChg chg="mod">
          <ac:chgData name="Bateman, Bev" userId="78a4a1ab-f5ae-471d-a304-cc7fab5b40fa" providerId="ADAL" clId="{9D79737B-E556-458B-A1B4-402CFBFECC74}" dt="2025-10-25T01:25:49.126" v="1782" actId="20577"/>
          <ac:spMkLst>
            <pc:docMk/>
            <pc:sldMk cId="2536219134" sldId="331"/>
            <ac:spMk id="2" creationId="{DFD250D9-88D4-1199-AFE9-E86CC6AB99A1}"/>
          </ac:spMkLst>
        </pc:spChg>
        <pc:spChg chg="mod">
          <ac:chgData name="Bateman, Bev" userId="78a4a1ab-f5ae-471d-a304-cc7fab5b40fa" providerId="ADAL" clId="{9D79737B-E556-458B-A1B4-402CFBFECC74}" dt="2025-10-25T01:26:18.748" v="1901" actId="313"/>
          <ac:spMkLst>
            <pc:docMk/>
            <pc:sldMk cId="2536219134" sldId="331"/>
            <ac:spMk id="3" creationId="{12B18AA4-BEF9-05A4-336C-01A7C99EDF72}"/>
          </ac:spMkLst>
        </pc:spChg>
        <pc:spChg chg="add mod">
          <ac:chgData name="Bateman, Bev" userId="78a4a1ab-f5ae-471d-a304-cc7fab5b40fa" providerId="ADAL" clId="{9D79737B-E556-458B-A1B4-402CFBFECC74}" dt="2025-10-25T01:27:00.056" v="1932" actId="1076"/>
          <ac:spMkLst>
            <pc:docMk/>
            <pc:sldMk cId="2536219134" sldId="331"/>
            <ac:spMk id="4" creationId="{4BAD6537-1BC8-B077-A71C-58E2E963228C}"/>
          </ac:spMkLst>
        </pc:spChg>
      </pc:sldChg>
      <pc:sldChg chg="modSp add del mod">
        <pc:chgData name="Bateman, Bev" userId="78a4a1ab-f5ae-471d-a304-cc7fab5b40fa" providerId="ADAL" clId="{9D79737B-E556-458B-A1B4-402CFBFECC74}" dt="2025-10-25T01:52:19.610" v="2164" actId="47"/>
        <pc:sldMkLst>
          <pc:docMk/>
          <pc:sldMk cId="375094750" sldId="332"/>
        </pc:sldMkLst>
        <pc:spChg chg="mod">
          <ac:chgData name="Bateman, Bev" userId="78a4a1ab-f5ae-471d-a304-cc7fab5b40fa" providerId="ADAL" clId="{9D79737B-E556-458B-A1B4-402CFBFECC74}" dt="2025-10-25T01:45:46.321" v="2140" actId="20577"/>
          <ac:spMkLst>
            <pc:docMk/>
            <pc:sldMk cId="375094750" sldId="332"/>
            <ac:spMk id="4" creationId="{5D195AFD-410B-F8BD-2BAC-B1FD7485BFAC}"/>
          </ac:spMkLst>
        </pc:spChg>
      </pc:sldChg>
      <pc:sldChg chg="modSp add mod ord">
        <pc:chgData name="Bateman, Bev" userId="78a4a1ab-f5ae-471d-a304-cc7fab5b40fa" providerId="ADAL" clId="{9D79737B-E556-458B-A1B4-402CFBFECC74}" dt="2025-10-25T21:08:56.023" v="6634" actId="255"/>
        <pc:sldMkLst>
          <pc:docMk/>
          <pc:sldMk cId="4030343443" sldId="333"/>
        </pc:sldMkLst>
        <pc:spChg chg="mod">
          <ac:chgData name="Bateman, Bev" userId="78a4a1ab-f5ae-471d-a304-cc7fab5b40fa" providerId="ADAL" clId="{9D79737B-E556-458B-A1B4-402CFBFECC74}" dt="2025-10-25T21:08:56.023" v="6634" actId="255"/>
          <ac:spMkLst>
            <pc:docMk/>
            <pc:sldMk cId="4030343443" sldId="333"/>
            <ac:spMk id="4" creationId="{14287C04-02E6-B2B1-0A97-3CC427560926}"/>
          </ac:spMkLst>
        </pc:spChg>
        <pc:spChg chg="mod">
          <ac:chgData name="Bateman, Bev" userId="78a4a1ab-f5ae-471d-a304-cc7fab5b40fa" providerId="ADAL" clId="{9D79737B-E556-458B-A1B4-402CFBFECC74}" dt="2025-10-25T01:52:46.429" v="2212" actId="20577"/>
          <ac:spMkLst>
            <pc:docMk/>
            <pc:sldMk cId="4030343443" sldId="333"/>
            <ac:spMk id="5" creationId="{7EA7B4B5-B451-3B15-2B7E-61806BF83205}"/>
          </ac:spMkLst>
        </pc:spChg>
      </pc:sldChg>
      <pc:sldChg chg="modSp add mod">
        <pc:chgData name="Bateman, Bev" userId="78a4a1ab-f5ae-471d-a304-cc7fab5b40fa" providerId="ADAL" clId="{9D79737B-E556-458B-A1B4-402CFBFECC74}" dt="2025-10-26T00:19:23.138" v="6687" actId="207"/>
        <pc:sldMkLst>
          <pc:docMk/>
          <pc:sldMk cId="2012063739" sldId="334"/>
        </pc:sldMkLst>
        <pc:spChg chg="mod">
          <ac:chgData name="Bateman, Bev" userId="78a4a1ab-f5ae-471d-a304-cc7fab5b40fa" providerId="ADAL" clId="{9D79737B-E556-458B-A1B4-402CFBFECC74}" dt="2025-10-25T20:31:21.846" v="2633" actId="20577"/>
          <ac:spMkLst>
            <pc:docMk/>
            <pc:sldMk cId="2012063739" sldId="334"/>
            <ac:spMk id="4" creationId="{8424E0CC-348A-5F83-8DDB-FC4C71FB1497}"/>
          </ac:spMkLst>
        </pc:spChg>
        <pc:spChg chg="mod">
          <ac:chgData name="Bateman, Bev" userId="78a4a1ab-f5ae-471d-a304-cc7fab5b40fa" providerId="ADAL" clId="{9D79737B-E556-458B-A1B4-402CFBFECC74}" dt="2025-10-26T00:19:23.138" v="6687" actId="207"/>
          <ac:spMkLst>
            <pc:docMk/>
            <pc:sldMk cId="2012063739" sldId="334"/>
            <ac:spMk id="5" creationId="{61DED30D-59C5-20A9-E004-A39A513E4A5E}"/>
          </ac:spMkLst>
        </pc:spChg>
      </pc:sldChg>
      <pc:sldChg chg="modSp add mod">
        <pc:chgData name="Bateman, Bev" userId="78a4a1ab-f5ae-471d-a304-cc7fab5b40fa" providerId="ADAL" clId="{9D79737B-E556-458B-A1B4-402CFBFECC74}" dt="2025-10-26T00:19:28.052" v="6688" actId="207"/>
        <pc:sldMkLst>
          <pc:docMk/>
          <pc:sldMk cId="873878787" sldId="335"/>
        </pc:sldMkLst>
        <pc:spChg chg="mod">
          <ac:chgData name="Bateman, Bev" userId="78a4a1ab-f5ae-471d-a304-cc7fab5b40fa" providerId="ADAL" clId="{9D79737B-E556-458B-A1B4-402CFBFECC74}" dt="2025-10-26T00:19:28.052" v="6688" actId="207"/>
          <ac:spMkLst>
            <pc:docMk/>
            <pc:sldMk cId="873878787" sldId="335"/>
            <ac:spMk id="5" creationId="{92C6FD7E-96D1-8F86-E6A9-C553224F8AB7}"/>
          </ac:spMkLst>
        </pc:spChg>
      </pc:sldChg>
      <pc:sldChg chg="modSp add mod">
        <pc:chgData name="Bateman, Bev" userId="78a4a1ab-f5ae-471d-a304-cc7fab5b40fa" providerId="ADAL" clId="{9D79737B-E556-458B-A1B4-402CFBFECC74}" dt="2025-10-25T20:36:26.221" v="3457" actId="20577"/>
        <pc:sldMkLst>
          <pc:docMk/>
          <pc:sldMk cId="254378041" sldId="336"/>
        </pc:sldMkLst>
        <pc:spChg chg="mod">
          <ac:chgData name="Bateman, Bev" userId="78a4a1ab-f5ae-471d-a304-cc7fab5b40fa" providerId="ADAL" clId="{9D79737B-E556-458B-A1B4-402CFBFECC74}" dt="2025-10-25T20:36:03.222" v="3427" actId="20577"/>
          <ac:spMkLst>
            <pc:docMk/>
            <pc:sldMk cId="254378041" sldId="336"/>
            <ac:spMk id="4" creationId="{EEC614A1-BDDE-407A-1E1A-976F3A15CF4F}"/>
          </ac:spMkLst>
        </pc:spChg>
        <pc:spChg chg="mod">
          <ac:chgData name="Bateman, Bev" userId="78a4a1ab-f5ae-471d-a304-cc7fab5b40fa" providerId="ADAL" clId="{9D79737B-E556-458B-A1B4-402CFBFECC74}" dt="2025-10-25T20:36:26.221" v="3457" actId="20577"/>
          <ac:spMkLst>
            <pc:docMk/>
            <pc:sldMk cId="254378041" sldId="336"/>
            <ac:spMk id="5" creationId="{44D30ADB-21FE-570E-ED61-29738BC7B8FA}"/>
          </ac:spMkLst>
        </pc:spChg>
      </pc:sldChg>
      <pc:sldChg chg="modSp add mod">
        <pc:chgData name="Bateman, Bev" userId="78a4a1ab-f5ae-471d-a304-cc7fab5b40fa" providerId="ADAL" clId="{9D79737B-E556-458B-A1B4-402CFBFECC74}" dt="2025-10-26T00:19:47.193" v="6691" actId="207"/>
        <pc:sldMkLst>
          <pc:docMk/>
          <pc:sldMk cId="2045332532" sldId="337"/>
        </pc:sldMkLst>
        <pc:spChg chg="mod">
          <ac:chgData name="Bateman, Bev" userId="78a4a1ab-f5ae-471d-a304-cc7fab5b40fa" providerId="ADAL" clId="{9D79737B-E556-458B-A1B4-402CFBFECC74}" dt="2025-10-26T00:19:47.193" v="6691" actId="207"/>
          <ac:spMkLst>
            <pc:docMk/>
            <pc:sldMk cId="2045332532" sldId="337"/>
            <ac:spMk id="5" creationId="{D289CACF-72D2-8347-8ECF-6F5A9AF02400}"/>
          </ac:spMkLst>
        </pc:spChg>
      </pc:sldChg>
      <pc:sldChg chg="modSp new mod">
        <pc:chgData name="Bateman, Bev" userId="78a4a1ab-f5ae-471d-a304-cc7fab5b40fa" providerId="ADAL" clId="{9D79737B-E556-458B-A1B4-402CFBFECC74}" dt="2025-10-25T23:21:36.277" v="6672" actId="122"/>
        <pc:sldMkLst>
          <pc:docMk/>
          <pc:sldMk cId="3172917856" sldId="338"/>
        </pc:sldMkLst>
        <pc:spChg chg="mod">
          <ac:chgData name="Bateman, Bev" userId="78a4a1ab-f5ae-471d-a304-cc7fab5b40fa" providerId="ADAL" clId="{9D79737B-E556-458B-A1B4-402CFBFECC74}" dt="2025-10-25T20:38:36.447" v="3724"/>
          <ac:spMkLst>
            <pc:docMk/>
            <pc:sldMk cId="3172917856" sldId="338"/>
            <ac:spMk id="2" creationId="{BD1F0630-AEE7-8EDE-E363-DF7975DD7D0B}"/>
          </ac:spMkLst>
        </pc:spChg>
        <pc:spChg chg="mod">
          <ac:chgData name="Bateman, Bev" userId="78a4a1ab-f5ae-471d-a304-cc7fab5b40fa" providerId="ADAL" clId="{9D79737B-E556-458B-A1B4-402CFBFECC74}" dt="2025-10-25T23:21:36.277" v="6672" actId="122"/>
          <ac:spMkLst>
            <pc:docMk/>
            <pc:sldMk cId="3172917856" sldId="338"/>
            <ac:spMk id="3" creationId="{2DF81D0D-94B8-7351-3840-9A69D139D856}"/>
          </ac:spMkLst>
        </pc:spChg>
      </pc:sldChg>
      <pc:sldChg chg="modSp new mod">
        <pc:chgData name="Bateman, Bev" userId="78a4a1ab-f5ae-471d-a304-cc7fab5b40fa" providerId="ADAL" clId="{9D79737B-E556-458B-A1B4-402CFBFECC74}" dt="2025-10-25T20:41:12.349" v="4090" actId="313"/>
        <pc:sldMkLst>
          <pc:docMk/>
          <pc:sldMk cId="2471326692" sldId="339"/>
        </pc:sldMkLst>
        <pc:spChg chg="mod">
          <ac:chgData name="Bateman, Bev" userId="78a4a1ab-f5ae-471d-a304-cc7fab5b40fa" providerId="ADAL" clId="{9D79737B-E556-458B-A1B4-402CFBFECC74}" dt="2025-10-25T20:40:03.524" v="3926" actId="20577"/>
          <ac:spMkLst>
            <pc:docMk/>
            <pc:sldMk cId="2471326692" sldId="339"/>
            <ac:spMk id="2" creationId="{D884573E-C99A-3189-C10C-B58D5C2793C3}"/>
          </ac:spMkLst>
        </pc:spChg>
        <pc:spChg chg="mod">
          <ac:chgData name="Bateman, Bev" userId="78a4a1ab-f5ae-471d-a304-cc7fab5b40fa" providerId="ADAL" clId="{9D79737B-E556-458B-A1B4-402CFBFECC74}" dt="2025-10-25T20:41:12.349" v="4090" actId="313"/>
          <ac:spMkLst>
            <pc:docMk/>
            <pc:sldMk cId="2471326692" sldId="339"/>
            <ac:spMk id="3" creationId="{BDB0550C-4936-D8C1-4155-E46D8B125E99}"/>
          </ac:spMkLst>
        </pc:spChg>
      </pc:sldChg>
      <pc:sldChg chg="modSp add mod">
        <pc:chgData name="Bateman, Bev" userId="78a4a1ab-f5ae-471d-a304-cc7fab5b40fa" providerId="ADAL" clId="{9D79737B-E556-458B-A1B4-402CFBFECC74}" dt="2025-10-25T20:42:34.326" v="4263" actId="20577"/>
        <pc:sldMkLst>
          <pc:docMk/>
          <pc:sldMk cId="650418553" sldId="340"/>
        </pc:sldMkLst>
        <pc:spChg chg="mod">
          <ac:chgData name="Bateman, Bev" userId="78a4a1ab-f5ae-471d-a304-cc7fab5b40fa" providerId="ADAL" clId="{9D79737B-E556-458B-A1B4-402CFBFECC74}" dt="2025-10-25T20:41:23.843" v="4118" actId="20577"/>
          <ac:spMkLst>
            <pc:docMk/>
            <pc:sldMk cId="650418553" sldId="340"/>
            <ac:spMk id="2" creationId="{69F36369-D5F6-8C85-A12D-A72E2764C926}"/>
          </ac:spMkLst>
        </pc:spChg>
        <pc:spChg chg="mod">
          <ac:chgData name="Bateman, Bev" userId="78a4a1ab-f5ae-471d-a304-cc7fab5b40fa" providerId="ADAL" clId="{9D79737B-E556-458B-A1B4-402CFBFECC74}" dt="2025-10-25T20:42:34.326" v="4263" actId="20577"/>
          <ac:spMkLst>
            <pc:docMk/>
            <pc:sldMk cId="650418553" sldId="340"/>
            <ac:spMk id="3" creationId="{FD2A9E18-6BD6-2D8A-FD7E-3C10E4DEB2CD}"/>
          </ac:spMkLst>
        </pc:spChg>
      </pc:sldChg>
      <pc:sldChg chg="modSp add mod modClrScheme chgLayout">
        <pc:chgData name="Bateman, Bev" userId="78a4a1ab-f5ae-471d-a304-cc7fab5b40fa" providerId="ADAL" clId="{9D79737B-E556-458B-A1B4-402CFBFECC74}" dt="2025-10-25T20:43:49.531" v="4280" actId="255"/>
        <pc:sldMkLst>
          <pc:docMk/>
          <pc:sldMk cId="4262561096" sldId="341"/>
        </pc:sldMkLst>
        <pc:spChg chg="mod ord modVis">
          <ac:chgData name="Bateman, Bev" userId="78a4a1ab-f5ae-471d-a304-cc7fab5b40fa" providerId="ADAL" clId="{9D79737B-E556-458B-A1B4-402CFBFECC74}" dt="2025-10-25T20:43:46.007" v="4279" actId="26606"/>
          <ac:spMkLst>
            <pc:docMk/>
            <pc:sldMk cId="4262561096" sldId="341"/>
            <ac:spMk id="2" creationId="{8103EF90-1C0A-85B4-BA4E-77DEC7EDD229}"/>
          </ac:spMkLst>
        </pc:spChg>
        <pc:spChg chg="mod">
          <ac:chgData name="Bateman, Bev" userId="78a4a1ab-f5ae-471d-a304-cc7fab5b40fa" providerId="ADAL" clId="{9D79737B-E556-458B-A1B4-402CFBFECC74}" dt="2025-10-25T20:43:49.531" v="4280" actId="255"/>
          <ac:spMkLst>
            <pc:docMk/>
            <pc:sldMk cId="4262561096" sldId="341"/>
            <ac:spMk id="4" creationId="{85EB9630-0B03-34A8-3FA1-9A26066D3651}"/>
          </ac:spMkLst>
        </pc:spChg>
        <pc:spChg chg="mod">
          <ac:chgData name="Bateman, Bev" userId="78a4a1ab-f5ae-471d-a304-cc7fab5b40fa" providerId="ADAL" clId="{9D79737B-E556-458B-A1B4-402CFBFECC74}" dt="2025-10-25T20:43:46.007" v="4279" actId="26606"/>
          <ac:spMkLst>
            <pc:docMk/>
            <pc:sldMk cId="4262561096" sldId="341"/>
            <ac:spMk id="5" creationId="{7C196559-3F0E-6FC7-0BD2-C88E367DD828}"/>
          </ac:spMkLst>
        </pc:spChg>
        <pc:picChg chg="mod">
          <ac:chgData name="Bateman, Bev" userId="78a4a1ab-f5ae-471d-a304-cc7fab5b40fa" providerId="ADAL" clId="{9D79737B-E556-458B-A1B4-402CFBFECC74}" dt="2025-10-25T20:43:46.007" v="4279" actId="26606"/>
          <ac:picMkLst>
            <pc:docMk/>
            <pc:sldMk cId="4262561096" sldId="341"/>
            <ac:picMk id="3" creationId="{3CBEB9A5-CB73-ABCA-1735-6CED905EDB6C}"/>
          </ac:picMkLst>
        </pc:picChg>
      </pc:sldChg>
      <pc:sldChg chg="modSp add mod modClrScheme chgLayout">
        <pc:chgData name="Bateman, Bev" userId="78a4a1ab-f5ae-471d-a304-cc7fab5b40fa" providerId="ADAL" clId="{9D79737B-E556-458B-A1B4-402CFBFECC74}" dt="2025-10-25T20:44:10.096" v="4288" actId="255"/>
        <pc:sldMkLst>
          <pc:docMk/>
          <pc:sldMk cId="74354380" sldId="342"/>
        </pc:sldMkLst>
        <pc:spChg chg="mod ord modVis">
          <ac:chgData name="Bateman, Bev" userId="78a4a1ab-f5ae-471d-a304-cc7fab5b40fa" providerId="ADAL" clId="{9D79737B-E556-458B-A1B4-402CFBFECC74}" dt="2025-10-25T20:44:06.931" v="4287" actId="26606"/>
          <ac:spMkLst>
            <pc:docMk/>
            <pc:sldMk cId="74354380" sldId="342"/>
            <ac:spMk id="2" creationId="{F2A8B3F9-4A4D-380B-4B78-AA7A45ED32D8}"/>
          </ac:spMkLst>
        </pc:spChg>
        <pc:spChg chg="mod">
          <ac:chgData name="Bateman, Bev" userId="78a4a1ab-f5ae-471d-a304-cc7fab5b40fa" providerId="ADAL" clId="{9D79737B-E556-458B-A1B4-402CFBFECC74}" dt="2025-10-25T20:44:10.096" v="4288" actId="255"/>
          <ac:spMkLst>
            <pc:docMk/>
            <pc:sldMk cId="74354380" sldId="342"/>
            <ac:spMk id="4" creationId="{97DC4789-1136-9215-E336-6201778224F0}"/>
          </ac:spMkLst>
        </pc:spChg>
        <pc:spChg chg="mod">
          <ac:chgData name="Bateman, Bev" userId="78a4a1ab-f5ae-471d-a304-cc7fab5b40fa" providerId="ADAL" clId="{9D79737B-E556-458B-A1B4-402CFBFECC74}" dt="2025-10-25T20:44:06.931" v="4287" actId="26606"/>
          <ac:spMkLst>
            <pc:docMk/>
            <pc:sldMk cId="74354380" sldId="342"/>
            <ac:spMk id="5" creationId="{B1CA62F7-3000-4243-9B70-725EEF5A95CB}"/>
          </ac:spMkLst>
        </pc:spChg>
        <pc:picChg chg="mod">
          <ac:chgData name="Bateman, Bev" userId="78a4a1ab-f5ae-471d-a304-cc7fab5b40fa" providerId="ADAL" clId="{9D79737B-E556-458B-A1B4-402CFBFECC74}" dt="2025-10-25T20:44:06.931" v="4287" actId="26606"/>
          <ac:picMkLst>
            <pc:docMk/>
            <pc:sldMk cId="74354380" sldId="342"/>
            <ac:picMk id="3" creationId="{974469A5-437E-4657-B70E-9E037BFFA052}"/>
          </ac:picMkLst>
        </pc:picChg>
      </pc:sldChg>
      <pc:sldChg chg="modSp add mod">
        <pc:chgData name="Bateman, Bev" userId="78a4a1ab-f5ae-471d-a304-cc7fab5b40fa" providerId="ADAL" clId="{9D79737B-E556-458B-A1B4-402CFBFECC74}" dt="2025-10-26T00:20:01.433" v="6693" actId="207"/>
        <pc:sldMkLst>
          <pc:docMk/>
          <pc:sldMk cId="3987100876" sldId="343"/>
        </pc:sldMkLst>
        <pc:spChg chg="mod">
          <ac:chgData name="Bateman, Bev" userId="78a4a1ab-f5ae-471d-a304-cc7fab5b40fa" providerId="ADAL" clId="{9D79737B-E556-458B-A1B4-402CFBFECC74}" dt="2025-10-25T20:50:17.773" v="4509" actId="20577"/>
          <ac:spMkLst>
            <pc:docMk/>
            <pc:sldMk cId="3987100876" sldId="343"/>
            <ac:spMk id="4" creationId="{23A9DA73-6D29-D51A-59FA-7686CF7EE164}"/>
          </ac:spMkLst>
        </pc:spChg>
        <pc:spChg chg="mod">
          <ac:chgData name="Bateman, Bev" userId="78a4a1ab-f5ae-471d-a304-cc7fab5b40fa" providerId="ADAL" clId="{9D79737B-E556-458B-A1B4-402CFBFECC74}" dt="2025-10-26T00:20:01.433" v="6693" actId="207"/>
          <ac:spMkLst>
            <pc:docMk/>
            <pc:sldMk cId="3987100876" sldId="343"/>
            <ac:spMk id="5" creationId="{0BBECE62-EE6D-800B-B4DA-97F1918AAB28}"/>
          </ac:spMkLst>
        </pc:spChg>
      </pc:sldChg>
      <pc:sldChg chg="modSp add mod">
        <pc:chgData name="Bateman, Bev" userId="78a4a1ab-f5ae-471d-a304-cc7fab5b40fa" providerId="ADAL" clId="{9D79737B-E556-458B-A1B4-402CFBFECC74}" dt="2025-10-26T00:20:39.852" v="6709" actId="20577"/>
        <pc:sldMkLst>
          <pc:docMk/>
          <pc:sldMk cId="3585306752" sldId="344"/>
        </pc:sldMkLst>
        <pc:spChg chg="mod">
          <ac:chgData name="Bateman, Bev" userId="78a4a1ab-f5ae-471d-a304-cc7fab5b40fa" providerId="ADAL" clId="{9D79737B-E556-458B-A1B4-402CFBFECC74}" dt="2025-10-25T20:54:45.101" v="5321" actId="20577"/>
          <ac:spMkLst>
            <pc:docMk/>
            <pc:sldMk cId="3585306752" sldId="344"/>
            <ac:spMk id="4" creationId="{B1E28C65-D8C8-3742-5945-C876794B2003}"/>
          </ac:spMkLst>
        </pc:spChg>
        <pc:spChg chg="mod">
          <ac:chgData name="Bateman, Bev" userId="78a4a1ab-f5ae-471d-a304-cc7fab5b40fa" providerId="ADAL" clId="{9D79737B-E556-458B-A1B4-402CFBFECC74}" dt="2025-10-26T00:20:39.852" v="6709" actId="20577"/>
          <ac:spMkLst>
            <pc:docMk/>
            <pc:sldMk cId="3585306752" sldId="344"/>
            <ac:spMk id="5" creationId="{800FB847-0042-E28A-3A67-005C417D64B6}"/>
          </ac:spMkLst>
        </pc:spChg>
      </pc:sldChg>
      <pc:sldChg chg="modSp add mod">
        <pc:chgData name="Bateman, Bev" userId="78a4a1ab-f5ae-471d-a304-cc7fab5b40fa" providerId="ADAL" clId="{9D79737B-E556-458B-A1B4-402CFBFECC74}" dt="2025-10-26T00:20:47.417" v="6725" actId="20577"/>
        <pc:sldMkLst>
          <pc:docMk/>
          <pc:sldMk cId="981565577" sldId="345"/>
        </pc:sldMkLst>
        <pc:spChg chg="mod">
          <ac:chgData name="Bateman, Bev" userId="78a4a1ab-f5ae-471d-a304-cc7fab5b40fa" providerId="ADAL" clId="{9D79737B-E556-458B-A1B4-402CFBFECC74}" dt="2025-10-26T00:20:47.417" v="6725" actId="20577"/>
          <ac:spMkLst>
            <pc:docMk/>
            <pc:sldMk cId="981565577" sldId="345"/>
            <ac:spMk id="5" creationId="{C81B9FA2-C374-CB86-621C-216331A98363}"/>
          </ac:spMkLst>
        </pc:spChg>
      </pc:sldChg>
      <pc:sldChg chg="modSp add mod">
        <pc:chgData name="Bateman, Bev" userId="78a4a1ab-f5ae-471d-a304-cc7fab5b40fa" providerId="ADAL" clId="{9D79737B-E556-458B-A1B4-402CFBFECC74}" dt="2025-10-26T00:20:55.387" v="6737" actId="20577"/>
        <pc:sldMkLst>
          <pc:docMk/>
          <pc:sldMk cId="1469212974" sldId="346"/>
        </pc:sldMkLst>
        <pc:spChg chg="mod">
          <ac:chgData name="Bateman, Bev" userId="78a4a1ab-f5ae-471d-a304-cc7fab5b40fa" providerId="ADAL" clId="{9D79737B-E556-458B-A1B4-402CFBFECC74}" dt="2025-10-26T00:20:55.387" v="6737" actId="20577"/>
          <ac:spMkLst>
            <pc:docMk/>
            <pc:sldMk cId="1469212974" sldId="346"/>
            <ac:spMk id="5" creationId="{1E570F69-08CE-3807-2DF5-DC8297AF332F}"/>
          </ac:spMkLst>
        </pc:spChg>
      </pc:sldChg>
      <pc:sldChg chg="modSp add mod">
        <pc:chgData name="Bateman, Bev" userId="78a4a1ab-f5ae-471d-a304-cc7fab5b40fa" providerId="ADAL" clId="{9D79737B-E556-458B-A1B4-402CFBFECC74}" dt="2025-10-26T00:20:17.834" v="6697" actId="207"/>
        <pc:sldMkLst>
          <pc:docMk/>
          <pc:sldMk cId="910086464" sldId="347"/>
        </pc:sldMkLst>
        <pc:spChg chg="mod">
          <ac:chgData name="Bateman, Bev" userId="78a4a1ab-f5ae-471d-a304-cc7fab5b40fa" providerId="ADAL" clId="{9D79737B-E556-458B-A1B4-402CFBFECC74}" dt="2025-10-25T20:58:38.545" v="5938" actId="20577"/>
          <ac:spMkLst>
            <pc:docMk/>
            <pc:sldMk cId="910086464" sldId="347"/>
            <ac:spMk id="4" creationId="{A41502C5-E495-7807-6092-175B8FFD98DD}"/>
          </ac:spMkLst>
        </pc:spChg>
        <pc:spChg chg="mod">
          <ac:chgData name="Bateman, Bev" userId="78a4a1ab-f5ae-471d-a304-cc7fab5b40fa" providerId="ADAL" clId="{9D79737B-E556-458B-A1B4-402CFBFECC74}" dt="2025-10-26T00:20:17.834" v="6697" actId="207"/>
          <ac:spMkLst>
            <pc:docMk/>
            <pc:sldMk cId="910086464" sldId="347"/>
            <ac:spMk id="5" creationId="{16320EA5-0AC0-5F6C-8D99-FE36B75084B3}"/>
          </ac:spMkLst>
        </pc:spChg>
      </pc:sldChg>
      <pc:sldChg chg="modSp add mod">
        <pc:chgData name="Bateman, Bev" userId="78a4a1ab-f5ae-471d-a304-cc7fab5b40fa" providerId="ADAL" clId="{9D79737B-E556-458B-A1B4-402CFBFECC74}" dt="2025-10-26T00:21:02.318" v="6749" actId="20577"/>
        <pc:sldMkLst>
          <pc:docMk/>
          <pc:sldMk cId="442999529" sldId="348"/>
        </pc:sldMkLst>
        <pc:spChg chg="mod">
          <ac:chgData name="Bateman, Bev" userId="78a4a1ab-f5ae-471d-a304-cc7fab5b40fa" providerId="ADAL" clId="{9D79737B-E556-458B-A1B4-402CFBFECC74}" dt="2025-10-25T21:00:54.293" v="6245" actId="20577"/>
          <ac:spMkLst>
            <pc:docMk/>
            <pc:sldMk cId="442999529" sldId="348"/>
            <ac:spMk id="4" creationId="{923577E9-5C99-7CC0-F0A9-1D963E1929B2}"/>
          </ac:spMkLst>
        </pc:spChg>
        <pc:spChg chg="mod">
          <ac:chgData name="Bateman, Bev" userId="78a4a1ab-f5ae-471d-a304-cc7fab5b40fa" providerId="ADAL" clId="{9D79737B-E556-458B-A1B4-402CFBFECC74}" dt="2025-10-26T00:21:02.318" v="6749" actId="20577"/>
          <ac:spMkLst>
            <pc:docMk/>
            <pc:sldMk cId="442999529" sldId="348"/>
            <ac:spMk id="5" creationId="{1A35C170-37E4-1451-B74E-EF0A6D158ED6}"/>
          </ac:spMkLst>
        </pc:spChg>
      </pc:sldChg>
      <pc:sldChg chg="modSp add mod modClrScheme chgLayout">
        <pc:chgData name="Bateman, Bev" userId="78a4a1ab-f5ae-471d-a304-cc7fab5b40fa" providerId="ADAL" clId="{9D79737B-E556-458B-A1B4-402CFBFECC74}" dt="2025-10-25T21:04:29.238" v="6612" actId="255"/>
        <pc:sldMkLst>
          <pc:docMk/>
          <pc:sldMk cId="3360920432" sldId="349"/>
        </pc:sldMkLst>
        <pc:spChg chg="mod ord modVis">
          <ac:chgData name="Bateman, Bev" userId="78a4a1ab-f5ae-471d-a304-cc7fab5b40fa" providerId="ADAL" clId="{9D79737B-E556-458B-A1B4-402CFBFECC74}" dt="2025-10-25T21:04:26.237" v="6611" actId="26606"/>
          <ac:spMkLst>
            <pc:docMk/>
            <pc:sldMk cId="3360920432" sldId="349"/>
            <ac:spMk id="2" creationId="{00DFB605-FB07-B99D-6B0A-7E5E65D5055C}"/>
          </ac:spMkLst>
        </pc:spChg>
        <pc:spChg chg="mod">
          <ac:chgData name="Bateman, Bev" userId="78a4a1ab-f5ae-471d-a304-cc7fab5b40fa" providerId="ADAL" clId="{9D79737B-E556-458B-A1B4-402CFBFECC74}" dt="2025-10-25T21:04:29.238" v="6612" actId="255"/>
          <ac:spMkLst>
            <pc:docMk/>
            <pc:sldMk cId="3360920432" sldId="349"/>
            <ac:spMk id="4" creationId="{132DBDAD-3CA8-3B00-BDC4-52111041809E}"/>
          </ac:spMkLst>
        </pc:spChg>
        <pc:spChg chg="mod">
          <ac:chgData name="Bateman, Bev" userId="78a4a1ab-f5ae-471d-a304-cc7fab5b40fa" providerId="ADAL" clId="{9D79737B-E556-458B-A1B4-402CFBFECC74}" dt="2025-10-25T21:04:26.237" v="6611" actId="26606"/>
          <ac:spMkLst>
            <pc:docMk/>
            <pc:sldMk cId="3360920432" sldId="349"/>
            <ac:spMk id="5" creationId="{5FC9AA35-2FEC-3236-9233-36DEBAB552B3}"/>
          </ac:spMkLst>
        </pc:spChg>
        <pc:picChg chg="mod">
          <ac:chgData name="Bateman, Bev" userId="78a4a1ab-f5ae-471d-a304-cc7fab5b40fa" providerId="ADAL" clId="{9D79737B-E556-458B-A1B4-402CFBFECC74}" dt="2025-10-25T21:04:26.237" v="6611" actId="26606"/>
          <ac:picMkLst>
            <pc:docMk/>
            <pc:sldMk cId="3360920432" sldId="349"/>
            <ac:picMk id="3" creationId="{8673F90A-CD34-6BBB-E569-26C0F5485957}"/>
          </ac:picMkLst>
        </pc:picChg>
      </pc:sldChg>
      <pc:sldChg chg="add">
        <pc:chgData name="Bateman, Bev" userId="78a4a1ab-f5ae-471d-a304-cc7fab5b40fa" providerId="ADAL" clId="{9D79737B-E556-458B-A1B4-402CFBFECC74}" dt="2025-10-25T21:05:23.589" v="6621"/>
        <pc:sldMkLst>
          <pc:docMk/>
          <pc:sldMk cId="688823644" sldId="350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FBD5B9-73B6-4116-A3C4-FC4815B8CE57}" type="doc">
      <dgm:prSet loTypeId="urn:microsoft.com/office/officeart/2016/7/layout/BasicLinearProcessNumbered" loCatId="process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2BA7F860-66D9-460F-BE75-DCD8C1BAA449}">
      <dgm:prSet custT="1"/>
      <dgm:spPr/>
      <dgm:t>
        <a:bodyPr tIns="329184"/>
        <a:lstStyle/>
        <a:p>
          <a:r>
            <a:rPr lang="en-US" sz="1400" dirty="0"/>
            <a:t>Establish professional boundaries in faith community nursing practice.</a:t>
          </a:r>
        </a:p>
      </dgm:t>
    </dgm:pt>
    <dgm:pt modelId="{F6E441A7-3387-4B5C-86CE-BE8FB737A512}" type="parTrans" cxnId="{9B10EA22-F584-44F8-BCBA-42CA9662F34D}">
      <dgm:prSet/>
      <dgm:spPr/>
      <dgm:t>
        <a:bodyPr/>
        <a:lstStyle/>
        <a:p>
          <a:endParaRPr lang="en-US"/>
        </a:p>
      </dgm:t>
    </dgm:pt>
    <dgm:pt modelId="{720CA9DD-70D8-4E50-BE49-DE20AAF3D09F}" type="sibTrans" cxnId="{9B10EA22-F584-44F8-BCBA-42CA9662F34D}">
      <dgm:prSet phldrT="1" phldr="0"/>
      <dgm:spPr/>
      <dgm:t>
        <a:bodyPr/>
        <a:lstStyle/>
        <a:p>
          <a:r>
            <a:rPr lang="en-US"/>
            <a:t>1</a:t>
          </a:r>
          <a:endParaRPr lang="en-US" dirty="0"/>
        </a:p>
      </dgm:t>
    </dgm:pt>
    <dgm:pt modelId="{4B94F292-A30A-4A1E-8074-EA12BB00A2F7}">
      <dgm:prSet custT="1"/>
      <dgm:spPr>
        <a:solidFill>
          <a:srgbClr val="E97132">
            <a:alpha val="90000"/>
            <a:tint val="40000"/>
            <a:hueOff val="0"/>
            <a:satOff val="0"/>
            <a:lumOff val="0"/>
            <a:alphaOff val="0"/>
          </a:srgbClr>
        </a:solidFill>
        <a:ln w="19050" cap="flat" cmpd="sng" algn="ctr">
          <a:solidFill>
            <a:srgbClr val="E97132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190548" tIns="329184" rIns="190548" bIns="330200" numCol="1" spcCol="1270" anchor="t" anchorCtr="0"/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ptos" panose="02110004020202020204"/>
              <a:ea typeface="+mn-ea"/>
              <a:cs typeface="+mn-cs"/>
            </a:rPr>
            <a:t>Minimize exposure to liability in faith community nursing practice.</a:t>
          </a:r>
        </a:p>
      </dgm:t>
    </dgm:pt>
    <dgm:pt modelId="{125578F6-98CE-4848-ABCE-9BCD70AAE7B0}" type="parTrans" cxnId="{51940867-5766-4D44-A5F1-D2C747A6EB53}">
      <dgm:prSet/>
      <dgm:spPr/>
      <dgm:t>
        <a:bodyPr/>
        <a:lstStyle/>
        <a:p>
          <a:endParaRPr lang="en-US"/>
        </a:p>
      </dgm:t>
    </dgm:pt>
    <dgm:pt modelId="{4926CA69-002B-4E5D-B88D-2AA2D85CC6D8}" type="sibTrans" cxnId="{51940867-5766-4D44-A5F1-D2C747A6EB53}">
      <dgm:prSet phldrT="2" phldr="0"/>
      <dgm:spPr/>
      <dgm:t>
        <a:bodyPr/>
        <a:lstStyle/>
        <a:p>
          <a:r>
            <a:rPr lang="en-US"/>
            <a:t>2</a:t>
          </a:r>
          <a:endParaRPr lang="en-US" dirty="0"/>
        </a:p>
      </dgm:t>
    </dgm:pt>
    <dgm:pt modelId="{26F1F73F-FB99-4785-BB03-9A82B84D4B22}">
      <dgm:prSet custT="1"/>
      <dgm:spPr/>
      <dgm:t>
        <a:bodyPr tIns="329184"/>
        <a:lstStyle/>
        <a:p>
          <a:r>
            <a:rPr lang="en-US" sz="1400" dirty="0"/>
            <a:t>Analyze the major areas of accountability in faith community nursing practice using the current edition of </a:t>
          </a:r>
          <a:r>
            <a:rPr lang="en-US" sz="1400" i="1" dirty="0"/>
            <a:t>Faith Community Nursing: Scope and Standards of</a:t>
          </a:r>
          <a:r>
            <a:rPr lang="en-US" sz="1400" dirty="0"/>
            <a:t> Practice as a framework.</a:t>
          </a:r>
        </a:p>
      </dgm:t>
    </dgm:pt>
    <dgm:pt modelId="{D524D3EA-066B-414A-8366-03DA80D01998}" type="parTrans" cxnId="{95B9FA57-42E7-484B-B4B6-244220A66BBC}">
      <dgm:prSet/>
      <dgm:spPr/>
      <dgm:t>
        <a:bodyPr/>
        <a:lstStyle/>
        <a:p>
          <a:endParaRPr lang="en-US"/>
        </a:p>
      </dgm:t>
    </dgm:pt>
    <dgm:pt modelId="{857749A2-91D3-49F6-8F45-618F02DC0A97}" type="sibTrans" cxnId="{95B9FA57-42E7-484B-B4B6-244220A66BBC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DB202D7F-6BE8-4DEB-8193-40A9E20C7B7C}">
      <dgm:prSet custT="1"/>
      <dgm:spPr/>
      <dgm:t>
        <a:bodyPr tIns="329184"/>
        <a:lstStyle/>
        <a:p>
          <a:r>
            <a:rPr lang="en-US" sz="1400" dirty="0"/>
            <a:t>Practice faith community nursing according to guidelines in specific state Nurse Practice Act.</a:t>
          </a:r>
        </a:p>
      </dgm:t>
    </dgm:pt>
    <dgm:pt modelId="{197711D3-8C60-40D6-A17B-22BA3DDFEDA7}" type="parTrans" cxnId="{6B142BD3-CB19-4360-9E63-30AB867DCE5C}">
      <dgm:prSet/>
      <dgm:spPr/>
      <dgm:t>
        <a:bodyPr/>
        <a:lstStyle/>
        <a:p>
          <a:endParaRPr lang="en-US"/>
        </a:p>
      </dgm:t>
    </dgm:pt>
    <dgm:pt modelId="{72B3B391-E7AD-49DD-A2C1-85E08EDACCE1}" type="sibTrans" cxnId="{6B142BD3-CB19-4360-9E63-30AB867DCE5C}">
      <dgm:prSet phldrT="4" phldr="0"/>
      <dgm:spPr/>
      <dgm:t>
        <a:bodyPr/>
        <a:lstStyle/>
        <a:p>
          <a:r>
            <a:rPr lang="en-US"/>
            <a:t>4</a:t>
          </a:r>
          <a:endParaRPr lang="en-US" dirty="0"/>
        </a:p>
      </dgm:t>
    </dgm:pt>
    <dgm:pt modelId="{2E13BC3D-29B5-4121-9085-454BAEA1F587}" type="pres">
      <dgm:prSet presAssocID="{C2FBD5B9-73B6-4116-A3C4-FC4815B8CE57}" presName="Name0" presStyleCnt="0">
        <dgm:presLayoutVars>
          <dgm:animLvl val="lvl"/>
          <dgm:resizeHandles val="exact"/>
        </dgm:presLayoutVars>
      </dgm:prSet>
      <dgm:spPr/>
    </dgm:pt>
    <dgm:pt modelId="{87EABB39-41F0-4577-9488-08082287EFA6}" type="pres">
      <dgm:prSet presAssocID="{2BA7F860-66D9-460F-BE75-DCD8C1BAA449}" presName="compositeNode" presStyleCnt="0">
        <dgm:presLayoutVars>
          <dgm:bulletEnabled val="1"/>
        </dgm:presLayoutVars>
      </dgm:prSet>
      <dgm:spPr/>
    </dgm:pt>
    <dgm:pt modelId="{035F8DE7-A83A-4A7A-ACE5-0E4868618496}" type="pres">
      <dgm:prSet presAssocID="{2BA7F860-66D9-460F-BE75-DCD8C1BAA449}" presName="bgRect" presStyleLbl="bgAccFollowNode1" presStyleIdx="0" presStyleCnt="4" custScaleY="114912" custLinFactNeighborY="0"/>
      <dgm:spPr/>
    </dgm:pt>
    <dgm:pt modelId="{1840AADA-D962-44F9-959E-CCCCCAFBCAEF}" type="pres">
      <dgm:prSet presAssocID="{720CA9DD-70D8-4E50-BE49-DE20AAF3D09F}" presName="sibTransNodeCircle" presStyleLbl="alignNode1" presStyleIdx="0" presStyleCnt="8" custLinFactNeighborX="-2538" custLinFactNeighborY="-285">
        <dgm:presLayoutVars>
          <dgm:chMax val="0"/>
          <dgm:bulletEnabled/>
        </dgm:presLayoutVars>
      </dgm:prSet>
      <dgm:spPr/>
    </dgm:pt>
    <dgm:pt modelId="{E2BE119F-3D75-4DCF-B451-4F18EF54790E}" type="pres">
      <dgm:prSet presAssocID="{2BA7F860-66D9-460F-BE75-DCD8C1BAA449}" presName="bottomLine" presStyleLbl="alignNode1" presStyleIdx="1" presStyleCnt="8" custLinFactY="191600000" custLinFactNeighborY="191676620">
        <dgm:presLayoutVars/>
      </dgm:prSet>
      <dgm:spPr/>
    </dgm:pt>
    <dgm:pt modelId="{78301EFB-E320-48F8-B98F-FB0FC4A2463C}" type="pres">
      <dgm:prSet presAssocID="{2BA7F860-66D9-460F-BE75-DCD8C1BAA449}" presName="nodeText" presStyleLbl="bgAccFollowNode1" presStyleIdx="0" presStyleCnt="4">
        <dgm:presLayoutVars>
          <dgm:bulletEnabled val="1"/>
        </dgm:presLayoutVars>
      </dgm:prSet>
      <dgm:spPr/>
    </dgm:pt>
    <dgm:pt modelId="{9D76A8F8-1DC6-4C78-A622-5348E4DF0C75}" type="pres">
      <dgm:prSet presAssocID="{720CA9DD-70D8-4E50-BE49-DE20AAF3D09F}" presName="sibTrans" presStyleCnt="0"/>
      <dgm:spPr/>
    </dgm:pt>
    <dgm:pt modelId="{EE728CF2-D010-4D82-B8CF-835C0003CF31}" type="pres">
      <dgm:prSet presAssocID="{4B94F292-A30A-4A1E-8074-EA12BB00A2F7}" presName="compositeNode" presStyleCnt="0">
        <dgm:presLayoutVars>
          <dgm:bulletEnabled val="1"/>
        </dgm:presLayoutVars>
      </dgm:prSet>
      <dgm:spPr/>
    </dgm:pt>
    <dgm:pt modelId="{46B8AD4C-D92E-4228-BABB-866F5F9D63C8}" type="pres">
      <dgm:prSet presAssocID="{4B94F292-A30A-4A1E-8074-EA12BB00A2F7}" presName="bgRect" presStyleLbl="bgAccFollowNode1" presStyleIdx="1" presStyleCnt="4" custScaleY="114912" custLinFactNeighborY="0"/>
      <dgm:spPr>
        <a:xfrm>
          <a:off x="2691541" y="-817114"/>
          <a:ext cx="2444055" cy="5986772"/>
        </a:xfrm>
        <a:prstGeom prst="rect">
          <a:avLst/>
        </a:prstGeom>
      </dgm:spPr>
    </dgm:pt>
    <dgm:pt modelId="{23C5CE39-6E6A-42BE-B027-9B717B079431}" type="pres">
      <dgm:prSet presAssocID="{4926CA69-002B-4E5D-B88D-2AA2D85CC6D8}" presName="sibTransNodeCircle" presStyleLbl="alignNode1" presStyleIdx="2" presStyleCnt="8" custLinFactNeighborX="4576" custLinFactNeighborY="-285">
        <dgm:presLayoutVars>
          <dgm:chMax val="0"/>
          <dgm:bulletEnabled/>
        </dgm:presLayoutVars>
      </dgm:prSet>
      <dgm:spPr/>
    </dgm:pt>
    <dgm:pt modelId="{B0692E97-CCDA-4A11-98C7-258C307B3D96}" type="pres">
      <dgm:prSet presAssocID="{4B94F292-A30A-4A1E-8074-EA12BB00A2F7}" presName="bottomLine" presStyleLbl="alignNode1" presStyleIdx="3" presStyleCnt="8" custLinFactY="180193286" custLinFactNeighborY="180200000">
        <dgm:presLayoutVars/>
      </dgm:prSet>
      <dgm:spPr/>
    </dgm:pt>
    <dgm:pt modelId="{87CCAB4F-91A7-45B4-A449-7904C4D7DE05}" type="pres">
      <dgm:prSet presAssocID="{4B94F292-A30A-4A1E-8074-EA12BB00A2F7}" presName="nodeText" presStyleLbl="bgAccFollowNode1" presStyleIdx="1" presStyleCnt="4">
        <dgm:presLayoutVars>
          <dgm:bulletEnabled val="1"/>
        </dgm:presLayoutVars>
      </dgm:prSet>
      <dgm:spPr/>
    </dgm:pt>
    <dgm:pt modelId="{3397E473-EB89-4D6B-9827-91045F555536}" type="pres">
      <dgm:prSet presAssocID="{4926CA69-002B-4E5D-B88D-2AA2D85CC6D8}" presName="sibTrans" presStyleCnt="0"/>
      <dgm:spPr/>
    </dgm:pt>
    <dgm:pt modelId="{299FB7A1-C3BC-40FD-9900-995DED5E311D}" type="pres">
      <dgm:prSet presAssocID="{26F1F73F-FB99-4785-BB03-9A82B84D4B22}" presName="compositeNode" presStyleCnt="0">
        <dgm:presLayoutVars>
          <dgm:bulletEnabled val="1"/>
        </dgm:presLayoutVars>
      </dgm:prSet>
      <dgm:spPr/>
    </dgm:pt>
    <dgm:pt modelId="{62197418-33E2-40ED-9347-BDFB2271A8BC}" type="pres">
      <dgm:prSet presAssocID="{26F1F73F-FB99-4785-BB03-9A82B84D4B22}" presName="bgRect" presStyleLbl="bgAccFollowNode1" presStyleIdx="2" presStyleCnt="4" custScaleY="114912" custLinFactNeighborY="0"/>
      <dgm:spPr/>
    </dgm:pt>
    <dgm:pt modelId="{52415C9D-BC27-4D5B-98DF-FE7AFD0E11C2}" type="pres">
      <dgm:prSet presAssocID="{857749A2-91D3-49F6-8F45-618F02DC0A97}" presName="sibTransNodeCircle" presStyleLbl="alignNode1" presStyleIdx="4" presStyleCnt="8" custLinFactNeighborY="-285">
        <dgm:presLayoutVars>
          <dgm:chMax val="0"/>
          <dgm:bulletEnabled/>
        </dgm:presLayoutVars>
      </dgm:prSet>
      <dgm:spPr/>
    </dgm:pt>
    <dgm:pt modelId="{DEE00CAE-D535-471B-9AF1-FC0C5A5EEBD4}" type="pres">
      <dgm:prSet presAssocID="{26F1F73F-FB99-4785-BB03-9A82B84D4B22}" presName="bottomLine" presStyleLbl="alignNode1" presStyleIdx="5" presStyleCnt="8" custLinFactY="180193286" custLinFactNeighborY="180200000">
        <dgm:presLayoutVars/>
      </dgm:prSet>
      <dgm:spPr/>
    </dgm:pt>
    <dgm:pt modelId="{093C7568-1BA4-4EE6-9BAC-1FA94E49F709}" type="pres">
      <dgm:prSet presAssocID="{26F1F73F-FB99-4785-BB03-9A82B84D4B22}" presName="nodeText" presStyleLbl="bgAccFollowNode1" presStyleIdx="2" presStyleCnt="4">
        <dgm:presLayoutVars>
          <dgm:bulletEnabled val="1"/>
        </dgm:presLayoutVars>
      </dgm:prSet>
      <dgm:spPr/>
    </dgm:pt>
    <dgm:pt modelId="{4C1775D0-6D06-4759-959D-09B02A863525}" type="pres">
      <dgm:prSet presAssocID="{857749A2-91D3-49F6-8F45-618F02DC0A97}" presName="sibTrans" presStyleCnt="0"/>
      <dgm:spPr/>
    </dgm:pt>
    <dgm:pt modelId="{3D98C439-E0E8-4661-8474-62F817B0EEBA}" type="pres">
      <dgm:prSet presAssocID="{DB202D7F-6BE8-4DEB-8193-40A9E20C7B7C}" presName="compositeNode" presStyleCnt="0">
        <dgm:presLayoutVars>
          <dgm:bulletEnabled val="1"/>
        </dgm:presLayoutVars>
      </dgm:prSet>
      <dgm:spPr/>
    </dgm:pt>
    <dgm:pt modelId="{0F14956A-FA48-46E7-B0BB-1297077A1572}" type="pres">
      <dgm:prSet presAssocID="{DB202D7F-6BE8-4DEB-8193-40A9E20C7B7C}" presName="bgRect" presStyleLbl="bgAccFollowNode1" presStyleIdx="3" presStyleCnt="4" custScaleY="114912"/>
      <dgm:spPr/>
    </dgm:pt>
    <dgm:pt modelId="{64D49A98-6176-4C0D-8E75-34F356ED7819}" type="pres">
      <dgm:prSet presAssocID="{72B3B391-E7AD-49DD-A2C1-85E08EDACCE1}" presName="sibTransNodeCircle" presStyleLbl="alignNode1" presStyleIdx="6" presStyleCnt="8" custLinFactNeighborY="-285">
        <dgm:presLayoutVars>
          <dgm:chMax val="0"/>
          <dgm:bulletEnabled/>
        </dgm:presLayoutVars>
      </dgm:prSet>
      <dgm:spPr/>
    </dgm:pt>
    <dgm:pt modelId="{508DCCA0-ED86-4A07-A947-B0397713A138}" type="pres">
      <dgm:prSet presAssocID="{DB202D7F-6BE8-4DEB-8193-40A9E20C7B7C}" presName="bottomLine" presStyleLbl="alignNode1" presStyleIdx="7" presStyleCnt="8" custLinFactY="180193286" custLinFactNeighborY="180200000">
        <dgm:presLayoutVars/>
      </dgm:prSet>
      <dgm:spPr/>
    </dgm:pt>
    <dgm:pt modelId="{A6CD1D81-FA0A-434B-8D9F-DDE201135932}" type="pres">
      <dgm:prSet presAssocID="{DB202D7F-6BE8-4DEB-8193-40A9E20C7B7C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4024E405-D792-4569-BA62-2DA5A2043268}" type="presOf" srcId="{720CA9DD-70D8-4E50-BE49-DE20AAF3D09F}" destId="{1840AADA-D962-44F9-959E-CCCCCAFBCAEF}" srcOrd="0" destOrd="0" presId="urn:microsoft.com/office/officeart/2016/7/layout/BasicLinearProcessNumbered"/>
    <dgm:cxn modelId="{9B10EA22-F584-44F8-BCBA-42CA9662F34D}" srcId="{C2FBD5B9-73B6-4116-A3C4-FC4815B8CE57}" destId="{2BA7F860-66D9-460F-BE75-DCD8C1BAA449}" srcOrd="0" destOrd="0" parTransId="{F6E441A7-3387-4B5C-86CE-BE8FB737A512}" sibTransId="{720CA9DD-70D8-4E50-BE49-DE20AAF3D09F}"/>
    <dgm:cxn modelId="{0F516138-F994-4A41-B1AF-F71AF0AA45A4}" type="presOf" srcId="{4B94F292-A30A-4A1E-8074-EA12BB00A2F7}" destId="{87CCAB4F-91A7-45B4-A449-7904C4D7DE05}" srcOrd="1" destOrd="0" presId="urn:microsoft.com/office/officeart/2016/7/layout/BasicLinearProcessNumbered"/>
    <dgm:cxn modelId="{6851CB3F-3CD3-492F-B941-73434A59ED3A}" type="presOf" srcId="{4926CA69-002B-4E5D-B88D-2AA2D85CC6D8}" destId="{23C5CE39-6E6A-42BE-B027-9B717B079431}" srcOrd="0" destOrd="0" presId="urn:microsoft.com/office/officeart/2016/7/layout/BasicLinearProcessNumbered"/>
    <dgm:cxn modelId="{A8E80D46-97BA-4066-9507-E77385B3F96F}" type="presOf" srcId="{DB202D7F-6BE8-4DEB-8193-40A9E20C7B7C}" destId="{A6CD1D81-FA0A-434B-8D9F-DDE201135932}" srcOrd="1" destOrd="0" presId="urn:microsoft.com/office/officeart/2016/7/layout/BasicLinearProcessNumbered"/>
    <dgm:cxn modelId="{51940867-5766-4D44-A5F1-D2C747A6EB53}" srcId="{C2FBD5B9-73B6-4116-A3C4-FC4815B8CE57}" destId="{4B94F292-A30A-4A1E-8074-EA12BB00A2F7}" srcOrd="1" destOrd="0" parTransId="{125578F6-98CE-4848-ABCE-9BCD70AAE7B0}" sibTransId="{4926CA69-002B-4E5D-B88D-2AA2D85CC6D8}"/>
    <dgm:cxn modelId="{95B9FA57-42E7-484B-B4B6-244220A66BBC}" srcId="{C2FBD5B9-73B6-4116-A3C4-FC4815B8CE57}" destId="{26F1F73F-FB99-4785-BB03-9A82B84D4B22}" srcOrd="2" destOrd="0" parTransId="{D524D3EA-066B-414A-8366-03DA80D01998}" sibTransId="{857749A2-91D3-49F6-8F45-618F02DC0A97}"/>
    <dgm:cxn modelId="{990D8783-628D-401F-9F3E-380FD2C1662C}" type="presOf" srcId="{26F1F73F-FB99-4785-BB03-9A82B84D4B22}" destId="{093C7568-1BA4-4EE6-9BAC-1FA94E49F709}" srcOrd="1" destOrd="0" presId="urn:microsoft.com/office/officeart/2016/7/layout/BasicLinearProcessNumbered"/>
    <dgm:cxn modelId="{1F88E994-5E64-4930-B3F0-82EF2F448402}" type="presOf" srcId="{72B3B391-E7AD-49DD-A2C1-85E08EDACCE1}" destId="{64D49A98-6176-4C0D-8E75-34F356ED7819}" srcOrd="0" destOrd="0" presId="urn:microsoft.com/office/officeart/2016/7/layout/BasicLinearProcessNumbered"/>
    <dgm:cxn modelId="{093B27B6-1D96-43FC-A137-39DBC0F13603}" type="presOf" srcId="{2BA7F860-66D9-460F-BE75-DCD8C1BAA449}" destId="{78301EFB-E320-48F8-B98F-FB0FC4A2463C}" srcOrd="1" destOrd="0" presId="urn:microsoft.com/office/officeart/2016/7/layout/BasicLinearProcessNumbered"/>
    <dgm:cxn modelId="{324AA5C7-E1EC-489F-92CB-AF6E31F90C2D}" type="presOf" srcId="{4B94F292-A30A-4A1E-8074-EA12BB00A2F7}" destId="{46B8AD4C-D92E-4228-BABB-866F5F9D63C8}" srcOrd="0" destOrd="0" presId="urn:microsoft.com/office/officeart/2016/7/layout/BasicLinearProcessNumbered"/>
    <dgm:cxn modelId="{6B142BD3-CB19-4360-9E63-30AB867DCE5C}" srcId="{C2FBD5B9-73B6-4116-A3C4-FC4815B8CE57}" destId="{DB202D7F-6BE8-4DEB-8193-40A9E20C7B7C}" srcOrd="3" destOrd="0" parTransId="{197711D3-8C60-40D6-A17B-22BA3DDFEDA7}" sibTransId="{72B3B391-E7AD-49DD-A2C1-85E08EDACCE1}"/>
    <dgm:cxn modelId="{A248BFE0-9ED0-4880-BAAB-BBB4DEF14C8A}" type="presOf" srcId="{2BA7F860-66D9-460F-BE75-DCD8C1BAA449}" destId="{035F8DE7-A83A-4A7A-ACE5-0E4868618496}" srcOrd="0" destOrd="0" presId="urn:microsoft.com/office/officeart/2016/7/layout/BasicLinearProcessNumbered"/>
    <dgm:cxn modelId="{1343ACE2-888B-46D5-B78F-6958976CE97B}" type="presOf" srcId="{DB202D7F-6BE8-4DEB-8193-40A9E20C7B7C}" destId="{0F14956A-FA48-46E7-B0BB-1297077A1572}" srcOrd="0" destOrd="0" presId="urn:microsoft.com/office/officeart/2016/7/layout/BasicLinearProcessNumbered"/>
    <dgm:cxn modelId="{00F9ECEA-34C1-4B15-A6C5-BB871DC57371}" type="presOf" srcId="{C2FBD5B9-73B6-4116-A3C4-FC4815B8CE57}" destId="{2E13BC3D-29B5-4121-9085-454BAEA1F587}" srcOrd="0" destOrd="0" presId="urn:microsoft.com/office/officeart/2016/7/layout/BasicLinearProcessNumbered"/>
    <dgm:cxn modelId="{CE0C32F8-5814-4C38-9C66-9C59D9C6343D}" type="presOf" srcId="{26F1F73F-FB99-4785-BB03-9A82B84D4B22}" destId="{62197418-33E2-40ED-9347-BDFB2271A8BC}" srcOrd="0" destOrd="0" presId="urn:microsoft.com/office/officeart/2016/7/layout/BasicLinearProcessNumbered"/>
    <dgm:cxn modelId="{617BBBFE-6EFF-4344-8B71-FDDD58D306F0}" type="presOf" srcId="{857749A2-91D3-49F6-8F45-618F02DC0A97}" destId="{52415C9D-BC27-4D5B-98DF-FE7AFD0E11C2}" srcOrd="0" destOrd="0" presId="urn:microsoft.com/office/officeart/2016/7/layout/BasicLinearProcessNumbered"/>
    <dgm:cxn modelId="{3973C744-66CB-4A56-982B-3AEFD5821C78}" type="presParOf" srcId="{2E13BC3D-29B5-4121-9085-454BAEA1F587}" destId="{87EABB39-41F0-4577-9488-08082287EFA6}" srcOrd="0" destOrd="0" presId="urn:microsoft.com/office/officeart/2016/7/layout/BasicLinearProcessNumbered"/>
    <dgm:cxn modelId="{E5825235-361F-4B5D-859A-A34ACB6EA5B3}" type="presParOf" srcId="{87EABB39-41F0-4577-9488-08082287EFA6}" destId="{035F8DE7-A83A-4A7A-ACE5-0E4868618496}" srcOrd="0" destOrd="0" presId="urn:microsoft.com/office/officeart/2016/7/layout/BasicLinearProcessNumbered"/>
    <dgm:cxn modelId="{E487A61C-0AD3-43F2-9EF7-BE4026F07F94}" type="presParOf" srcId="{87EABB39-41F0-4577-9488-08082287EFA6}" destId="{1840AADA-D962-44F9-959E-CCCCCAFBCAEF}" srcOrd="1" destOrd="0" presId="urn:microsoft.com/office/officeart/2016/7/layout/BasicLinearProcessNumbered"/>
    <dgm:cxn modelId="{E3CB13CE-4E39-4415-936E-E9D112CA7DB7}" type="presParOf" srcId="{87EABB39-41F0-4577-9488-08082287EFA6}" destId="{E2BE119F-3D75-4DCF-B451-4F18EF54790E}" srcOrd="2" destOrd="0" presId="urn:microsoft.com/office/officeart/2016/7/layout/BasicLinearProcessNumbered"/>
    <dgm:cxn modelId="{6BB8F4A8-30DF-478B-BF52-BEB44504D0EF}" type="presParOf" srcId="{87EABB39-41F0-4577-9488-08082287EFA6}" destId="{78301EFB-E320-48F8-B98F-FB0FC4A2463C}" srcOrd="3" destOrd="0" presId="urn:microsoft.com/office/officeart/2016/7/layout/BasicLinearProcessNumbered"/>
    <dgm:cxn modelId="{490581E6-3406-4C75-8E07-35758976B88C}" type="presParOf" srcId="{2E13BC3D-29B5-4121-9085-454BAEA1F587}" destId="{9D76A8F8-1DC6-4C78-A622-5348E4DF0C75}" srcOrd="1" destOrd="0" presId="urn:microsoft.com/office/officeart/2016/7/layout/BasicLinearProcessNumbered"/>
    <dgm:cxn modelId="{83FE2D4F-5AA0-4F4E-93D2-0C51E1F1E32C}" type="presParOf" srcId="{2E13BC3D-29B5-4121-9085-454BAEA1F587}" destId="{EE728CF2-D010-4D82-B8CF-835C0003CF31}" srcOrd="2" destOrd="0" presId="urn:microsoft.com/office/officeart/2016/7/layout/BasicLinearProcessNumbered"/>
    <dgm:cxn modelId="{751E6F5D-3938-4DCA-8896-DE885B79DDA1}" type="presParOf" srcId="{EE728CF2-D010-4D82-B8CF-835C0003CF31}" destId="{46B8AD4C-D92E-4228-BABB-866F5F9D63C8}" srcOrd="0" destOrd="0" presId="urn:microsoft.com/office/officeart/2016/7/layout/BasicLinearProcessNumbered"/>
    <dgm:cxn modelId="{F8915150-3707-4905-B46C-700893766F2C}" type="presParOf" srcId="{EE728CF2-D010-4D82-B8CF-835C0003CF31}" destId="{23C5CE39-6E6A-42BE-B027-9B717B079431}" srcOrd="1" destOrd="0" presId="urn:microsoft.com/office/officeart/2016/7/layout/BasicLinearProcessNumbered"/>
    <dgm:cxn modelId="{0E325CEF-B2BB-419D-AE16-08CFA7AC51C8}" type="presParOf" srcId="{EE728CF2-D010-4D82-B8CF-835C0003CF31}" destId="{B0692E97-CCDA-4A11-98C7-258C307B3D96}" srcOrd="2" destOrd="0" presId="urn:microsoft.com/office/officeart/2016/7/layout/BasicLinearProcessNumbered"/>
    <dgm:cxn modelId="{640AC28D-80BA-4742-8664-FA07328F41E9}" type="presParOf" srcId="{EE728CF2-D010-4D82-B8CF-835C0003CF31}" destId="{87CCAB4F-91A7-45B4-A449-7904C4D7DE05}" srcOrd="3" destOrd="0" presId="urn:microsoft.com/office/officeart/2016/7/layout/BasicLinearProcessNumbered"/>
    <dgm:cxn modelId="{8C86B0D2-9E3B-41E3-AE98-6BF0A489F44B}" type="presParOf" srcId="{2E13BC3D-29B5-4121-9085-454BAEA1F587}" destId="{3397E473-EB89-4D6B-9827-91045F555536}" srcOrd="3" destOrd="0" presId="urn:microsoft.com/office/officeart/2016/7/layout/BasicLinearProcessNumbered"/>
    <dgm:cxn modelId="{5659A010-4504-455A-9390-6D9A53A9BE47}" type="presParOf" srcId="{2E13BC3D-29B5-4121-9085-454BAEA1F587}" destId="{299FB7A1-C3BC-40FD-9900-995DED5E311D}" srcOrd="4" destOrd="0" presId="urn:microsoft.com/office/officeart/2016/7/layout/BasicLinearProcessNumbered"/>
    <dgm:cxn modelId="{B25ED9C7-EEB8-46DB-88F0-976DE725C2C6}" type="presParOf" srcId="{299FB7A1-C3BC-40FD-9900-995DED5E311D}" destId="{62197418-33E2-40ED-9347-BDFB2271A8BC}" srcOrd="0" destOrd="0" presId="urn:microsoft.com/office/officeart/2016/7/layout/BasicLinearProcessNumbered"/>
    <dgm:cxn modelId="{3441C763-8CAF-4D58-8A57-1EF8981021F2}" type="presParOf" srcId="{299FB7A1-C3BC-40FD-9900-995DED5E311D}" destId="{52415C9D-BC27-4D5B-98DF-FE7AFD0E11C2}" srcOrd="1" destOrd="0" presId="urn:microsoft.com/office/officeart/2016/7/layout/BasicLinearProcessNumbered"/>
    <dgm:cxn modelId="{EF9178EE-27B2-4243-BACD-4F0F25C17246}" type="presParOf" srcId="{299FB7A1-C3BC-40FD-9900-995DED5E311D}" destId="{DEE00CAE-D535-471B-9AF1-FC0C5A5EEBD4}" srcOrd="2" destOrd="0" presId="urn:microsoft.com/office/officeart/2016/7/layout/BasicLinearProcessNumbered"/>
    <dgm:cxn modelId="{FCCBAE0E-48B9-467B-9F73-A22A0AF30A14}" type="presParOf" srcId="{299FB7A1-C3BC-40FD-9900-995DED5E311D}" destId="{093C7568-1BA4-4EE6-9BAC-1FA94E49F709}" srcOrd="3" destOrd="0" presId="urn:microsoft.com/office/officeart/2016/7/layout/BasicLinearProcessNumbered"/>
    <dgm:cxn modelId="{38EEE256-BB89-470D-9841-0CAECEB97289}" type="presParOf" srcId="{2E13BC3D-29B5-4121-9085-454BAEA1F587}" destId="{4C1775D0-6D06-4759-959D-09B02A863525}" srcOrd="5" destOrd="0" presId="urn:microsoft.com/office/officeart/2016/7/layout/BasicLinearProcessNumbered"/>
    <dgm:cxn modelId="{1BA8302A-4CD5-43B5-8BD2-B34D99876760}" type="presParOf" srcId="{2E13BC3D-29B5-4121-9085-454BAEA1F587}" destId="{3D98C439-E0E8-4661-8474-62F817B0EEBA}" srcOrd="6" destOrd="0" presId="urn:microsoft.com/office/officeart/2016/7/layout/BasicLinearProcessNumbered"/>
    <dgm:cxn modelId="{C3E17C70-ECA2-4FB9-9A01-8FBABE333C95}" type="presParOf" srcId="{3D98C439-E0E8-4661-8474-62F817B0EEBA}" destId="{0F14956A-FA48-46E7-B0BB-1297077A1572}" srcOrd="0" destOrd="0" presId="urn:microsoft.com/office/officeart/2016/7/layout/BasicLinearProcessNumbered"/>
    <dgm:cxn modelId="{63F3CEE8-7D5F-4278-9738-13983788EECC}" type="presParOf" srcId="{3D98C439-E0E8-4661-8474-62F817B0EEBA}" destId="{64D49A98-6176-4C0D-8E75-34F356ED7819}" srcOrd="1" destOrd="0" presId="urn:microsoft.com/office/officeart/2016/7/layout/BasicLinearProcessNumbered"/>
    <dgm:cxn modelId="{8191A39C-F71D-490D-87EE-7BA8C1714B41}" type="presParOf" srcId="{3D98C439-E0E8-4661-8474-62F817B0EEBA}" destId="{508DCCA0-ED86-4A07-A947-B0397713A138}" srcOrd="2" destOrd="0" presId="urn:microsoft.com/office/officeart/2016/7/layout/BasicLinearProcessNumbered"/>
    <dgm:cxn modelId="{7DA46A23-6F19-4360-A61B-07413FEBE2E4}" type="presParOf" srcId="{3D98C439-E0E8-4661-8474-62F817B0EEBA}" destId="{A6CD1D81-FA0A-434B-8D9F-DDE201135932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5F8DE7-A83A-4A7A-ACE5-0E4868618496}">
      <dsp:nvSpPr>
        <dsp:cNvPr id="0" name=""/>
        <dsp:cNvSpPr/>
      </dsp:nvSpPr>
      <dsp:spPr>
        <a:xfrm>
          <a:off x="3080" y="210312"/>
          <a:ext cx="2444055" cy="3931918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29184" rIns="190548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Establish professional boundaries in faith community nursing practice.</a:t>
          </a:r>
        </a:p>
      </dsp:txBody>
      <dsp:txXfrm>
        <a:off x="3080" y="1704441"/>
        <a:ext cx="2444055" cy="2359150"/>
      </dsp:txXfrm>
    </dsp:sp>
    <dsp:sp modelId="{1840AADA-D962-44F9-959E-CCCCCAFBCAEF}">
      <dsp:nvSpPr>
        <dsp:cNvPr id="0" name=""/>
        <dsp:cNvSpPr/>
      </dsp:nvSpPr>
      <dsp:spPr>
        <a:xfrm>
          <a:off x="685804" y="804675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  <a:endParaRPr lang="en-US" sz="4800" kern="1200" dirty="0"/>
        </a:p>
      </dsp:txBody>
      <dsp:txXfrm>
        <a:off x="836132" y="955003"/>
        <a:ext cx="725847" cy="725847"/>
      </dsp:txXfrm>
    </dsp:sp>
    <dsp:sp modelId="{E2BE119F-3D75-4DCF-B451-4F18EF54790E}">
      <dsp:nvSpPr>
        <dsp:cNvPr id="0" name=""/>
        <dsp:cNvSpPr/>
      </dsp:nvSpPr>
      <dsp:spPr>
        <a:xfrm>
          <a:off x="3080" y="4162997"/>
          <a:ext cx="244405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6B8AD4C-D92E-4228-BABB-866F5F9D63C8}">
      <dsp:nvSpPr>
        <dsp:cNvPr id="0" name=""/>
        <dsp:cNvSpPr/>
      </dsp:nvSpPr>
      <dsp:spPr>
        <a:xfrm>
          <a:off x="2691541" y="210312"/>
          <a:ext cx="2444055" cy="3931918"/>
        </a:xfrm>
        <a:prstGeom prst="rect">
          <a:avLst/>
        </a:prstGeom>
        <a:solidFill>
          <a:srgbClr val="E97132">
            <a:alpha val="90000"/>
            <a:tint val="40000"/>
            <a:hueOff val="0"/>
            <a:satOff val="0"/>
            <a:lumOff val="0"/>
            <a:alphaOff val="0"/>
          </a:srgbClr>
        </a:solidFill>
        <a:ln w="19050" cap="flat" cmpd="sng" algn="ctr">
          <a:solidFill>
            <a:srgbClr val="E97132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29184" rIns="190548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ptos" panose="02110004020202020204"/>
              <a:ea typeface="+mn-ea"/>
              <a:cs typeface="+mn-cs"/>
            </a:rPr>
            <a:t>Minimize exposure to liability in faith community nursing practice.</a:t>
          </a:r>
        </a:p>
      </dsp:txBody>
      <dsp:txXfrm>
        <a:off x="2691541" y="1704441"/>
        <a:ext cx="2444055" cy="2359150"/>
      </dsp:txXfrm>
    </dsp:sp>
    <dsp:sp modelId="{23C5CE39-6E6A-42BE-B027-9B717B079431}">
      <dsp:nvSpPr>
        <dsp:cNvPr id="0" name=""/>
        <dsp:cNvSpPr/>
      </dsp:nvSpPr>
      <dsp:spPr>
        <a:xfrm>
          <a:off x="3447290" y="804675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  <a:endParaRPr lang="en-US" sz="4800" kern="1200" dirty="0"/>
        </a:p>
      </dsp:txBody>
      <dsp:txXfrm>
        <a:off x="3597618" y="955003"/>
        <a:ext cx="725847" cy="725847"/>
      </dsp:txXfrm>
    </dsp:sp>
    <dsp:sp modelId="{B0692E97-CCDA-4A11-98C7-258C307B3D96}">
      <dsp:nvSpPr>
        <dsp:cNvPr id="0" name=""/>
        <dsp:cNvSpPr/>
      </dsp:nvSpPr>
      <dsp:spPr>
        <a:xfrm>
          <a:off x="2691541" y="4146521"/>
          <a:ext cx="244405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2197418-33E2-40ED-9347-BDFB2271A8BC}">
      <dsp:nvSpPr>
        <dsp:cNvPr id="0" name=""/>
        <dsp:cNvSpPr/>
      </dsp:nvSpPr>
      <dsp:spPr>
        <a:xfrm>
          <a:off x="5380002" y="210312"/>
          <a:ext cx="2444055" cy="3931918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29184" rIns="190548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Analyze the major areas of accountability in faith community nursing practice using the current edition of </a:t>
          </a:r>
          <a:r>
            <a:rPr lang="en-US" sz="1400" i="1" kern="1200" dirty="0"/>
            <a:t>Faith Community Nursing: Scope and Standards of</a:t>
          </a:r>
          <a:r>
            <a:rPr lang="en-US" sz="1400" kern="1200" dirty="0"/>
            <a:t> Practice as a framework.</a:t>
          </a:r>
        </a:p>
      </dsp:txBody>
      <dsp:txXfrm>
        <a:off x="5380002" y="1704441"/>
        <a:ext cx="2444055" cy="2359150"/>
      </dsp:txXfrm>
    </dsp:sp>
    <dsp:sp modelId="{52415C9D-BC27-4D5B-98DF-FE7AFD0E11C2}">
      <dsp:nvSpPr>
        <dsp:cNvPr id="0" name=""/>
        <dsp:cNvSpPr/>
      </dsp:nvSpPr>
      <dsp:spPr>
        <a:xfrm>
          <a:off x="6088778" y="804675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239106" y="955003"/>
        <a:ext cx="725847" cy="725847"/>
      </dsp:txXfrm>
    </dsp:sp>
    <dsp:sp modelId="{DEE00CAE-D535-471B-9AF1-FC0C5A5EEBD4}">
      <dsp:nvSpPr>
        <dsp:cNvPr id="0" name=""/>
        <dsp:cNvSpPr/>
      </dsp:nvSpPr>
      <dsp:spPr>
        <a:xfrm>
          <a:off x="5380002" y="4146521"/>
          <a:ext cx="244405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F14956A-FA48-46E7-B0BB-1297077A1572}">
      <dsp:nvSpPr>
        <dsp:cNvPr id="0" name=""/>
        <dsp:cNvSpPr/>
      </dsp:nvSpPr>
      <dsp:spPr>
        <a:xfrm>
          <a:off x="8068463" y="210312"/>
          <a:ext cx="2444055" cy="3931918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29184" rIns="190548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Practice faith community nursing according to guidelines in specific state Nurse Practice Act.</a:t>
          </a:r>
        </a:p>
      </dsp:txBody>
      <dsp:txXfrm>
        <a:off x="8068463" y="1704441"/>
        <a:ext cx="2444055" cy="2359150"/>
      </dsp:txXfrm>
    </dsp:sp>
    <dsp:sp modelId="{64D49A98-6176-4C0D-8E75-34F356ED7819}">
      <dsp:nvSpPr>
        <dsp:cNvPr id="0" name=""/>
        <dsp:cNvSpPr/>
      </dsp:nvSpPr>
      <dsp:spPr>
        <a:xfrm>
          <a:off x="8777239" y="804675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4</a:t>
          </a:r>
          <a:endParaRPr lang="en-US" sz="4800" kern="1200" dirty="0"/>
        </a:p>
      </dsp:txBody>
      <dsp:txXfrm>
        <a:off x="8927567" y="955003"/>
        <a:ext cx="725847" cy="725847"/>
      </dsp:txXfrm>
    </dsp:sp>
    <dsp:sp modelId="{508DCCA0-ED86-4A07-A947-B0397713A138}">
      <dsp:nvSpPr>
        <dsp:cNvPr id="0" name=""/>
        <dsp:cNvSpPr/>
      </dsp:nvSpPr>
      <dsp:spPr>
        <a:xfrm>
          <a:off x="8068463" y="4146521"/>
          <a:ext cx="244405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8469A50E-E8DA-5A43-13C4-BCB267C896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28B90A-4D22-8B60-3047-98DEB9E6D4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E672AF-BB4D-5B94-E873-DF1DBD3F0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rgbClr val="215F9A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CFDF2D-263F-CBDA-BA50-FF7E52A41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EB79E-1AD1-B052-245B-6C432955D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4DDDE-69D5-538F-B0AF-46B4E6A82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308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57EB4-8274-F389-5E6A-6016A8A58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2E0FD-3A04-143A-74E8-A6B6EA18CF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1748F-AFFC-5FBC-C070-17A649A75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DA8CA-0D53-F91F-709F-594ED1194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2BA9D-0FBE-E21C-CD7A-9B50B349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56350"/>
            <a:ext cx="1981200" cy="365125"/>
          </a:xfrm>
        </p:spPr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DE7EFD57-83D4-31D7-53B0-339B2D7D15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5B70881-2B67-3714-516A-E620209388D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5ED40C-E6F9-C8D2-93BE-DB599A4054B7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06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72FA5AAB-C49A-24EE-5805-BB0D1CB6EF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647CEA-CCBC-85C8-769F-6EB1E817F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5389DB-D65C-526B-69F1-A74BA8F43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215F9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E3BE5-3F07-AD73-4E5E-F37E4C05E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36906-3AC4-3CBB-1F98-C86AC6539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FB382-6624-07D2-8368-F8F77F7CC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008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89F44-B6D1-8544-68B7-A872C16D0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EA03A-3391-2CE7-D730-334F5E931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AB949F-B28A-9264-B8EC-031E6DC96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BAAFB8-A51A-F1CB-253C-31E1280E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560F56-B312-0F8B-E579-4699BBAD6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20F34A-E942-9980-2019-C5918B4A5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73267D-C5AE-9761-7C78-53D5A4FEAC9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B6A8C8-8A76-EE5C-9FAB-FDB47ACF043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608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B201A-8BEC-3603-F348-CA5D5169B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72CB7-54F2-96B7-F81B-C3E349E64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28ECBF-97B9-BC61-4ECE-312CC1AE24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ECFAE4-E407-25D9-B60E-93DF16EB53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985CB2-5ED4-7517-266E-13E562F384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C92916-6ED3-6B46-1B84-579C4DC2C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7DFE36-08E7-4120-20E6-874418470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D5EFEF-AF1A-FACC-71D2-F9877ECA1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5E037D-5DFF-A4D6-BE22-AA8E8ADECBD3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A4782B-ADBE-2B4D-719C-CFC73DF5C473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161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BDFE1-75BC-8BD6-54AE-4977705CF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4FDEC0-FF32-2743-833F-C0B7A0E97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EA48-69FB-2237-216F-9215D5D0A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43EE36-EC03-E904-96E2-C4286659C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862F37-C05E-5BF5-EDC0-8A4F5E917586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A1DF04-783D-8359-1448-2CDFC7E8363F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64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3A2CE6-A69E-CCCA-DF66-4FD1FFEAA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BC3A84-0208-0B3B-689E-AAF80DE8E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D1C485-DDAE-AB1C-4636-ADC0D7C4F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790040-9BC8-E946-FE37-C02EAE69FE5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EC329B-C99E-5D7B-1F29-A4F0EFF4E1E6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18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79380-DE9C-8CCD-4DA1-F05586C0F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D30B2-55DE-C504-9E3A-3BD62A202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rgbClr val="00A9A2"/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450FA9-07D6-166A-39B7-F8124FC5F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681E4D-E08B-F878-733E-C77BE40B8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65FB8-647B-4D32-2262-8D13CB1AD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14A60-B17B-CC83-1A18-ABD7AC66D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A3E2FD-63E9-94FE-1739-7DFFDCA1218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03937D-E1CD-84E3-B4DD-63E96CE2638E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542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CDF55-BA57-E5DC-80D0-3DE06102D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E88713-97F1-093C-46EC-6BBE819CCD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050D8-5397-E71A-BF43-2EF01C376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F4A7C7-D3BC-CB13-9F52-0FED231D0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881323-2052-4C0B-7913-50DA1C6A9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19BE0-827B-CD1C-40FE-08F4D9D7D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EE8703-C482-9A21-673E-78D731CFAABA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749FE7-F790-1538-D21B-1D66AEA12D6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600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56CE3B-4443-4245-9388-645771802984}"/>
              </a:ext>
            </a:extLst>
          </p:cNvPr>
          <p:cNvSpPr/>
          <p:nvPr userDrawn="1"/>
        </p:nvSpPr>
        <p:spPr>
          <a:xfrm flipH="1">
            <a:off x="-3" y="4108348"/>
            <a:ext cx="12192001" cy="27728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5862E9-536E-4626-8C0C-6FAA6AE303A2}"/>
              </a:ext>
            </a:extLst>
          </p:cNvPr>
          <p:cNvSpPr/>
          <p:nvPr userDrawn="1"/>
        </p:nvSpPr>
        <p:spPr>
          <a:xfrm>
            <a:off x="-2" y="0"/>
            <a:ext cx="12192000" cy="41083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19F45-EB56-4FA5-808F-BB728E7C2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81213-1F96-E346-BD7E-3C55A8DAD8B0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7CB3A-28E9-4AEA-B6B8-C04BD8618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5F722E-367B-4CF9-89DC-0DE0C438B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ign on a window&#10;&#10;Description automatically generated">
            <a:extLst>
              <a:ext uri="{FF2B5EF4-FFF2-40B4-BE49-F238E27FC236}">
                <a16:creationId xmlns:a16="http://schemas.microsoft.com/office/drawing/2014/main" id="{C01689B2-989C-40CB-A763-1976CC488E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274" y="676059"/>
            <a:ext cx="2755166" cy="321754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3CF7990-5974-46B6-A516-7B7BCDCFF7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6928" y="4108348"/>
            <a:ext cx="11099260" cy="1956441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Module Title Here</a:t>
            </a:r>
          </a:p>
        </p:txBody>
      </p:sp>
    </p:spTree>
    <p:extLst>
      <p:ext uri="{BB962C8B-B14F-4D97-AF65-F5344CB8AC3E}">
        <p14:creationId xmlns:p14="http://schemas.microsoft.com/office/powerpoint/2010/main" val="39083532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1784D8-B7BF-7715-D011-755248852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33240D-B491-079A-F566-20DE919E3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0AC80-8581-C188-24D5-DC99B8FF96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E6D1F-2DD7-C86D-230F-37693ADF59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882C2-4551-F705-DB8D-0C52EE66D8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04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484530-0690-06CA-F0E1-FFD1FE1B9635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32CCC2-4C18-EA26-75D4-8E068864F5EB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5E977648-6887-9E8D-46BB-3263FBA5D01A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777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A9A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49463-3AF2-422A-A03A-CE5CFCB4C2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6928" y="4108348"/>
            <a:ext cx="11099260" cy="1956441"/>
          </a:xfrm>
        </p:spPr>
        <p:txBody>
          <a:bodyPr/>
          <a:lstStyle/>
          <a:p>
            <a:r>
              <a:rPr lang="en-US" dirty="0"/>
              <a:t>Legal Aspects</a:t>
            </a:r>
          </a:p>
        </p:txBody>
      </p:sp>
    </p:spTree>
    <p:extLst>
      <p:ext uri="{BB962C8B-B14F-4D97-AF65-F5344CB8AC3E}">
        <p14:creationId xmlns:p14="http://schemas.microsoft.com/office/powerpoint/2010/main" val="3163166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C521BA7-7DCC-483C-984C-EC3E10527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Outcomes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06B28BC-383B-CC4F-A8E3-885DC2A06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0B2384F0-66C6-4BCA-8B76-EE0A04A347B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graphicFrame>
        <p:nvGraphicFramePr>
          <p:cNvPr id="7" name="Text Placeholder 4">
            <a:extLst>
              <a:ext uri="{FF2B5EF4-FFF2-40B4-BE49-F238E27FC236}">
                <a16:creationId xmlns:a16="http://schemas.microsoft.com/office/drawing/2014/main" id="{8585DA1E-7E85-59E1-230C-BAEA603A4FF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76940919"/>
              </p:ext>
            </p:extLst>
          </p:nvPr>
        </p:nvGraphicFramePr>
        <p:xfrm>
          <a:off x="841248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3588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Accountability</a:t>
            </a:r>
            <a:r>
              <a:rPr lang="en-US" dirty="0"/>
              <a:t>: acknowledgment and assumption of responsibility for actions.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826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Boundary crossings</a:t>
            </a:r>
            <a:r>
              <a:rPr lang="en-US" dirty="0"/>
              <a:t>: brief excursions across professional lines of behavior that may be inadvertent, thoughtless or even purposeful, while attempting to meet a special therapeutic need of the healthcare consumer.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8916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Boundary violations</a:t>
            </a:r>
            <a:r>
              <a:rPr lang="en-US" dirty="0"/>
              <a:t>: confusion between the needs of the nurse and those of the healthcare consumer. 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389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Intentional tort</a:t>
            </a:r>
            <a:r>
              <a:rPr lang="en-US" dirty="0"/>
              <a:t>: a wrong that is committed deliberately. An individual’s reason to cause harm is irrelevant and does not protect against responsibility for the damages suffered as a result of an intentional act. 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099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/>
              <a:t>Malpractice</a:t>
            </a:r>
            <a:r>
              <a:rPr lang="en-US" sz="2400" dirty="0"/>
              <a:t>: unintentional failure of a professional to meet the standard of conduct that a reasonable and prudent member of the profession would exercise in similar circumstances, resulting in harm.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3500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Negligence</a:t>
            </a:r>
            <a:r>
              <a:rPr lang="en-US" dirty="0"/>
              <a:t>: failure to act as an ordinarily prudent person would act under similar circumstances, causing injury to another person or a person’s property.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9702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Nurse Practice Act</a:t>
            </a:r>
            <a:r>
              <a:rPr lang="en-US" dirty="0"/>
              <a:t>: the statute in each state and territory that regulates the practice of nursing.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7050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Professional boundaries</a:t>
            </a:r>
            <a:r>
              <a:rPr lang="en-US" dirty="0"/>
              <a:t>: the spaces between the nurse’s power and the healthcare consumer’s vulnerability. 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9085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State Board of Nursing</a:t>
            </a:r>
            <a:r>
              <a:rPr lang="en-US" dirty="0"/>
              <a:t>: the appointed board within each state charged with responsibility to administer the Nurse Practice Act of that state.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9679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Unintentional tort</a:t>
            </a:r>
            <a:r>
              <a:rPr lang="en-US" dirty="0"/>
              <a:t>: an unintended wrong against another person.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9508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1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Establish professional boundaries in faith community nursing practice.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7361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 of Professional Boundaries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3997967"/>
          </a:xfrm>
        </p:spPr>
        <p:txBody>
          <a:bodyPr/>
          <a:lstStyle/>
          <a:p>
            <a:r>
              <a:rPr lang="en-US" dirty="0"/>
              <a:t>Professional boundaries</a:t>
            </a:r>
          </a:p>
          <a:p>
            <a:r>
              <a:rPr lang="en-US" dirty="0"/>
              <a:t>Boundary crossings</a:t>
            </a:r>
          </a:p>
          <a:p>
            <a:r>
              <a:rPr lang="en-US" dirty="0"/>
              <a:t>Boundary violations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5280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F262AD-2D62-77E9-2174-5D26857C3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1319A0E-FB84-B7B9-4033-3F9206FE9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46304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Guiding Principles for Maintaining Professional Behavior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2B657D8-5A84-BB13-0A86-6D124588A7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3997967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Maintain boundaries that support the professional relationship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Work within the zone of helpfulness to the healthcare consumer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Examine any boundary crossing; avoid repeated crossings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Be mindful of factors that affect process of drawing boundaries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Avoid excessive personal disclosure to the healthcare consumer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0F1F7A0-F7B8-DBA7-00BD-124A1D05D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2030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050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Guiding Principles for Maintaining Professional Behavior (continued)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3920146"/>
          </a:xfrm>
        </p:spPr>
        <p:txBody>
          <a:bodyPr/>
          <a:lstStyle/>
          <a:p>
            <a:pPr marL="514350" indent="-514350">
              <a:buFont typeface="+mj-lt"/>
              <a:buAutoNum type="arabicPeriod" startAt="6"/>
            </a:pPr>
            <a:r>
              <a:rPr lang="en-US" dirty="0"/>
              <a:t>Be cognizant of boundary issues in using social media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en-US" dirty="0"/>
              <a:t>Recognize ethical and legal obligation to maintain patient privacy 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en-US" dirty="0"/>
              <a:t>Be careful of personal relationships with patients who continue to need nursing services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en-US" dirty="0"/>
              <a:t>Sexual misconduct is a criminal degree of boundary violation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16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C47DA1-9791-9234-A68C-46749B1BF1B3}"/>
              </a:ext>
            </a:extLst>
          </p:cNvPr>
          <p:cNvSpPr txBox="1"/>
          <p:nvPr/>
        </p:nvSpPr>
        <p:spPr>
          <a:xfrm>
            <a:off x="838200" y="5033319"/>
            <a:ext cx="1051559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National Council of State Boards of Nursing, 2018</a:t>
            </a:r>
          </a:p>
        </p:txBody>
      </p:sp>
    </p:spTree>
    <p:extLst>
      <p:ext uri="{BB962C8B-B14F-4D97-AF65-F5344CB8AC3E}">
        <p14:creationId xmlns:p14="http://schemas.microsoft.com/office/powerpoint/2010/main" val="19506480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E3D615-74D3-E9F4-EB64-DADA66CC9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76D27A2-F55A-BE88-1BF4-52158DFDD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050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Guiding Principles for Maintaining Professional Behavior (continued)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4F6F825-FD9A-8640-17AE-2CE60F0D5A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3920146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Red flags include:</a:t>
            </a:r>
          </a:p>
          <a:p>
            <a:r>
              <a:rPr lang="en-US" dirty="0"/>
              <a:t>Behaviors that could be interpreted as flirting</a:t>
            </a:r>
          </a:p>
          <a:p>
            <a:r>
              <a:rPr lang="en-US" dirty="0"/>
              <a:t>Believing you are the only person who truly understand or can help the healthcare consumer</a:t>
            </a:r>
          </a:p>
          <a:p>
            <a:r>
              <a:rPr lang="en-US" dirty="0"/>
              <a:t>Spending more time than is necessary with a particular healthcare consumer</a:t>
            </a:r>
          </a:p>
          <a:p>
            <a:r>
              <a:rPr lang="en-US" dirty="0"/>
              <a:t>Showing favoritism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B2E7F49-4FED-BD9B-5408-704C5B2EF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196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EC7481-0421-483B-51A3-CE39C3A9EC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41578C9-6872-5149-A656-7688FA73A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050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Guiding Principles for Maintaining Professional Behavior (continued)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D10E9F6-2F95-D9C8-C875-1A07832419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3920146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The nurse’s challenges include:</a:t>
            </a:r>
          </a:p>
          <a:p>
            <a:r>
              <a:rPr lang="en-US" dirty="0"/>
              <a:t>Being aware of feelings and behavior</a:t>
            </a:r>
          </a:p>
          <a:p>
            <a:r>
              <a:rPr lang="en-US" dirty="0"/>
              <a:t>Being observant of the behavior of other professionals</a:t>
            </a:r>
          </a:p>
          <a:p>
            <a:r>
              <a:rPr lang="en-US" dirty="0"/>
              <a:t>Always acting in the best interest of the healthcare consumer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051FE0A-85DC-C350-4119-7C681F2E6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4685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52FA1-0EFD-AB85-8D20-0C6EE66C4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30EB5C-1D94-3947-3DDF-9C2A3044B7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/>
              <a:t>“The fact that a healthcare consumer may initiate contact with the nurse does not permit the nurse to engage in a personal relationship with the healthcare consumer.”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7F72B6-2C54-7286-1410-E5D4B8D4712A}"/>
              </a:ext>
            </a:extLst>
          </p:cNvPr>
          <p:cNvSpPr txBox="1"/>
          <p:nvPr/>
        </p:nvSpPr>
        <p:spPr>
          <a:xfrm>
            <a:off x="838200" y="3048000"/>
            <a:ext cx="10515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/>
              <a:t>National Council of State Boards of Nursing, 2018</a:t>
            </a:r>
          </a:p>
        </p:txBody>
      </p:sp>
    </p:spTree>
    <p:extLst>
      <p:ext uri="{BB962C8B-B14F-4D97-AF65-F5344CB8AC3E}">
        <p14:creationId xmlns:p14="http://schemas.microsoft.com/office/powerpoint/2010/main" val="6606278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does this information apply if the FCN is in an unpaid position?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0C3DFE-D497-1FF3-90E3-B3EF24A64A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870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4FF609-D7F6-2905-FC17-728C1CD7CE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9161D58-D8BE-B9E2-4915-464379D0B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E2883E9-4380-F443-915A-0AB9A11509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can an FCN identify a potential boundary violation? Explain your answer.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6CD01A-CFBC-EB2E-D6AD-9586BA38A9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C221825-63DA-219D-3516-7B0B7C0EF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2102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3FB5C9-AF67-04BC-E842-5E3E0870C7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29E3275-BB56-5082-1357-50BD7223E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5EC338A-6750-8F4A-2437-ED15793C26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are some legal consequences of boundary violations?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E201D7-E84B-05B5-FC30-D9D609936C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62C09462-42A1-0125-DE88-7504A26B0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4435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2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Minimize exposure to liability in faith community nursing practice.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4918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Tort Law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tort is a civil wrong as opposed to criminal wrong</a:t>
            </a:r>
          </a:p>
          <a:p>
            <a:r>
              <a:rPr lang="en-US" dirty="0"/>
              <a:t>The law is based on the idea that people are liable for the consequences of their actions, whether intentional or unintentional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5288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250D9-88D4-1199-AFE9-E86CC6AB9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B18AA4-BEF9-05A4-336C-01A7C99EDF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“No man is above the law and no man is below it; nor do we ask any man’s permission when we require him to obey.”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AD6537-1BC8-B077-A71C-58E2E963228C}"/>
              </a:ext>
            </a:extLst>
          </p:cNvPr>
          <p:cNvSpPr txBox="1"/>
          <p:nvPr/>
        </p:nvSpPr>
        <p:spPr>
          <a:xfrm>
            <a:off x="838200" y="2743200"/>
            <a:ext cx="10515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Theodore Roosevelt, 1904</a:t>
            </a:r>
          </a:p>
        </p:txBody>
      </p:sp>
    </p:spTree>
    <p:extLst>
      <p:ext uri="{BB962C8B-B14F-4D97-AF65-F5344CB8AC3E}">
        <p14:creationId xmlns:p14="http://schemas.microsoft.com/office/powerpoint/2010/main" val="25362191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Four Elements of Negligence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All four elements must exist for legal finding: </a:t>
            </a:r>
          </a:p>
          <a:p>
            <a:r>
              <a:rPr lang="en-US" dirty="0"/>
              <a:t>Duty to care</a:t>
            </a:r>
          </a:p>
          <a:p>
            <a:r>
              <a:rPr lang="en-US" dirty="0"/>
              <a:t>Injury</a:t>
            </a:r>
          </a:p>
          <a:p>
            <a:r>
              <a:rPr lang="en-US" dirty="0"/>
              <a:t>Breach of duty</a:t>
            </a:r>
          </a:p>
          <a:p>
            <a:r>
              <a:rPr lang="en-US" dirty="0"/>
              <a:t>Causation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4396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19DD31-213E-AEA9-08D2-17A93D9995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4287C04-02E6-B2B1-0A97-3CC427560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Negligence Specific to Faith Community Nurses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EA7B4B5-B451-3B15-2B7E-61806BF832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Assessment failures include:</a:t>
            </a:r>
          </a:p>
          <a:p>
            <a:pPr lvl="1"/>
            <a:r>
              <a:rPr lang="en-US" dirty="0"/>
              <a:t>Failure to assess and evaluate</a:t>
            </a:r>
          </a:p>
          <a:p>
            <a:pPr lvl="1"/>
            <a:r>
              <a:rPr lang="en-US" dirty="0"/>
              <a:t>Failure to document assessment and evaluation</a:t>
            </a:r>
          </a:p>
          <a:p>
            <a:pPr lvl="1"/>
            <a:r>
              <a:rPr lang="en-US" dirty="0"/>
              <a:t>Failure to act in accordance with healthcare consumer’s wishes for self-determination</a:t>
            </a:r>
          </a:p>
          <a:p>
            <a:r>
              <a:rPr lang="en-US" dirty="0"/>
              <a:t>Malpractice</a:t>
            </a:r>
          </a:p>
          <a:p>
            <a:r>
              <a:rPr lang="en-US" dirty="0"/>
              <a:t>A Nurse Practice Act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A34690-4BF6-FF3A-8B08-DB3AE9EDC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3434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FF71B0-DC6B-4069-8A51-ECDBFFB9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760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Potential Healthcare Torts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F9CC106-212C-42A6-9A0C-2D0062D3A8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828800"/>
            <a:ext cx="5157787" cy="4508500"/>
          </a:xfrm>
        </p:spPr>
        <p:txBody>
          <a:bodyPr/>
          <a:lstStyle/>
          <a:p>
            <a:r>
              <a:rPr lang="en-US" dirty="0"/>
              <a:t>Wrongful birth</a:t>
            </a:r>
          </a:p>
          <a:p>
            <a:r>
              <a:rPr lang="en-US" dirty="0"/>
              <a:t>Wrongful death</a:t>
            </a:r>
          </a:p>
          <a:p>
            <a:r>
              <a:rPr lang="en-US" dirty="0"/>
              <a:t>Assault</a:t>
            </a:r>
          </a:p>
          <a:p>
            <a:r>
              <a:rPr lang="en-US" dirty="0"/>
              <a:t>Battery</a:t>
            </a:r>
          </a:p>
          <a:p>
            <a:r>
              <a:rPr lang="en-US" dirty="0"/>
              <a:t>False imprisonment</a:t>
            </a:r>
          </a:p>
          <a:p>
            <a:r>
              <a:rPr lang="en-US" dirty="0"/>
              <a:t>Loss of consortium</a:t>
            </a:r>
          </a:p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E9AA8DC-7756-4FAC-8B90-568D6A58E7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828800"/>
            <a:ext cx="5183188" cy="4508500"/>
          </a:xfrm>
        </p:spPr>
        <p:txBody>
          <a:bodyPr/>
          <a:lstStyle/>
          <a:p>
            <a:r>
              <a:rPr lang="en-US" dirty="0"/>
              <a:t>Defamation of character</a:t>
            </a:r>
          </a:p>
          <a:p>
            <a:r>
              <a:rPr lang="en-US" dirty="0"/>
              <a:t>Emotional distress</a:t>
            </a:r>
          </a:p>
          <a:p>
            <a:r>
              <a:rPr lang="en-US" dirty="0"/>
              <a:t>Intentional indifference</a:t>
            </a:r>
          </a:p>
          <a:p>
            <a:r>
              <a:rPr lang="en-US" dirty="0"/>
              <a:t>Breach of confidentiality</a:t>
            </a:r>
          </a:p>
          <a:p>
            <a:r>
              <a:rPr lang="en-US" dirty="0"/>
              <a:t>Invasion of privacy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BE0B5D0-25ED-F14D-8F2E-64AA8959B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2620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Potential Healthcare Torts (continued)</a:t>
            </a:r>
            <a:endParaRPr lang="en-US" sz="4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Resolution of tort law is intended to:</a:t>
            </a:r>
          </a:p>
          <a:p>
            <a:r>
              <a:rPr lang="en-US" dirty="0"/>
              <a:t>Compensate victims of wrongdoing for injuries suffered</a:t>
            </a:r>
          </a:p>
          <a:p>
            <a:r>
              <a:rPr lang="en-US" dirty="0"/>
              <a:t>Find fault for wrongdoing</a:t>
            </a:r>
          </a:p>
          <a:p>
            <a:r>
              <a:rPr lang="en-US" dirty="0"/>
              <a:t>Discourage the wrongdoer from committing future torts</a:t>
            </a:r>
          </a:p>
          <a:p>
            <a:r>
              <a:rPr lang="en-US" i="1" dirty="0"/>
              <a:t>Not</a:t>
            </a:r>
            <a:r>
              <a:rPr lang="en-US" dirty="0"/>
              <a:t> to punish or cast moral judgment on wrongdoer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4125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Potential Healthcare Torts (continued)</a:t>
            </a:r>
            <a:endParaRPr lang="en-US" sz="4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Other types of failure includes:</a:t>
            </a:r>
          </a:p>
          <a:p>
            <a:r>
              <a:rPr lang="en-US" dirty="0"/>
              <a:t>Planning failure</a:t>
            </a:r>
          </a:p>
          <a:p>
            <a:r>
              <a:rPr lang="en-US" dirty="0"/>
              <a:t>Implementation failure</a:t>
            </a:r>
          </a:p>
          <a:p>
            <a:r>
              <a:rPr lang="en-US" dirty="0"/>
              <a:t>Evaluation failure</a:t>
            </a:r>
          </a:p>
          <a:p>
            <a:r>
              <a:rPr lang="en-US" dirty="0"/>
              <a:t>Breach of duty</a:t>
            </a:r>
          </a:p>
          <a:p>
            <a:r>
              <a:rPr lang="en-US" dirty="0"/>
              <a:t>Injury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3465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Criminal Law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crime is an offense against society as defined through written criminal statutes or codes</a:t>
            </a:r>
          </a:p>
          <a:p>
            <a:r>
              <a:rPr lang="en-US" dirty="0"/>
              <a:t>A criminal act is deemed to be conduct so offensive that the state is responsible for prosecuting the offending individual on behalf of society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8372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Criminal Law (continued)</a:t>
            </a:r>
            <a:endParaRPr lang="en-US" sz="4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Misdemeanors affecting nurses:</a:t>
            </a:r>
          </a:p>
          <a:p>
            <a:r>
              <a:rPr lang="en-US" dirty="0"/>
              <a:t>Illegal medical practice</a:t>
            </a:r>
          </a:p>
          <a:p>
            <a:r>
              <a:rPr lang="en-US" dirty="0"/>
              <a:t>Failing to report child or elder abuse</a:t>
            </a:r>
          </a:p>
          <a:p>
            <a:r>
              <a:rPr lang="en-US" dirty="0"/>
              <a:t>Falsification of medical record</a:t>
            </a:r>
          </a:p>
          <a:p>
            <a:r>
              <a:rPr lang="en-US" dirty="0"/>
              <a:t>Altering or forging prescription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7712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Criminal Law (continued)</a:t>
            </a:r>
            <a:endParaRPr lang="en-US" sz="4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Felonies generally involve:</a:t>
            </a:r>
          </a:p>
          <a:p>
            <a:r>
              <a:rPr lang="en-US" dirty="0"/>
              <a:t>Fraud in billing for services of Medicare healthcare consumers</a:t>
            </a:r>
          </a:p>
          <a:p>
            <a:r>
              <a:rPr lang="en-US" dirty="0"/>
              <a:t>Drug trafficking</a:t>
            </a:r>
          </a:p>
          <a:p>
            <a:r>
              <a:rPr lang="en-US" dirty="0"/>
              <a:t>Theft</a:t>
            </a:r>
          </a:p>
          <a:p>
            <a:r>
              <a:rPr lang="en-US" dirty="0"/>
              <a:t>Rape</a:t>
            </a:r>
          </a:p>
          <a:p>
            <a:r>
              <a:rPr lang="en-US" dirty="0"/>
              <a:t>Murder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9122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Specific Legal Topics in Faith Community Nursing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Key circumstances that may expose FCNs to legal action include:</a:t>
            </a:r>
          </a:p>
          <a:p>
            <a:r>
              <a:rPr lang="en-US" dirty="0"/>
              <a:t>End-of-Life documents</a:t>
            </a:r>
          </a:p>
          <a:p>
            <a:r>
              <a:rPr lang="en-US" dirty="0"/>
              <a:t>Delegation to volunteer nurses</a:t>
            </a:r>
          </a:p>
          <a:p>
            <a:r>
              <a:rPr lang="en-US" dirty="0"/>
              <a:t>Volunteers</a:t>
            </a:r>
          </a:p>
          <a:p>
            <a:r>
              <a:rPr lang="en-US" dirty="0"/>
              <a:t>HIPAA and confidentiality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9294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69ABA9-AC53-FC26-AD8D-8681DD2732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424E0CC-348A-5F83-8DDB-FC4C71FB1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Specific Legal Topics in Faith Community Nursing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1DED30D-59C5-20A9-E004-A39A513E4A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FCNs can reduce their risk of malpractice liability by:</a:t>
            </a:r>
          </a:p>
          <a:p>
            <a:r>
              <a:rPr lang="en-US" dirty="0"/>
              <a:t>Knowing personal strengths and weaknesses</a:t>
            </a:r>
          </a:p>
          <a:p>
            <a:r>
              <a:rPr lang="en-US" dirty="0"/>
              <a:t>Delegating carefully, in accordance with the state’s Nurse Practice Act</a:t>
            </a:r>
          </a:p>
          <a:p>
            <a:r>
              <a:rPr lang="en-US" dirty="0"/>
              <a:t>Maintaining good rapport with healthcare consumers and families</a:t>
            </a:r>
          </a:p>
          <a:p>
            <a:r>
              <a:rPr lang="en-US" dirty="0"/>
              <a:t>Not offering personal opinions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8E50191-0312-740B-BD5C-10A5EDFC2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0637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67BE86-227D-FEE1-41BF-017DB27276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F29BF12-DA37-EEF5-BE71-4E2A2DF7B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Specific Legal Topics in Faith Community Nursing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2C6FD7E-96D1-8F86-E6A9-C553224F8A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FCNs can reduce their risk of malpractice liability by:</a:t>
            </a:r>
          </a:p>
          <a:p>
            <a:r>
              <a:rPr lang="en-US" dirty="0"/>
              <a:t>Documenting accurately, in a timely and thorough manner</a:t>
            </a:r>
          </a:p>
          <a:p>
            <a:r>
              <a:rPr lang="en-US" dirty="0"/>
              <a:t>Following policies and procedures of the agency or faith community</a:t>
            </a:r>
          </a:p>
          <a:p>
            <a:r>
              <a:rPr lang="en-US" dirty="0"/>
              <a:t>Knowing the state Nurse Practice Act and the </a:t>
            </a:r>
            <a:r>
              <a:rPr lang="en-US" i="1" dirty="0"/>
              <a:t>Faith Community Nursing: Scope and Standards of Practice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B169707-F625-F32B-70D0-F80E6A19B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8787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Legal Relationship between the FCN and Employer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Legal relationships may be characterized in several ways:</a:t>
            </a:r>
          </a:p>
          <a:p>
            <a:r>
              <a:rPr lang="en-US" dirty="0"/>
              <a:t>Employment by a healthcare system or institution</a:t>
            </a:r>
          </a:p>
          <a:p>
            <a:r>
              <a:rPr lang="en-US" dirty="0"/>
              <a:t>Independent contractor agreement with the faith community or healthcare institution</a:t>
            </a:r>
          </a:p>
          <a:p>
            <a:r>
              <a:rPr lang="en-US" dirty="0"/>
              <a:t>Unpaid position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82682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B9D331-AB1F-5E83-B541-247D1BFBB6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EC614A1-BDDE-407A-1E1A-976F3A15C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Legal Relationship between the FCN and Employer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4D30ADB-21FE-570E-ED61-29738BC7B8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 matter the nature of relationship, the FCN faces potential exposure</a:t>
            </a:r>
          </a:p>
          <a:p>
            <a:r>
              <a:rPr lang="en-US" dirty="0"/>
              <a:t>Adequate insurance is essential</a:t>
            </a:r>
          </a:p>
          <a:p>
            <a:r>
              <a:rPr lang="en-US" dirty="0"/>
              <a:t>Practice in accordance with Nurse Practice Act and all professional standards and laws if required and expected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22F74CB-A303-9705-BD4D-F102951E5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780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Insurance for the Faith Community Nurse</a:t>
            </a:r>
            <a:b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Malpractice Insurance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Common myths include:</a:t>
            </a:r>
          </a:p>
          <a:p>
            <a:r>
              <a:rPr lang="en-US" dirty="0"/>
              <a:t>“I’m covered by my employer.”</a:t>
            </a:r>
          </a:p>
          <a:p>
            <a:r>
              <a:rPr lang="en-US" dirty="0"/>
              <a:t>“If I’m insured, I’ll be more likely to be sued.”</a:t>
            </a:r>
          </a:p>
          <a:p>
            <a:r>
              <a:rPr lang="en-US" dirty="0"/>
              <a:t>“I follow the rules, so I won’t get sued. I don’t need insurance.”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1240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F0630-AEE7-8EDE-E363-DF7975DD7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81D0D-94B8-7351-3840-9A69D139D8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/>
              <a:t>It is highly recommended that FCNs carry malpractice insurance.</a:t>
            </a:r>
          </a:p>
        </p:txBody>
      </p:sp>
    </p:spTree>
    <p:extLst>
      <p:ext uri="{BB962C8B-B14F-4D97-AF65-F5344CB8AC3E}">
        <p14:creationId xmlns:p14="http://schemas.microsoft.com/office/powerpoint/2010/main" val="317291785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DB594A-EFCC-0C5B-8E2A-9259943A7E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2F03A38-C849-013D-6DE3-636AEB1E7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Insurance for the Faith Community Nurse</a:t>
            </a:r>
            <a:b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Malpractice Insurance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289CACF-72D2-8347-8ECF-6F5A9AF024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Two basic types of malpractice insurance:</a:t>
            </a:r>
          </a:p>
          <a:p>
            <a:r>
              <a:rPr lang="en-US" dirty="0"/>
              <a:t>Occurrence-based policies</a:t>
            </a:r>
          </a:p>
          <a:p>
            <a:r>
              <a:rPr lang="en-US" dirty="0"/>
              <a:t>Claims-made policies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2471A25-4050-6C28-2446-535B1938F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3325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4573E-C99A-3189-C10C-B58D5C279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Automobile Insurance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B0550C-4936-D8C1-4155-E46D8B125E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Automobile insurance is essential</a:t>
            </a:r>
          </a:p>
          <a:p>
            <a:r>
              <a:rPr lang="en-US" dirty="0"/>
              <a:t>FCNs may need a “rider” that provides coverage for an incident that occurs in connection to their position</a:t>
            </a:r>
          </a:p>
        </p:txBody>
      </p:sp>
    </p:spTree>
    <p:extLst>
      <p:ext uri="{BB962C8B-B14F-4D97-AF65-F5344CB8AC3E}">
        <p14:creationId xmlns:p14="http://schemas.microsoft.com/office/powerpoint/2010/main" val="24713266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6B76DB-3BC8-BA3C-9828-B69D2B0AE6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36369-D5F6-8C85-A12D-A72E2764C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General Liability Insurance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2A9E18-6BD6-2D8A-FD7E-3C10E4DEB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General liability</a:t>
            </a:r>
          </a:p>
          <a:p>
            <a:r>
              <a:rPr lang="en-US" dirty="0"/>
              <a:t>Professional liability</a:t>
            </a:r>
          </a:p>
          <a:p>
            <a:r>
              <a:rPr lang="en-US" dirty="0"/>
              <a:t>Offers protection in the event of a suit that claims negligence, error, or omission</a:t>
            </a:r>
          </a:p>
        </p:txBody>
      </p:sp>
    </p:spTree>
    <p:extLst>
      <p:ext uri="{BB962C8B-B14F-4D97-AF65-F5344CB8AC3E}">
        <p14:creationId xmlns:p14="http://schemas.microsoft.com/office/powerpoint/2010/main" val="65041855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Should faith communities have malpractice insurance? Explain your answer.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F3C46C-5B9C-6801-4FEF-53EDACE33C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458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86EA5D-9E45-A0D4-4E14-53CFB1488D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5EB9630-0B03-34A8-3FA1-9A26066D3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C196559-3F0E-6FC7-0BD2-C88E367DD8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actions can FCNs take to protect themselves from malpractice liability?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BEB9A5-CB73-ABCA-1735-6CED905EDB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8103EF90-1C0A-85B4-BA4E-77DEC7EDD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56109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C1A6E4-9BF8-B859-E8CB-BA15C644AE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7DC4789-1136-9215-E336-620177822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1CA62F7-3000-4243-9B70-725EEF5A95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does the reality of risk affect the FCN’s approach to providing care? 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4469A5-437E-4657-B70E-9E037BFFA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F2A8B3F9-4A4D-380B-4B78-AA7A45ED3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5438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3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700" dirty="0"/>
              <a:t>Analyze the major areas of accountability in faith community nursing practice using the current edition of </a:t>
            </a:r>
            <a:r>
              <a:rPr lang="en-US" sz="2700" i="1" dirty="0"/>
              <a:t>Faith Community Nursing: Scope and Standards </a:t>
            </a:r>
            <a:r>
              <a:rPr lang="en-US" sz="2700" dirty="0"/>
              <a:t>of as a framework.</a:t>
            </a:r>
          </a:p>
          <a:p>
            <a:endParaRPr lang="en-US" sz="2700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12005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Accountability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FCNs are accountable to:</a:t>
            </a:r>
          </a:p>
          <a:p>
            <a:r>
              <a:rPr lang="en-US" dirty="0"/>
              <a:t>God</a:t>
            </a:r>
          </a:p>
          <a:p>
            <a:r>
              <a:rPr lang="en-US" dirty="0"/>
              <a:t>Recipients of services</a:t>
            </a:r>
          </a:p>
          <a:p>
            <a:r>
              <a:rPr lang="en-US" dirty="0"/>
              <a:t>Faith community</a:t>
            </a:r>
          </a:p>
          <a:p>
            <a:r>
              <a:rPr lang="en-US" dirty="0"/>
              <a:t>Local and federal laws</a:t>
            </a:r>
          </a:p>
          <a:p>
            <a:r>
              <a:rPr lang="en-US" dirty="0"/>
              <a:t>Professional authorities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97046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is accountability an expression of stewardship that honors God?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6BEDE5-50A2-B26C-2FB6-108BB1C80F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34594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4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Practice faith community nursing according to guidelines in specific state Nurse Practice Act.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31503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Guidelines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Nurse Practice Act</a:t>
            </a:r>
          </a:p>
          <a:p>
            <a:r>
              <a:rPr lang="en-US" dirty="0"/>
              <a:t>State Board of Nursing</a:t>
            </a:r>
          </a:p>
          <a:p>
            <a:r>
              <a:rPr lang="en-US" dirty="0"/>
              <a:t>Documentation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55622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62D82F-6283-8F99-60E9-010F940453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3A9DA73-6D29-D51A-59FA-7686CF7EE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Ethics Competencies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BBECE62-EE6D-800B-B4DA-97F1918AAB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The FCN:</a:t>
            </a:r>
          </a:p>
          <a:p>
            <a:r>
              <a:rPr lang="en-US" dirty="0"/>
              <a:t>Integrates the </a:t>
            </a:r>
            <a:r>
              <a:rPr lang="en-US" i="1" dirty="0"/>
              <a:t>Code of Ethics for Nurses with Interpretive Statements</a:t>
            </a:r>
          </a:p>
          <a:p>
            <a:r>
              <a:rPr lang="en-US" dirty="0"/>
              <a:t>Practices with compassion and respect</a:t>
            </a:r>
          </a:p>
          <a:p>
            <a:r>
              <a:rPr lang="en-US" dirty="0"/>
              <a:t>Advocates for healthcare consumers’ rights to informed decision-making and self-determination</a:t>
            </a:r>
          </a:p>
          <a:p>
            <a:r>
              <a:rPr lang="en-US" dirty="0"/>
              <a:t>Seeks guidance</a:t>
            </a:r>
          </a:p>
          <a:p>
            <a:r>
              <a:rPr lang="en-US" dirty="0"/>
              <a:t>Endorses the understanding that the primary commitment is to the healthcare consumer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C3B23B0-7C96-DE6C-1B46-892914F0C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10087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94618E-53EE-1B4E-78F1-7750803F2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1E28C65-D8C8-3742-5945-C876794B2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Ethics Competencies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00FB847-0042-E28A-3A67-005C417D64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The FCN: (continued)</a:t>
            </a:r>
          </a:p>
          <a:p>
            <a:r>
              <a:rPr lang="en-US" dirty="0"/>
              <a:t>Maintains therapeutic relationships and professional boundaries</a:t>
            </a:r>
          </a:p>
          <a:p>
            <a:r>
              <a:rPr lang="en-US" dirty="0"/>
              <a:t>Recognizes the centrality of the healthcare consumer and family</a:t>
            </a:r>
          </a:p>
          <a:p>
            <a:r>
              <a:rPr lang="en-US" dirty="0"/>
              <a:t>Acknowledges and respects tenets of the faith and spiritual belief system of the healthcare consumer</a:t>
            </a:r>
          </a:p>
          <a:p>
            <a:r>
              <a:rPr lang="en-US" dirty="0"/>
              <a:t>Delivers care in a manner that preserves and protects</a:t>
            </a:r>
          </a:p>
          <a:p>
            <a:r>
              <a:rPr lang="en-US" dirty="0"/>
              <a:t>Advocates for the rights, health, and safety of the healthcare consumer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4A2E1C2-479F-932A-915B-B53D8E845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30675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E4AF47-4638-480A-7F31-D18B23CF8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614B8E6-85DA-9503-6B5C-A3FAC2821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Ethics Competencies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81B9FA2-C374-CB86-621C-216331A983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The FCN: (continued)</a:t>
            </a:r>
          </a:p>
          <a:p>
            <a:r>
              <a:rPr lang="en-US" dirty="0"/>
              <a:t>Safeguards the privacy and confidentiality of the healthcare consumer</a:t>
            </a:r>
          </a:p>
          <a:p>
            <a:r>
              <a:rPr lang="en-US" dirty="0"/>
              <a:t>Demonstrates professional accountability and responsibility</a:t>
            </a:r>
          </a:p>
          <a:p>
            <a:r>
              <a:rPr lang="en-US" dirty="0"/>
              <a:t>Maintains competence through continued personal and professional development</a:t>
            </a:r>
          </a:p>
          <a:p>
            <a:r>
              <a:rPr lang="en-US" dirty="0"/>
              <a:t>Demonstrates commitment to self-reflection and self-care</a:t>
            </a:r>
          </a:p>
          <a:p>
            <a:r>
              <a:rPr lang="en-US" dirty="0"/>
              <a:t>Contributes to the establishment and maintenance of an ethical environment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3AA6EF5-C1E6-EC41-C5C0-63F336905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56557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43B3D-049E-18C4-0890-B218CA39F5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F63555E-4C05-D809-33DF-47F8ADF49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Ethics Competencies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E570F69-08CE-3807-2DF5-DC8297AF33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The FCN: (continued)</a:t>
            </a:r>
          </a:p>
          <a:p>
            <a:r>
              <a:rPr lang="en-US" dirty="0"/>
              <a:t>Advances the profession</a:t>
            </a:r>
          </a:p>
          <a:p>
            <a:r>
              <a:rPr lang="en-US" dirty="0"/>
              <a:t>Collaborates with other health professionals and the public</a:t>
            </a:r>
          </a:p>
          <a:p>
            <a:r>
              <a:rPr lang="en-US" dirty="0"/>
              <a:t>Articulates nursing values</a:t>
            </a:r>
          </a:p>
          <a:p>
            <a:r>
              <a:rPr lang="en-US" dirty="0"/>
              <a:t>Integrates principles of social justice into nursing and policy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3216ED1-85F5-D0EC-5703-2BA238949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21297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168A6C-99FB-C845-097D-19C5B2D5E4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41502C5-E495-7807-6092-175B8FFD9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Education Competencies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6320EA5-0AC0-5F6C-8D99-FE36B75084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The FCN:</a:t>
            </a:r>
          </a:p>
          <a:p>
            <a:r>
              <a:rPr lang="en-US" dirty="0"/>
              <a:t>Identifies learning needs</a:t>
            </a:r>
          </a:p>
          <a:p>
            <a:r>
              <a:rPr lang="en-US" dirty="0"/>
              <a:t>Participates in ongoing education activities</a:t>
            </a:r>
          </a:p>
          <a:p>
            <a:r>
              <a:rPr lang="en-US" dirty="0"/>
              <a:t>Mentors nurses</a:t>
            </a:r>
          </a:p>
          <a:p>
            <a:r>
              <a:rPr lang="en-US" dirty="0"/>
              <a:t>Demonstrates a commitment to lifelong learning</a:t>
            </a:r>
          </a:p>
          <a:p>
            <a:r>
              <a:rPr lang="en-US" dirty="0"/>
              <a:t>Seeks experiences that reflect current practice</a:t>
            </a:r>
          </a:p>
          <a:p>
            <a:r>
              <a:rPr lang="en-US" dirty="0"/>
              <a:t>Acquires knowledge and skills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BF3DE2-47D6-6966-3C7F-11A16B8E9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08646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5E8C30-0103-9A0E-06F9-C5DD750E24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23577E9-5C99-7CC0-F0A9-1D963E192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Education Competencies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A35C170-37E4-1451-B74E-EF0A6D158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The FCN: (continued)</a:t>
            </a:r>
          </a:p>
          <a:p>
            <a:r>
              <a:rPr lang="en-US" dirty="0"/>
              <a:t>Participates in formal consultations or informal discussions</a:t>
            </a:r>
          </a:p>
          <a:p>
            <a:r>
              <a:rPr lang="en-US" dirty="0"/>
              <a:t>Identifies modifications or accommodations needed</a:t>
            </a:r>
          </a:p>
          <a:p>
            <a:r>
              <a:rPr lang="en-US" dirty="0"/>
              <a:t>Shares educational findings, experiences, and ideas</a:t>
            </a:r>
          </a:p>
          <a:p>
            <a:r>
              <a:rPr lang="en-US" dirty="0"/>
              <a:t>Supports acculturation of nurses new to their roles</a:t>
            </a:r>
          </a:p>
          <a:p>
            <a:r>
              <a:rPr lang="en-US" dirty="0"/>
              <a:t>Facilitates a work environment supportive of ongoing education</a:t>
            </a:r>
          </a:p>
          <a:p>
            <a:r>
              <a:rPr lang="en-US" dirty="0"/>
              <a:t>Maintains a professional portfolio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6D8DDC7-4A00-5989-6070-E63797E13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99952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is following established standards of nursing care a fulfillment of the FCN’s responsibility to God? To others?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4A304D-132B-6C7F-4C69-10A76C4C8F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26580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43E586-625C-FB04-6A68-3CB0E88E4B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32DBDAD-3CA8-3B00-BDC4-5211104180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FC9AA35-2FEC-3236-9233-36DEBAB552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According to your state’s Nurse Practice Act, what duties must the RN not delegate?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73F90A-CD34-6BBB-E569-26C0F5485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00DFB605-FB07-B99D-6B0A-7E5E65D50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92043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FF71B0-DC6B-4069-8A51-ECDBFFB9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 and Answers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8F2FB3-9116-A571-294C-0C0946ACA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109" y="1825625"/>
            <a:ext cx="5801781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7BE0B5D0-25ED-F14D-8F2E-64AA8959B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0B2384F0-66C6-4BCA-8B76-EE0A04A347B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8823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1396</TotalTime>
  <Words>1775</Words>
  <Application>Microsoft Office PowerPoint</Application>
  <PresentationFormat>Widescreen</PresentationFormat>
  <Paragraphs>296</Paragraphs>
  <Slides>60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4" baseType="lpstr">
      <vt:lpstr>Aptos</vt:lpstr>
      <vt:lpstr>Aptos Display</vt:lpstr>
      <vt:lpstr>Arial</vt:lpstr>
      <vt:lpstr>Office Theme</vt:lpstr>
      <vt:lpstr>Legal Aspects</vt:lpstr>
      <vt:lpstr>Learning Outcomes</vt:lpstr>
      <vt:lpstr>Key term</vt:lpstr>
      <vt:lpstr>Key term</vt:lpstr>
      <vt:lpstr>Key term</vt:lpstr>
      <vt:lpstr>Key term</vt:lpstr>
      <vt:lpstr>Key term</vt:lpstr>
      <vt:lpstr>Key term</vt:lpstr>
      <vt:lpstr> Key term</vt:lpstr>
      <vt:lpstr>Key term</vt:lpstr>
      <vt:lpstr>Key term</vt:lpstr>
      <vt:lpstr>Key term</vt:lpstr>
      <vt:lpstr>Outcome 1 </vt:lpstr>
      <vt:lpstr>Definition of Professional Boundaries</vt:lpstr>
      <vt:lpstr>Guiding Principles for Maintaining Professional Behavior</vt:lpstr>
      <vt:lpstr>Guiding Principles for Maintaining Professional Behavior (continued) </vt:lpstr>
      <vt:lpstr>Guiding Principles for Maintaining Professional Behavior (continued) </vt:lpstr>
      <vt:lpstr>Guiding Principles for Maintaining Professional Behavior (continued) </vt:lpstr>
      <vt:lpstr>NOTE:</vt:lpstr>
      <vt:lpstr>Critical Thinking</vt:lpstr>
      <vt:lpstr>Critical Thinking</vt:lpstr>
      <vt:lpstr>Critical Thinking</vt:lpstr>
      <vt:lpstr>Outcome 2 </vt:lpstr>
      <vt:lpstr>Tort Law </vt:lpstr>
      <vt:lpstr>NOTE:</vt:lpstr>
      <vt:lpstr>Four Elements of Negligence</vt:lpstr>
      <vt:lpstr>Types of Negligence Specific to Faith Community Nurses (continued)</vt:lpstr>
      <vt:lpstr>Potential Healthcare Torts</vt:lpstr>
      <vt:lpstr>Potential Healthcare Torts (continued)</vt:lpstr>
      <vt:lpstr>Potential Healthcare Torts (continued)</vt:lpstr>
      <vt:lpstr>Criminal Law</vt:lpstr>
      <vt:lpstr>Criminal Law (continued)</vt:lpstr>
      <vt:lpstr>Criminal Law (continued)</vt:lpstr>
      <vt:lpstr>Specific Legal Topics in Faith Community Nursing</vt:lpstr>
      <vt:lpstr>Specific Legal Topics in Faith Community Nursing (continued)</vt:lpstr>
      <vt:lpstr>Specific Legal Topics in Faith Community Nursing (continued)</vt:lpstr>
      <vt:lpstr>Legal Relationship between the FCN and Employer</vt:lpstr>
      <vt:lpstr>Legal Relationship between the FCN and Employer (continued)</vt:lpstr>
      <vt:lpstr>Insurance for the Faith Community Nurse Malpractice Insurance</vt:lpstr>
      <vt:lpstr>NOTE:</vt:lpstr>
      <vt:lpstr>Insurance for the Faith Community Nurse Malpractice Insurance</vt:lpstr>
      <vt:lpstr>Automobile Insurance</vt:lpstr>
      <vt:lpstr>General Liability Insurance</vt:lpstr>
      <vt:lpstr>Critical Thinking</vt:lpstr>
      <vt:lpstr>Critical Thinking</vt:lpstr>
      <vt:lpstr>Critical Thinking</vt:lpstr>
      <vt:lpstr>Outcome 3 </vt:lpstr>
      <vt:lpstr>Accountability</vt:lpstr>
      <vt:lpstr>Critical Thinking</vt:lpstr>
      <vt:lpstr>Outcome 4 </vt:lpstr>
      <vt:lpstr>Guidelines</vt:lpstr>
      <vt:lpstr>Ethics Competencies</vt:lpstr>
      <vt:lpstr>Ethics Competencies (continued)</vt:lpstr>
      <vt:lpstr>Ethics Competencies (continued)</vt:lpstr>
      <vt:lpstr>Ethics Competencies (continued)</vt:lpstr>
      <vt:lpstr>Education Competencies</vt:lpstr>
      <vt:lpstr>Education Competencies (continued)</vt:lpstr>
      <vt:lpstr>Critical Thinking</vt:lpstr>
      <vt:lpstr>Critical Thinking</vt:lpstr>
      <vt:lpstr>Questions and Answers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Deb Fell-Carlson</dc:creator>
  <cp:lastModifiedBy>Bateman, Bev</cp:lastModifiedBy>
  <cp:revision>10</cp:revision>
  <dcterms:created xsi:type="dcterms:W3CDTF">2024-11-27T22:23:03Z</dcterms:created>
  <dcterms:modified xsi:type="dcterms:W3CDTF">2025-10-26T00:21:06Z</dcterms:modified>
</cp:coreProperties>
</file>