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9" r:id="rId2"/>
  </p:sldMasterIdLst>
  <p:sldIdLst>
    <p:sldId id="296" r:id="rId3"/>
    <p:sldId id="335" r:id="rId4"/>
    <p:sldId id="330" r:id="rId5"/>
    <p:sldId id="337" r:id="rId6"/>
    <p:sldId id="327" r:id="rId7"/>
    <p:sldId id="336" r:id="rId8"/>
    <p:sldId id="297" r:id="rId9"/>
    <p:sldId id="324" r:id="rId10"/>
    <p:sldId id="299" r:id="rId11"/>
    <p:sldId id="312" r:id="rId12"/>
    <p:sldId id="338" r:id="rId13"/>
    <p:sldId id="339" r:id="rId14"/>
    <p:sldId id="258" r:id="rId15"/>
    <p:sldId id="300" r:id="rId16"/>
    <p:sldId id="341" r:id="rId17"/>
    <p:sldId id="340" r:id="rId18"/>
    <p:sldId id="301" r:id="rId19"/>
    <p:sldId id="302" r:id="rId20"/>
    <p:sldId id="303" r:id="rId21"/>
    <p:sldId id="304" r:id="rId22"/>
    <p:sldId id="342" r:id="rId23"/>
    <p:sldId id="343" r:id="rId24"/>
    <p:sldId id="344" r:id="rId25"/>
    <p:sldId id="305" r:id="rId26"/>
    <p:sldId id="306" r:id="rId27"/>
    <p:sldId id="307" r:id="rId28"/>
    <p:sldId id="308" r:id="rId29"/>
    <p:sldId id="309" r:id="rId30"/>
    <p:sldId id="310" r:id="rId31"/>
    <p:sldId id="311" r:id="rId32"/>
    <p:sldId id="313" r:id="rId33"/>
    <p:sldId id="314" r:id="rId34"/>
    <p:sldId id="315" r:id="rId35"/>
    <p:sldId id="316" r:id="rId36"/>
    <p:sldId id="318" r:id="rId37"/>
    <p:sldId id="319" r:id="rId38"/>
    <p:sldId id="326" r:id="rId39"/>
    <p:sldId id="346" r:id="rId40"/>
    <p:sldId id="347" r:id="rId41"/>
    <p:sldId id="348" r:id="rId42"/>
    <p:sldId id="349" r:id="rId43"/>
    <p:sldId id="325" r:id="rId44"/>
    <p:sldId id="320" r:id="rId45"/>
    <p:sldId id="350" r:id="rId46"/>
    <p:sldId id="321" r:id="rId47"/>
    <p:sldId id="351" r:id="rId48"/>
    <p:sldId id="322" r:id="rId49"/>
    <p:sldId id="352" r:id="rId50"/>
    <p:sldId id="353" r:id="rId51"/>
    <p:sldId id="323" r:id="rId52"/>
    <p:sldId id="328" r:id="rId53"/>
    <p:sldId id="333" r:id="rId54"/>
    <p:sldId id="355" r:id="rId55"/>
    <p:sldId id="356" r:id="rId56"/>
    <p:sldId id="357" r:id="rId57"/>
    <p:sldId id="358" r:id="rId58"/>
    <p:sldId id="354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5F9A"/>
    <a:srgbClr val="00A9A2"/>
    <a:srgbClr val="88D382"/>
    <a:srgbClr val="6699FF"/>
    <a:srgbClr val="627C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34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2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microsoft.com/office/2016/11/relationships/changesInfo" Target="changesInfos/changesInfo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teman, Bev" userId="78a4a1ab-f5ae-471d-a304-cc7fab5b40fa" providerId="ADAL" clId="{B14D630A-68B8-4B6C-9CBC-1F44C3F9A640}"/>
    <pc:docChg chg="custSel delSld modSld">
      <pc:chgData name="Bateman, Bev" userId="78a4a1ab-f5ae-471d-a304-cc7fab5b40fa" providerId="ADAL" clId="{B14D630A-68B8-4B6C-9CBC-1F44C3F9A640}" dt="2025-08-22T23:11:39.069" v="81" actId="47"/>
      <pc:docMkLst>
        <pc:docMk/>
      </pc:docMkLst>
      <pc:sldChg chg="del">
        <pc:chgData name="Bateman, Bev" userId="78a4a1ab-f5ae-471d-a304-cc7fab5b40fa" providerId="ADAL" clId="{B14D630A-68B8-4B6C-9CBC-1F44C3F9A640}" dt="2025-08-22T23:11:39.069" v="81" actId="47"/>
        <pc:sldMkLst>
          <pc:docMk/>
          <pc:sldMk cId="1669235989" sldId="256"/>
        </pc:sldMkLst>
      </pc:sldChg>
      <pc:sldChg chg="modSp mod">
        <pc:chgData name="Bateman, Bev" userId="78a4a1ab-f5ae-471d-a304-cc7fab5b40fa" providerId="ADAL" clId="{B14D630A-68B8-4B6C-9CBC-1F44C3F9A640}" dt="2025-08-22T23:11:13.428" v="59" actId="242"/>
        <pc:sldMkLst>
          <pc:docMk/>
          <pc:sldMk cId="2280293351" sldId="257"/>
        </pc:sldMkLst>
      </pc:sldChg>
      <pc:sldChg chg="modSp mod">
        <pc:chgData name="Bateman, Bev" userId="78a4a1ab-f5ae-471d-a304-cc7fab5b40fa" providerId="ADAL" clId="{B14D630A-68B8-4B6C-9CBC-1F44C3F9A640}" dt="2025-08-22T23:11:33.307" v="80" actId="1036"/>
        <pc:sldMkLst>
          <pc:docMk/>
          <pc:sldMk cId="3660060688" sldId="296"/>
        </pc:sldMkLst>
      </pc:sldChg>
    </pc:docChg>
  </pc:docChgLst>
  <pc:docChgLst>
    <pc:chgData name="Bateman, Bev" userId="78a4a1ab-f5ae-471d-a304-cc7fab5b40fa" providerId="ADAL" clId="{9D79737B-E556-458B-A1B4-402CFBFECC74}"/>
    <pc:docChg chg="undo custSel modSld">
      <pc:chgData name="Bateman, Bev" userId="78a4a1ab-f5ae-471d-a304-cc7fab5b40fa" providerId="ADAL" clId="{9D79737B-E556-458B-A1B4-402CFBFECC74}" dt="2025-10-26T00:45:51.316" v="37" actId="113"/>
      <pc:docMkLst>
        <pc:docMk/>
      </pc:docMkLst>
      <pc:sldChg chg="modSp mod">
        <pc:chgData name="Bateman, Bev" userId="78a4a1ab-f5ae-471d-a304-cc7fab5b40fa" providerId="ADAL" clId="{9D79737B-E556-458B-A1B4-402CFBFECC74}" dt="2025-10-26T00:40:37.411" v="5" actId="20577"/>
        <pc:sldMkLst>
          <pc:docMk/>
          <pc:sldMk cId="2545583479" sldId="297"/>
        </pc:sldMkLst>
        <pc:spChg chg="mod">
          <ac:chgData name="Bateman, Bev" userId="78a4a1ab-f5ae-471d-a304-cc7fab5b40fa" providerId="ADAL" clId="{9D79737B-E556-458B-A1B4-402CFBFECC74}" dt="2025-10-26T00:40:37.411" v="5" actId="20577"/>
          <ac:spMkLst>
            <pc:docMk/>
            <pc:sldMk cId="2545583479" sldId="297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40:52.310" v="7" actId="20577"/>
        <pc:sldMkLst>
          <pc:docMk/>
          <pc:sldMk cId="734685790" sldId="299"/>
        </pc:sldMkLst>
        <pc:spChg chg="mod">
          <ac:chgData name="Bateman, Bev" userId="78a4a1ab-f5ae-471d-a304-cc7fab5b40fa" providerId="ADAL" clId="{9D79737B-E556-458B-A1B4-402CFBFECC74}" dt="2025-10-26T00:40:52.310" v="7" actId="20577"/>
          <ac:spMkLst>
            <pc:docMk/>
            <pc:sldMk cId="734685790" sldId="299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42:31.436" v="12" actId="207"/>
        <pc:sldMkLst>
          <pc:docMk/>
          <pc:sldMk cId="1484182834" sldId="301"/>
        </pc:sldMkLst>
        <pc:spChg chg="mod">
          <ac:chgData name="Bateman, Bev" userId="78a4a1ab-f5ae-471d-a304-cc7fab5b40fa" providerId="ADAL" clId="{9D79737B-E556-458B-A1B4-402CFBFECC74}" dt="2025-10-26T00:42:31.436" v="12" actId="207"/>
          <ac:spMkLst>
            <pc:docMk/>
            <pc:sldMk cId="1484182834" sldId="301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42:35.835" v="13" actId="207"/>
        <pc:sldMkLst>
          <pc:docMk/>
          <pc:sldMk cId="2336732803" sldId="302"/>
        </pc:sldMkLst>
        <pc:spChg chg="mod">
          <ac:chgData name="Bateman, Bev" userId="78a4a1ab-f5ae-471d-a304-cc7fab5b40fa" providerId="ADAL" clId="{9D79737B-E556-458B-A1B4-402CFBFECC74}" dt="2025-10-26T00:42:35.835" v="13" actId="207"/>
          <ac:spMkLst>
            <pc:docMk/>
            <pc:sldMk cId="2336732803" sldId="30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42:40.703" v="14" actId="207"/>
        <pc:sldMkLst>
          <pc:docMk/>
          <pc:sldMk cId="606862630" sldId="303"/>
        </pc:sldMkLst>
        <pc:spChg chg="mod">
          <ac:chgData name="Bateman, Bev" userId="78a4a1ab-f5ae-471d-a304-cc7fab5b40fa" providerId="ADAL" clId="{9D79737B-E556-458B-A1B4-402CFBFECC74}" dt="2025-10-26T00:42:40.703" v="14" actId="207"/>
          <ac:spMkLst>
            <pc:docMk/>
            <pc:sldMk cId="606862630" sldId="303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42:45.298" v="15" actId="207"/>
        <pc:sldMkLst>
          <pc:docMk/>
          <pc:sldMk cId="2346784720" sldId="304"/>
        </pc:sldMkLst>
        <pc:spChg chg="mod">
          <ac:chgData name="Bateman, Bev" userId="78a4a1ab-f5ae-471d-a304-cc7fab5b40fa" providerId="ADAL" clId="{9D79737B-E556-458B-A1B4-402CFBFECC74}" dt="2025-10-26T00:42:45.298" v="15" actId="207"/>
          <ac:spMkLst>
            <pc:docMk/>
            <pc:sldMk cId="2346784720" sldId="304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43:04.661" v="19" actId="207"/>
        <pc:sldMkLst>
          <pc:docMk/>
          <pc:sldMk cId="1736629156" sldId="305"/>
        </pc:sldMkLst>
        <pc:spChg chg="mod">
          <ac:chgData name="Bateman, Bev" userId="78a4a1ab-f5ae-471d-a304-cc7fab5b40fa" providerId="ADAL" clId="{9D79737B-E556-458B-A1B4-402CFBFECC74}" dt="2025-10-26T00:43:04.661" v="19" actId="207"/>
          <ac:spMkLst>
            <pc:docMk/>
            <pc:sldMk cId="1736629156" sldId="305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43:08.013" v="20" actId="207"/>
        <pc:sldMkLst>
          <pc:docMk/>
          <pc:sldMk cId="2553995017" sldId="306"/>
        </pc:sldMkLst>
        <pc:spChg chg="mod">
          <ac:chgData name="Bateman, Bev" userId="78a4a1ab-f5ae-471d-a304-cc7fab5b40fa" providerId="ADAL" clId="{9D79737B-E556-458B-A1B4-402CFBFECC74}" dt="2025-10-26T00:43:08.013" v="20" actId="207"/>
          <ac:spMkLst>
            <pc:docMk/>
            <pc:sldMk cId="2553995017" sldId="306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43:13.862" v="21" actId="207"/>
        <pc:sldMkLst>
          <pc:docMk/>
          <pc:sldMk cId="2514282836" sldId="307"/>
        </pc:sldMkLst>
        <pc:spChg chg="mod">
          <ac:chgData name="Bateman, Bev" userId="78a4a1ab-f5ae-471d-a304-cc7fab5b40fa" providerId="ADAL" clId="{9D79737B-E556-458B-A1B4-402CFBFECC74}" dt="2025-10-26T00:43:13.862" v="21" actId="207"/>
          <ac:spMkLst>
            <pc:docMk/>
            <pc:sldMk cId="2514282836" sldId="307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43:19.612" v="22" actId="207"/>
        <pc:sldMkLst>
          <pc:docMk/>
          <pc:sldMk cId="628142376" sldId="308"/>
        </pc:sldMkLst>
        <pc:spChg chg="mod">
          <ac:chgData name="Bateman, Bev" userId="78a4a1ab-f5ae-471d-a304-cc7fab5b40fa" providerId="ADAL" clId="{9D79737B-E556-458B-A1B4-402CFBFECC74}" dt="2025-10-26T00:43:19.612" v="22" actId="207"/>
          <ac:spMkLst>
            <pc:docMk/>
            <pc:sldMk cId="628142376" sldId="308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43:46.380" v="24" actId="20577"/>
        <pc:sldMkLst>
          <pc:docMk/>
          <pc:sldMk cId="368814834" sldId="309"/>
        </pc:sldMkLst>
        <pc:spChg chg="mod">
          <ac:chgData name="Bateman, Bev" userId="78a4a1ab-f5ae-471d-a304-cc7fab5b40fa" providerId="ADAL" clId="{9D79737B-E556-458B-A1B4-402CFBFECC74}" dt="2025-10-26T00:43:46.380" v="24" actId="20577"/>
          <ac:spMkLst>
            <pc:docMk/>
            <pc:sldMk cId="368814834" sldId="309"/>
            <ac:spMk id="3" creationId="{A5983074-903D-EEA3-B02D-033903FB970F}"/>
          </ac:spMkLst>
        </pc:spChg>
      </pc:sldChg>
      <pc:sldChg chg="modSp mod">
        <pc:chgData name="Bateman, Bev" userId="78a4a1ab-f5ae-471d-a304-cc7fab5b40fa" providerId="ADAL" clId="{9D79737B-E556-458B-A1B4-402CFBFECC74}" dt="2025-10-26T00:40:58.846" v="8" actId="20577"/>
        <pc:sldMkLst>
          <pc:docMk/>
          <pc:sldMk cId="303173108" sldId="312"/>
        </pc:sldMkLst>
        <pc:spChg chg="mod">
          <ac:chgData name="Bateman, Bev" userId="78a4a1ab-f5ae-471d-a304-cc7fab5b40fa" providerId="ADAL" clId="{9D79737B-E556-458B-A1B4-402CFBFECC74}" dt="2025-10-26T00:40:58.846" v="8" actId="20577"/>
          <ac:spMkLst>
            <pc:docMk/>
            <pc:sldMk cId="303173108" sldId="31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44:48.464" v="25" actId="207"/>
        <pc:sldMkLst>
          <pc:docMk/>
          <pc:sldMk cId="154004623" sldId="320"/>
        </pc:sldMkLst>
        <pc:spChg chg="mod">
          <ac:chgData name="Bateman, Bev" userId="78a4a1ab-f5ae-471d-a304-cc7fab5b40fa" providerId="ADAL" clId="{9D79737B-E556-458B-A1B4-402CFBFECC74}" dt="2025-10-26T00:44:48.464" v="25" actId="207"/>
          <ac:spMkLst>
            <pc:docMk/>
            <pc:sldMk cId="154004623" sldId="32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44:56.798" v="27" actId="207"/>
        <pc:sldMkLst>
          <pc:docMk/>
          <pc:sldMk cId="1221505354" sldId="321"/>
        </pc:sldMkLst>
        <pc:spChg chg="mod">
          <ac:chgData name="Bateman, Bev" userId="78a4a1ab-f5ae-471d-a304-cc7fab5b40fa" providerId="ADAL" clId="{9D79737B-E556-458B-A1B4-402CFBFECC74}" dt="2025-10-26T00:44:56.798" v="27" actId="207"/>
          <ac:spMkLst>
            <pc:docMk/>
            <pc:sldMk cId="1221505354" sldId="321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45:04.882" v="29" actId="207"/>
        <pc:sldMkLst>
          <pc:docMk/>
          <pc:sldMk cId="2607959381" sldId="322"/>
        </pc:sldMkLst>
        <pc:spChg chg="mod">
          <ac:chgData name="Bateman, Bev" userId="78a4a1ab-f5ae-471d-a304-cc7fab5b40fa" providerId="ADAL" clId="{9D79737B-E556-458B-A1B4-402CFBFECC74}" dt="2025-10-26T00:45:04.882" v="29" actId="207"/>
          <ac:spMkLst>
            <pc:docMk/>
            <pc:sldMk cId="2607959381" sldId="32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40:46.635" v="6" actId="20577"/>
        <pc:sldMkLst>
          <pc:docMk/>
          <pc:sldMk cId="3411479283" sldId="324"/>
        </pc:sldMkLst>
        <pc:spChg chg="mod">
          <ac:chgData name="Bateman, Bev" userId="78a4a1ab-f5ae-471d-a304-cc7fab5b40fa" providerId="ADAL" clId="{9D79737B-E556-458B-A1B4-402CFBFECC74}" dt="2025-10-26T00:40:46.635" v="6" actId="20577"/>
          <ac:spMkLst>
            <pc:docMk/>
            <pc:sldMk cId="3411479283" sldId="324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40:22.648" v="3" actId="20577"/>
        <pc:sldMkLst>
          <pc:docMk/>
          <pc:sldMk cId="3111945504" sldId="327"/>
        </pc:sldMkLst>
        <pc:spChg chg="mod">
          <ac:chgData name="Bateman, Bev" userId="78a4a1ab-f5ae-471d-a304-cc7fab5b40fa" providerId="ADAL" clId="{9D79737B-E556-458B-A1B4-402CFBFECC74}" dt="2025-10-26T00:40:22.648" v="3" actId="20577"/>
          <ac:spMkLst>
            <pc:docMk/>
            <pc:sldMk cId="3111945504" sldId="327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39:43.380" v="0" actId="20577"/>
        <pc:sldMkLst>
          <pc:docMk/>
          <pc:sldMk cId="1208044750" sldId="330"/>
        </pc:sldMkLst>
        <pc:spChg chg="mod">
          <ac:chgData name="Bateman, Bev" userId="78a4a1ab-f5ae-471d-a304-cc7fab5b40fa" providerId="ADAL" clId="{9D79737B-E556-458B-A1B4-402CFBFECC74}" dt="2025-10-26T00:39:43.380" v="0" actId="20577"/>
          <ac:spMkLst>
            <pc:docMk/>
            <pc:sldMk cId="1208044750" sldId="33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40:31.013" v="4" actId="20577"/>
        <pc:sldMkLst>
          <pc:docMk/>
          <pc:sldMk cId="996441286" sldId="336"/>
        </pc:sldMkLst>
        <pc:spChg chg="mod">
          <ac:chgData name="Bateman, Bev" userId="78a4a1ab-f5ae-471d-a304-cc7fab5b40fa" providerId="ADAL" clId="{9D79737B-E556-458B-A1B4-402CFBFECC74}" dt="2025-10-26T00:40:31.013" v="4" actId="20577"/>
          <ac:spMkLst>
            <pc:docMk/>
            <pc:sldMk cId="996441286" sldId="336"/>
            <ac:spMk id="5" creationId="{E56B906E-8959-2B38-7615-DE159E2C9AE6}"/>
          </ac:spMkLst>
        </pc:spChg>
      </pc:sldChg>
      <pc:sldChg chg="modSp mod">
        <pc:chgData name="Bateman, Bev" userId="78a4a1ab-f5ae-471d-a304-cc7fab5b40fa" providerId="ADAL" clId="{9D79737B-E556-458B-A1B4-402CFBFECC74}" dt="2025-10-26T00:39:50.697" v="1" actId="20577"/>
        <pc:sldMkLst>
          <pc:docMk/>
          <pc:sldMk cId="160859817" sldId="337"/>
        </pc:sldMkLst>
        <pc:spChg chg="mod">
          <ac:chgData name="Bateman, Bev" userId="78a4a1ab-f5ae-471d-a304-cc7fab5b40fa" providerId="ADAL" clId="{9D79737B-E556-458B-A1B4-402CFBFECC74}" dt="2025-10-26T00:39:50.697" v="1" actId="20577"/>
          <ac:spMkLst>
            <pc:docMk/>
            <pc:sldMk cId="160859817" sldId="337"/>
            <ac:spMk id="5" creationId="{53711649-CFF9-87A3-A085-83895982B453}"/>
          </ac:spMkLst>
        </pc:spChg>
      </pc:sldChg>
      <pc:sldChg chg="modSp mod">
        <pc:chgData name="Bateman, Bev" userId="78a4a1ab-f5ae-471d-a304-cc7fab5b40fa" providerId="ADAL" clId="{9D79737B-E556-458B-A1B4-402CFBFECC74}" dt="2025-10-26T00:41:09.926" v="9" actId="20577"/>
        <pc:sldMkLst>
          <pc:docMk/>
          <pc:sldMk cId="4175524939" sldId="338"/>
        </pc:sldMkLst>
        <pc:spChg chg="mod">
          <ac:chgData name="Bateman, Bev" userId="78a4a1ab-f5ae-471d-a304-cc7fab5b40fa" providerId="ADAL" clId="{9D79737B-E556-458B-A1B4-402CFBFECC74}" dt="2025-10-26T00:41:09.926" v="9" actId="20577"/>
          <ac:spMkLst>
            <pc:docMk/>
            <pc:sldMk cId="4175524939" sldId="338"/>
            <ac:spMk id="5" creationId="{70EF81B0-2D6D-C1A3-D64A-C4A8FC3F306A}"/>
          </ac:spMkLst>
        </pc:spChg>
      </pc:sldChg>
      <pc:sldChg chg="modSp mod">
        <pc:chgData name="Bateman, Bev" userId="78a4a1ab-f5ae-471d-a304-cc7fab5b40fa" providerId="ADAL" clId="{9D79737B-E556-458B-A1B4-402CFBFECC74}" dt="2025-10-26T00:41:15.385" v="10" actId="20577"/>
        <pc:sldMkLst>
          <pc:docMk/>
          <pc:sldMk cId="500122085" sldId="339"/>
        </pc:sldMkLst>
        <pc:spChg chg="mod">
          <ac:chgData name="Bateman, Bev" userId="78a4a1ab-f5ae-471d-a304-cc7fab5b40fa" providerId="ADAL" clId="{9D79737B-E556-458B-A1B4-402CFBFECC74}" dt="2025-10-26T00:41:15.385" v="10" actId="20577"/>
          <ac:spMkLst>
            <pc:docMk/>
            <pc:sldMk cId="500122085" sldId="339"/>
            <ac:spMk id="5" creationId="{E5E48592-230E-B035-C3A7-13A2B0103268}"/>
          </ac:spMkLst>
        </pc:spChg>
      </pc:sldChg>
      <pc:sldChg chg="modSp mod">
        <pc:chgData name="Bateman, Bev" userId="78a4a1ab-f5ae-471d-a304-cc7fab5b40fa" providerId="ADAL" clId="{9D79737B-E556-458B-A1B4-402CFBFECC74}" dt="2025-10-26T00:42:26.248" v="11" actId="207"/>
        <pc:sldMkLst>
          <pc:docMk/>
          <pc:sldMk cId="2295267790" sldId="340"/>
        </pc:sldMkLst>
        <pc:spChg chg="mod">
          <ac:chgData name="Bateman, Bev" userId="78a4a1ab-f5ae-471d-a304-cc7fab5b40fa" providerId="ADAL" clId="{9D79737B-E556-458B-A1B4-402CFBFECC74}" dt="2025-10-26T00:42:26.248" v="11" actId="207"/>
          <ac:spMkLst>
            <pc:docMk/>
            <pc:sldMk cId="2295267790" sldId="340"/>
            <ac:spMk id="5" creationId="{D86B6AFB-51B5-028A-FA3E-62FD254D85D9}"/>
          </ac:spMkLst>
        </pc:spChg>
      </pc:sldChg>
      <pc:sldChg chg="modSp mod">
        <pc:chgData name="Bateman, Bev" userId="78a4a1ab-f5ae-471d-a304-cc7fab5b40fa" providerId="ADAL" clId="{9D79737B-E556-458B-A1B4-402CFBFECC74}" dt="2025-10-26T00:42:50.313" v="16" actId="207"/>
        <pc:sldMkLst>
          <pc:docMk/>
          <pc:sldMk cId="4280510197" sldId="342"/>
        </pc:sldMkLst>
        <pc:spChg chg="mod">
          <ac:chgData name="Bateman, Bev" userId="78a4a1ab-f5ae-471d-a304-cc7fab5b40fa" providerId="ADAL" clId="{9D79737B-E556-458B-A1B4-402CFBFECC74}" dt="2025-10-26T00:42:50.313" v="16" actId="207"/>
          <ac:spMkLst>
            <pc:docMk/>
            <pc:sldMk cId="4280510197" sldId="342"/>
            <ac:spMk id="5" creationId="{B3A3F8E5-A461-972B-E9EA-3FE5281BD240}"/>
          </ac:spMkLst>
        </pc:spChg>
      </pc:sldChg>
      <pc:sldChg chg="modSp mod">
        <pc:chgData name="Bateman, Bev" userId="78a4a1ab-f5ae-471d-a304-cc7fab5b40fa" providerId="ADAL" clId="{9D79737B-E556-458B-A1B4-402CFBFECC74}" dt="2025-10-26T00:42:55.278" v="17" actId="207"/>
        <pc:sldMkLst>
          <pc:docMk/>
          <pc:sldMk cId="3179160784" sldId="343"/>
        </pc:sldMkLst>
        <pc:spChg chg="mod">
          <ac:chgData name="Bateman, Bev" userId="78a4a1ab-f5ae-471d-a304-cc7fab5b40fa" providerId="ADAL" clId="{9D79737B-E556-458B-A1B4-402CFBFECC74}" dt="2025-10-26T00:42:55.278" v="17" actId="207"/>
          <ac:spMkLst>
            <pc:docMk/>
            <pc:sldMk cId="3179160784" sldId="343"/>
            <ac:spMk id="5" creationId="{2D338938-4987-E91E-83BD-53EDF9C10E25}"/>
          </ac:spMkLst>
        </pc:spChg>
      </pc:sldChg>
      <pc:sldChg chg="modSp mod">
        <pc:chgData name="Bateman, Bev" userId="78a4a1ab-f5ae-471d-a304-cc7fab5b40fa" providerId="ADAL" clId="{9D79737B-E556-458B-A1B4-402CFBFECC74}" dt="2025-10-26T00:43:00.063" v="18" actId="207"/>
        <pc:sldMkLst>
          <pc:docMk/>
          <pc:sldMk cId="3500037893" sldId="344"/>
        </pc:sldMkLst>
        <pc:spChg chg="mod">
          <ac:chgData name="Bateman, Bev" userId="78a4a1ab-f5ae-471d-a304-cc7fab5b40fa" providerId="ADAL" clId="{9D79737B-E556-458B-A1B4-402CFBFECC74}" dt="2025-10-26T00:43:00.063" v="18" actId="207"/>
          <ac:spMkLst>
            <pc:docMk/>
            <pc:sldMk cId="3500037893" sldId="344"/>
            <ac:spMk id="5" creationId="{BE47D5A6-78C5-662A-3DCB-7B5B6F9F63BF}"/>
          </ac:spMkLst>
        </pc:spChg>
      </pc:sldChg>
      <pc:sldChg chg="modSp mod">
        <pc:chgData name="Bateman, Bev" userId="78a4a1ab-f5ae-471d-a304-cc7fab5b40fa" providerId="ADAL" clId="{9D79737B-E556-458B-A1B4-402CFBFECC74}" dt="2025-10-26T00:44:52.668" v="26" actId="207"/>
        <pc:sldMkLst>
          <pc:docMk/>
          <pc:sldMk cId="2313037210" sldId="350"/>
        </pc:sldMkLst>
        <pc:spChg chg="mod">
          <ac:chgData name="Bateman, Bev" userId="78a4a1ab-f5ae-471d-a304-cc7fab5b40fa" providerId="ADAL" clId="{9D79737B-E556-458B-A1B4-402CFBFECC74}" dt="2025-10-26T00:44:52.668" v="26" actId="207"/>
          <ac:spMkLst>
            <pc:docMk/>
            <pc:sldMk cId="2313037210" sldId="350"/>
            <ac:spMk id="5" creationId="{119480F8-79B7-3484-0F5E-DE998658541A}"/>
          </ac:spMkLst>
        </pc:spChg>
      </pc:sldChg>
      <pc:sldChg chg="modSp mod">
        <pc:chgData name="Bateman, Bev" userId="78a4a1ab-f5ae-471d-a304-cc7fab5b40fa" providerId="ADAL" clId="{9D79737B-E556-458B-A1B4-402CFBFECC74}" dt="2025-10-26T00:45:01.014" v="28" actId="207"/>
        <pc:sldMkLst>
          <pc:docMk/>
          <pc:sldMk cId="2547515819" sldId="351"/>
        </pc:sldMkLst>
        <pc:spChg chg="mod">
          <ac:chgData name="Bateman, Bev" userId="78a4a1ab-f5ae-471d-a304-cc7fab5b40fa" providerId="ADAL" clId="{9D79737B-E556-458B-A1B4-402CFBFECC74}" dt="2025-10-26T00:45:01.014" v="28" actId="207"/>
          <ac:spMkLst>
            <pc:docMk/>
            <pc:sldMk cId="2547515819" sldId="351"/>
            <ac:spMk id="5" creationId="{357C83B6-D01F-69D1-412F-1C3559C70DA5}"/>
          </ac:spMkLst>
        </pc:spChg>
      </pc:sldChg>
      <pc:sldChg chg="modSp mod">
        <pc:chgData name="Bateman, Bev" userId="78a4a1ab-f5ae-471d-a304-cc7fab5b40fa" providerId="ADAL" clId="{9D79737B-E556-458B-A1B4-402CFBFECC74}" dt="2025-10-26T00:45:44.008" v="35" actId="5793"/>
        <pc:sldMkLst>
          <pc:docMk/>
          <pc:sldMk cId="993291422" sldId="356"/>
        </pc:sldMkLst>
        <pc:spChg chg="mod">
          <ac:chgData name="Bateman, Bev" userId="78a4a1ab-f5ae-471d-a304-cc7fab5b40fa" providerId="ADAL" clId="{9D79737B-E556-458B-A1B4-402CFBFECC74}" dt="2025-10-26T00:45:44.008" v="35" actId="5793"/>
          <ac:spMkLst>
            <pc:docMk/>
            <pc:sldMk cId="993291422" sldId="356"/>
            <ac:spMk id="5" creationId="{37B64FF9-DFAD-0D69-2121-F18154B63817}"/>
          </ac:spMkLst>
        </pc:spChg>
      </pc:sldChg>
      <pc:sldChg chg="modSp mod">
        <pc:chgData name="Bateman, Bev" userId="78a4a1ab-f5ae-471d-a304-cc7fab5b40fa" providerId="ADAL" clId="{9D79737B-E556-458B-A1B4-402CFBFECC74}" dt="2025-10-26T00:45:51.316" v="37" actId="113"/>
        <pc:sldMkLst>
          <pc:docMk/>
          <pc:sldMk cId="97800847" sldId="358"/>
        </pc:sldMkLst>
        <pc:spChg chg="mod">
          <ac:chgData name="Bateman, Bev" userId="78a4a1ab-f5ae-471d-a304-cc7fab5b40fa" providerId="ADAL" clId="{9D79737B-E556-458B-A1B4-402CFBFECC74}" dt="2025-10-26T00:45:51.316" v="37" actId="113"/>
          <ac:spMkLst>
            <pc:docMk/>
            <pc:sldMk cId="97800847" sldId="358"/>
            <ac:spMk id="3" creationId="{B2D0DFCC-46EA-230F-371F-B74829FF8764}"/>
          </ac:spMkLst>
        </pc:spChg>
      </pc:sldChg>
    </pc:docChg>
  </pc:docChgLst>
  <pc:docChgLst>
    <pc:chgData name="Bateman, Bev" userId="78a4a1ab-f5ae-471d-a304-cc7fab5b40fa" providerId="ADAL" clId="{4CAAFCDF-D780-43F9-9435-299B1F34108C}"/>
    <pc:docChg chg="undo redo custSel addSld delSld modSld sldOrd">
      <pc:chgData name="Bateman, Bev" userId="78a4a1ab-f5ae-471d-a304-cc7fab5b40fa" providerId="ADAL" clId="{4CAAFCDF-D780-43F9-9435-299B1F34108C}" dt="2025-10-22T01:15:05.380" v="10220" actId="20577"/>
      <pc:docMkLst>
        <pc:docMk/>
      </pc:docMkLst>
      <pc:sldChg chg="del">
        <pc:chgData name="Bateman, Bev" userId="78a4a1ab-f5ae-471d-a304-cc7fab5b40fa" providerId="ADAL" clId="{4CAAFCDF-D780-43F9-9435-299B1F34108C}" dt="2025-10-21T19:59:41.482" v="13" actId="47"/>
        <pc:sldMkLst>
          <pc:docMk/>
          <pc:sldMk cId="2280293351" sldId="257"/>
        </pc:sldMkLst>
      </pc:sldChg>
      <pc:sldChg chg="modSp mod modClrScheme chgLayout">
        <pc:chgData name="Bateman, Bev" userId="78a4a1ab-f5ae-471d-a304-cc7fab5b40fa" providerId="ADAL" clId="{4CAAFCDF-D780-43F9-9435-299B1F34108C}" dt="2025-10-21T20:00:24.481" v="18" actId="26606"/>
        <pc:sldMkLst>
          <pc:docMk/>
          <pc:sldMk cId="4148292758" sldId="258"/>
        </pc:sldMkLst>
        <pc:spChg chg="mod modVis">
          <ac:chgData name="Bateman, Bev" userId="78a4a1ab-f5ae-471d-a304-cc7fab5b40fa" providerId="ADAL" clId="{4CAAFCDF-D780-43F9-9435-299B1F34108C}" dt="2025-10-21T20:00:24.481" v="18" actId="26606"/>
          <ac:spMkLst>
            <pc:docMk/>
            <pc:sldMk cId="4148292758" sldId="258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0:00:24.481" v="18" actId="26606"/>
          <ac:spMkLst>
            <pc:docMk/>
            <pc:sldMk cId="4148292758" sldId="258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0:00:24.481" v="18" actId="26606"/>
          <ac:spMkLst>
            <pc:docMk/>
            <pc:sldMk cId="4148292758" sldId="258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10-21T21:19:32.924" v="613" actId="27636"/>
        <pc:sldMkLst>
          <pc:docMk/>
          <pc:sldMk cId="2545583479" sldId="297"/>
        </pc:sldMkLst>
        <pc:spChg chg="mod modVis">
          <ac:chgData name="Bateman, Bev" userId="78a4a1ab-f5ae-471d-a304-cc7fab5b40fa" providerId="ADAL" clId="{4CAAFCDF-D780-43F9-9435-299B1F34108C}" dt="2025-10-21T21:09:30.288" v="70" actId="26606"/>
          <ac:spMkLst>
            <pc:docMk/>
            <pc:sldMk cId="2545583479" sldId="297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1:09:30.288" v="70" actId="26606"/>
          <ac:spMkLst>
            <pc:docMk/>
            <pc:sldMk cId="2545583479" sldId="297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1:19:32.924" v="613" actId="27636"/>
          <ac:spMkLst>
            <pc:docMk/>
            <pc:sldMk cId="2545583479" sldId="297"/>
            <ac:spMk id="5" creationId="{DBC9CB54-7258-4098-B681-7499198498C0}"/>
          </ac:spMkLst>
        </pc:spChg>
      </pc:sldChg>
      <pc:sldChg chg="modSp del mod ord">
        <pc:chgData name="Bateman, Bev" userId="78a4a1ab-f5ae-471d-a304-cc7fab5b40fa" providerId="ADAL" clId="{4CAAFCDF-D780-43F9-9435-299B1F34108C}" dt="2025-10-21T21:10:32.950" v="96" actId="47"/>
        <pc:sldMkLst>
          <pc:docMk/>
          <pc:sldMk cId="2363713239" sldId="298"/>
        </pc:sldMkLst>
      </pc:sldChg>
      <pc:sldChg chg="modSp mod ord modClrScheme chgLayout">
        <pc:chgData name="Bateman, Bev" userId="78a4a1ab-f5ae-471d-a304-cc7fab5b40fa" providerId="ADAL" clId="{4CAAFCDF-D780-43F9-9435-299B1F34108C}" dt="2025-10-21T21:15:42.147" v="224" actId="26606"/>
        <pc:sldMkLst>
          <pc:docMk/>
          <pc:sldMk cId="734685790" sldId="299"/>
        </pc:sldMkLst>
        <pc:spChg chg="mod modVis">
          <ac:chgData name="Bateman, Bev" userId="78a4a1ab-f5ae-471d-a304-cc7fab5b40fa" providerId="ADAL" clId="{4CAAFCDF-D780-43F9-9435-299B1F34108C}" dt="2025-10-21T21:15:42.147" v="224" actId="26606"/>
          <ac:spMkLst>
            <pc:docMk/>
            <pc:sldMk cId="734685790" sldId="299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1:15:42.147" v="224" actId="26606"/>
          <ac:spMkLst>
            <pc:docMk/>
            <pc:sldMk cId="734685790" sldId="299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1:15:42.147" v="224" actId="26606"/>
          <ac:spMkLst>
            <pc:docMk/>
            <pc:sldMk cId="734685790" sldId="299"/>
            <ac:spMk id="5" creationId="{DBC9CB54-7258-4098-B681-7499198498C0}"/>
          </ac:spMkLst>
        </pc:spChg>
      </pc:sldChg>
      <pc:sldChg chg="modSp mod ord">
        <pc:chgData name="Bateman, Bev" userId="78a4a1ab-f5ae-471d-a304-cc7fab5b40fa" providerId="ADAL" clId="{4CAAFCDF-D780-43F9-9435-299B1F34108C}" dt="2025-10-21T22:59:27.483" v="8943" actId="1076"/>
        <pc:sldMkLst>
          <pc:docMk/>
          <pc:sldMk cId="1342510896" sldId="300"/>
        </pc:sldMkLst>
        <pc:spChg chg="mod">
          <ac:chgData name="Bateman, Bev" userId="78a4a1ab-f5ae-471d-a304-cc7fab5b40fa" providerId="ADAL" clId="{4CAAFCDF-D780-43F9-9435-299B1F34108C}" dt="2025-10-21T22:59:27.483" v="8943" actId="1076"/>
          <ac:spMkLst>
            <pc:docMk/>
            <pc:sldMk cId="1342510896" sldId="300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1:22:54.328" v="955" actId="20577"/>
          <ac:spMkLst>
            <pc:docMk/>
            <pc:sldMk cId="1342510896" sldId="30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23:02:31.104" v="8951" actId="14100"/>
        <pc:sldMkLst>
          <pc:docMk/>
          <pc:sldMk cId="1484182834" sldId="301"/>
        </pc:sldMkLst>
        <pc:spChg chg="mod">
          <ac:chgData name="Bateman, Bev" userId="78a4a1ab-f5ae-471d-a304-cc7fab5b40fa" providerId="ADAL" clId="{4CAAFCDF-D780-43F9-9435-299B1F34108C}" dt="2025-10-21T23:02:31.104" v="8951" actId="14100"/>
          <ac:spMkLst>
            <pc:docMk/>
            <pc:sldMk cId="1484182834" sldId="301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1:30:49.744" v="1953" actId="20577"/>
          <ac:spMkLst>
            <pc:docMk/>
            <pc:sldMk cId="1484182834" sldId="301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23:02:41.111" v="8952" actId="14100"/>
        <pc:sldMkLst>
          <pc:docMk/>
          <pc:sldMk cId="2336732803" sldId="302"/>
        </pc:sldMkLst>
        <pc:spChg chg="mod">
          <ac:chgData name="Bateman, Bev" userId="78a4a1ab-f5ae-471d-a304-cc7fab5b40fa" providerId="ADAL" clId="{4CAAFCDF-D780-43F9-9435-299B1F34108C}" dt="2025-10-21T23:02:41.111" v="8952" actId="14100"/>
          <ac:spMkLst>
            <pc:docMk/>
            <pc:sldMk cId="2336732803" sldId="302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1:33:04.585" v="2350" actId="20577"/>
          <ac:spMkLst>
            <pc:docMk/>
            <pc:sldMk cId="2336732803" sldId="30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23:03:14.759" v="8954" actId="1076"/>
        <pc:sldMkLst>
          <pc:docMk/>
          <pc:sldMk cId="606862630" sldId="303"/>
        </pc:sldMkLst>
        <pc:spChg chg="mod">
          <ac:chgData name="Bateman, Bev" userId="78a4a1ab-f5ae-471d-a304-cc7fab5b40fa" providerId="ADAL" clId="{4CAAFCDF-D780-43F9-9435-299B1F34108C}" dt="2025-10-21T23:03:14.759" v="8954" actId="1076"/>
          <ac:spMkLst>
            <pc:docMk/>
            <pc:sldMk cId="606862630" sldId="303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1:34:38.483" v="2663" actId="20577"/>
          <ac:spMkLst>
            <pc:docMk/>
            <pc:sldMk cId="606862630" sldId="303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23:03:34.877" v="8956" actId="14100"/>
        <pc:sldMkLst>
          <pc:docMk/>
          <pc:sldMk cId="2346784720" sldId="304"/>
        </pc:sldMkLst>
        <pc:spChg chg="mod">
          <ac:chgData name="Bateman, Bev" userId="78a4a1ab-f5ae-471d-a304-cc7fab5b40fa" providerId="ADAL" clId="{4CAAFCDF-D780-43F9-9435-299B1F34108C}" dt="2025-10-21T23:03:34.877" v="8956" actId="14100"/>
          <ac:spMkLst>
            <pc:docMk/>
            <pc:sldMk cId="2346784720" sldId="304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1:39:05.652" v="2969" actId="20577"/>
          <ac:spMkLst>
            <pc:docMk/>
            <pc:sldMk cId="2346784720" sldId="304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23:04:39.968" v="8964" actId="14100"/>
        <pc:sldMkLst>
          <pc:docMk/>
          <pc:sldMk cId="1736629156" sldId="305"/>
        </pc:sldMkLst>
        <pc:spChg chg="mod">
          <ac:chgData name="Bateman, Bev" userId="78a4a1ab-f5ae-471d-a304-cc7fab5b40fa" providerId="ADAL" clId="{4CAAFCDF-D780-43F9-9435-299B1F34108C}" dt="2025-10-21T23:04:39.968" v="8964" actId="14100"/>
          <ac:spMkLst>
            <pc:docMk/>
            <pc:sldMk cId="1736629156" sldId="305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1:45:51.364" v="4260" actId="20577"/>
          <ac:spMkLst>
            <pc:docMk/>
            <pc:sldMk cId="1736629156" sldId="305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23:15:48.406" v="9019" actId="1076"/>
        <pc:sldMkLst>
          <pc:docMk/>
          <pc:sldMk cId="2553995017" sldId="306"/>
        </pc:sldMkLst>
        <pc:spChg chg="mod">
          <ac:chgData name="Bateman, Bev" userId="78a4a1ab-f5ae-471d-a304-cc7fab5b40fa" providerId="ADAL" clId="{4CAAFCDF-D780-43F9-9435-299B1F34108C}" dt="2025-10-21T23:05:08.056" v="8967" actId="14100"/>
          <ac:spMkLst>
            <pc:docMk/>
            <pc:sldMk cId="2553995017" sldId="306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15:48.406" v="9019" actId="1076"/>
          <ac:spMkLst>
            <pc:docMk/>
            <pc:sldMk cId="2553995017" sldId="306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23:05:26.124" v="8968" actId="14100"/>
        <pc:sldMkLst>
          <pc:docMk/>
          <pc:sldMk cId="2514282836" sldId="307"/>
        </pc:sldMkLst>
        <pc:spChg chg="mod">
          <ac:chgData name="Bateman, Bev" userId="78a4a1ab-f5ae-471d-a304-cc7fab5b40fa" providerId="ADAL" clId="{4CAAFCDF-D780-43F9-9435-299B1F34108C}" dt="2025-10-21T23:05:26.124" v="8968" actId="14100"/>
          <ac:spMkLst>
            <pc:docMk/>
            <pc:sldMk cId="2514282836" sldId="307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1:51:40.584" v="4767" actId="20577"/>
          <ac:spMkLst>
            <pc:docMk/>
            <pc:sldMk cId="2514282836" sldId="307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23:05:45.791" v="8969" actId="14100"/>
        <pc:sldMkLst>
          <pc:docMk/>
          <pc:sldMk cId="628142376" sldId="308"/>
        </pc:sldMkLst>
        <pc:spChg chg="mod">
          <ac:chgData name="Bateman, Bev" userId="78a4a1ab-f5ae-471d-a304-cc7fab5b40fa" providerId="ADAL" clId="{4CAAFCDF-D780-43F9-9435-299B1F34108C}" dt="2025-10-21T23:05:45.791" v="8969" actId="14100"/>
          <ac:spMkLst>
            <pc:docMk/>
            <pc:sldMk cId="628142376" sldId="308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1:53:09.192" v="5049" actId="313"/>
          <ac:spMkLst>
            <pc:docMk/>
            <pc:sldMk cId="628142376" sldId="308"/>
            <ac:spMk id="5" creationId="{DBC9CB54-7258-4098-B681-7499198498C0}"/>
          </ac:spMkLst>
        </pc:spChg>
      </pc:sldChg>
      <pc:sldChg chg="addSp delSp modSp mod modClrScheme chgLayout">
        <pc:chgData name="Bateman, Bev" userId="78a4a1ab-f5ae-471d-a304-cc7fab5b40fa" providerId="ADAL" clId="{4CAAFCDF-D780-43F9-9435-299B1F34108C}" dt="2025-10-21T21:56:58.344" v="5178"/>
        <pc:sldMkLst>
          <pc:docMk/>
          <pc:sldMk cId="368814834" sldId="309"/>
        </pc:sldMkLst>
        <pc:spChg chg="mod ord">
          <ac:chgData name="Bateman, Bev" userId="78a4a1ab-f5ae-471d-a304-cc7fab5b40fa" providerId="ADAL" clId="{4CAAFCDF-D780-43F9-9435-299B1F34108C}" dt="2025-10-21T21:56:21.269" v="5164" actId="700"/>
          <ac:spMkLst>
            <pc:docMk/>
            <pc:sldMk cId="368814834" sldId="309"/>
            <ac:spMk id="2" creationId="{31E11C0C-A995-FF44-A646-A4051A9FE675}"/>
          </ac:spMkLst>
        </pc:spChg>
        <pc:spChg chg="add mod ord">
          <ac:chgData name="Bateman, Bev" userId="78a4a1ab-f5ae-471d-a304-cc7fab5b40fa" providerId="ADAL" clId="{4CAAFCDF-D780-43F9-9435-299B1F34108C}" dt="2025-10-21T21:56:48.628" v="5176" actId="27636"/>
          <ac:spMkLst>
            <pc:docMk/>
            <pc:sldMk cId="368814834" sldId="309"/>
            <ac:spMk id="3" creationId="{A5983074-903D-EEA3-B02D-033903FB970F}"/>
          </ac:spMkLst>
        </pc:spChg>
        <pc:spChg chg="mod ord">
          <ac:chgData name="Bateman, Bev" userId="78a4a1ab-f5ae-471d-a304-cc7fab5b40fa" providerId="ADAL" clId="{4CAAFCDF-D780-43F9-9435-299B1F34108C}" dt="2025-10-21T21:56:21.269" v="5164" actId="700"/>
          <ac:spMkLst>
            <pc:docMk/>
            <pc:sldMk cId="368814834" sldId="309"/>
            <ac:spMk id="4" creationId="{3550CC55-6CB9-4C6F-8D06-AAA55B7BCF28}"/>
          </ac:spMkLst>
        </pc:spChg>
        <pc:spChg chg="mod ord">
          <ac:chgData name="Bateman, Bev" userId="78a4a1ab-f5ae-471d-a304-cc7fab5b40fa" providerId="ADAL" clId="{4CAAFCDF-D780-43F9-9435-299B1F34108C}" dt="2025-10-21T21:56:54.551" v="5177" actId="21"/>
          <ac:spMkLst>
            <pc:docMk/>
            <pc:sldMk cId="368814834" sldId="309"/>
            <ac:spMk id="5" creationId="{DBC9CB54-7258-4098-B681-7499198498C0}"/>
          </ac:spMkLst>
        </pc:spChg>
        <pc:spChg chg="add mod ord">
          <ac:chgData name="Bateman, Bev" userId="78a4a1ab-f5ae-471d-a304-cc7fab5b40fa" providerId="ADAL" clId="{4CAAFCDF-D780-43F9-9435-299B1F34108C}" dt="2025-10-21T21:56:58.344" v="5178"/>
          <ac:spMkLst>
            <pc:docMk/>
            <pc:sldMk cId="368814834" sldId="309"/>
            <ac:spMk id="7" creationId="{6AB29181-5F54-FFB4-E6DD-2A42EF7FC6A0}"/>
          </ac:spMkLst>
        </pc:spChg>
      </pc:sldChg>
      <pc:sldChg chg="modSp mod">
        <pc:chgData name="Bateman, Bev" userId="78a4a1ab-f5ae-471d-a304-cc7fab5b40fa" providerId="ADAL" clId="{4CAAFCDF-D780-43F9-9435-299B1F34108C}" dt="2025-10-21T23:16:18.318" v="9021" actId="1076"/>
        <pc:sldMkLst>
          <pc:docMk/>
          <pc:sldMk cId="781747369" sldId="310"/>
        </pc:sldMkLst>
        <pc:spChg chg="mod">
          <ac:chgData name="Bateman, Bev" userId="78a4a1ab-f5ae-471d-a304-cc7fab5b40fa" providerId="ADAL" clId="{4CAAFCDF-D780-43F9-9435-299B1F34108C}" dt="2025-10-21T23:06:03.421" v="8970" actId="14100"/>
          <ac:spMkLst>
            <pc:docMk/>
            <pc:sldMk cId="781747369" sldId="310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16:18.318" v="9021" actId="1076"/>
          <ac:spMkLst>
            <pc:docMk/>
            <pc:sldMk cId="781747369" sldId="31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23:06:14.619" v="8971" actId="14100"/>
        <pc:sldMkLst>
          <pc:docMk/>
          <pc:sldMk cId="4287123678" sldId="311"/>
        </pc:sldMkLst>
        <pc:spChg chg="mod">
          <ac:chgData name="Bateman, Bev" userId="78a4a1ab-f5ae-471d-a304-cc7fab5b40fa" providerId="ADAL" clId="{4CAAFCDF-D780-43F9-9435-299B1F34108C}" dt="2025-10-21T23:06:14.619" v="8971" actId="14100"/>
          <ac:spMkLst>
            <pc:docMk/>
            <pc:sldMk cId="4287123678" sldId="311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1:59:19.720" v="5415" actId="313"/>
          <ac:spMkLst>
            <pc:docMk/>
            <pc:sldMk cId="4287123678" sldId="311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10-21T21:16:24.433" v="238" actId="26606"/>
        <pc:sldMkLst>
          <pc:docMk/>
          <pc:sldMk cId="303173108" sldId="312"/>
        </pc:sldMkLst>
        <pc:spChg chg="mod modVis">
          <ac:chgData name="Bateman, Bev" userId="78a4a1ab-f5ae-471d-a304-cc7fab5b40fa" providerId="ADAL" clId="{4CAAFCDF-D780-43F9-9435-299B1F34108C}" dt="2025-10-21T21:16:24.433" v="238" actId="26606"/>
          <ac:spMkLst>
            <pc:docMk/>
            <pc:sldMk cId="303173108" sldId="312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1:16:24.433" v="238" actId="26606"/>
          <ac:spMkLst>
            <pc:docMk/>
            <pc:sldMk cId="303173108" sldId="312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1:16:24.433" v="238" actId="26606"/>
          <ac:spMkLst>
            <pc:docMk/>
            <pc:sldMk cId="303173108" sldId="312"/>
            <ac:spMk id="5" creationId="{DBC9CB54-7258-4098-B681-7499198498C0}"/>
          </ac:spMkLst>
        </pc:spChg>
      </pc:sldChg>
      <pc:sldChg chg="modSp mod modClrScheme chgLayout">
        <pc:chgData name="Bateman, Bev" userId="78a4a1ab-f5ae-471d-a304-cc7fab5b40fa" providerId="ADAL" clId="{4CAAFCDF-D780-43F9-9435-299B1F34108C}" dt="2025-10-21T21:59:46.813" v="5419" actId="26606"/>
        <pc:sldMkLst>
          <pc:docMk/>
          <pc:sldMk cId="3203780464" sldId="313"/>
        </pc:sldMkLst>
        <pc:spChg chg="mod modVis">
          <ac:chgData name="Bateman, Bev" userId="78a4a1ab-f5ae-471d-a304-cc7fab5b40fa" providerId="ADAL" clId="{4CAAFCDF-D780-43F9-9435-299B1F34108C}" dt="2025-10-21T21:59:46.813" v="5419" actId="26606"/>
          <ac:spMkLst>
            <pc:docMk/>
            <pc:sldMk cId="3203780464" sldId="313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1:59:46.813" v="5419" actId="26606"/>
          <ac:spMkLst>
            <pc:docMk/>
            <pc:sldMk cId="3203780464" sldId="313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1:59:46.813" v="5419" actId="26606"/>
          <ac:spMkLst>
            <pc:docMk/>
            <pc:sldMk cId="3203780464" sldId="313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23:16:41.428" v="9023" actId="1076"/>
        <pc:sldMkLst>
          <pc:docMk/>
          <pc:sldMk cId="1723799380" sldId="314"/>
        </pc:sldMkLst>
        <pc:spChg chg="mod">
          <ac:chgData name="Bateman, Bev" userId="78a4a1ab-f5ae-471d-a304-cc7fab5b40fa" providerId="ADAL" clId="{4CAAFCDF-D780-43F9-9435-299B1F34108C}" dt="2025-10-21T23:06:25.238" v="8972" actId="14100"/>
          <ac:spMkLst>
            <pc:docMk/>
            <pc:sldMk cId="1723799380" sldId="314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16:41.428" v="9023" actId="1076"/>
          <ac:spMkLst>
            <pc:docMk/>
            <pc:sldMk cId="1723799380" sldId="314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23:16:56.141" v="9025" actId="1076"/>
        <pc:sldMkLst>
          <pc:docMk/>
          <pc:sldMk cId="2861852911" sldId="315"/>
        </pc:sldMkLst>
        <pc:spChg chg="mod">
          <ac:chgData name="Bateman, Bev" userId="78a4a1ab-f5ae-471d-a304-cc7fab5b40fa" providerId="ADAL" clId="{4CAAFCDF-D780-43F9-9435-299B1F34108C}" dt="2025-10-21T23:06:34.596" v="8973" actId="14100"/>
          <ac:spMkLst>
            <pc:docMk/>
            <pc:sldMk cId="2861852911" sldId="315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16:56.141" v="9025" actId="1076"/>
          <ac:spMkLst>
            <pc:docMk/>
            <pc:sldMk cId="2861852911" sldId="315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23:06:44.627" v="8974" actId="14100"/>
        <pc:sldMkLst>
          <pc:docMk/>
          <pc:sldMk cId="3148795753" sldId="316"/>
        </pc:sldMkLst>
        <pc:spChg chg="mod">
          <ac:chgData name="Bateman, Bev" userId="78a4a1ab-f5ae-471d-a304-cc7fab5b40fa" providerId="ADAL" clId="{4CAAFCDF-D780-43F9-9435-299B1F34108C}" dt="2025-10-21T23:06:44.627" v="8974" actId="14100"/>
          <ac:spMkLst>
            <pc:docMk/>
            <pc:sldMk cId="3148795753" sldId="316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2:03:29.329" v="5505" actId="20577"/>
          <ac:spMkLst>
            <pc:docMk/>
            <pc:sldMk cId="3148795753" sldId="316"/>
            <ac:spMk id="5" creationId="{DBC9CB54-7258-4098-B681-7499198498C0}"/>
          </ac:spMkLst>
        </pc:spChg>
      </pc:sldChg>
      <pc:sldChg chg="del ord">
        <pc:chgData name="Bateman, Bev" userId="78a4a1ab-f5ae-471d-a304-cc7fab5b40fa" providerId="ADAL" clId="{4CAAFCDF-D780-43F9-9435-299B1F34108C}" dt="2025-10-21T23:12:28.865" v="9014" actId="47"/>
        <pc:sldMkLst>
          <pc:docMk/>
          <pc:sldMk cId="2884023559" sldId="317"/>
        </pc:sldMkLst>
      </pc:sldChg>
      <pc:sldChg chg="addSp modSp mod modClrScheme chgLayout">
        <pc:chgData name="Bateman, Bev" userId="78a4a1ab-f5ae-471d-a304-cc7fab5b40fa" providerId="ADAL" clId="{4CAAFCDF-D780-43F9-9435-299B1F34108C}" dt="2025-10-21T22:10:13.491" v="5510"/>
        <pc:sldMkLst>
          <pc:docMk/>
          <pc:sldMk cId="1333073107" sldId="318"/>
        </pc:sldMkLst>
        <pc:spChg chg="mod ord modVis">
          <ac:chgData name="Bateman, Bev" userId="78a4a1ab-f5ae-471d-a304-cc7fab5b40fa" providerId="ADAL" clId="{4CAAFCDF-D780-43F9-9435-299B1F34108C}" dt="2025-10-21T22:10:04.385" v="5507" actId="26606"/>
          <ac:spMkLst>
            <pc:docMk/>
            <pc:sldMk cId="1333073107" sldId="318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2:10:13.491" v="5510"/>
          <ac:spMkLst>
            <pc:docMk/>
            <pc:sldMk cId="1333073107" sldId="318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2:10:06.383" v="5508" actId="5793"/>
          <ac:spMkLst>
            <pc:docMk/>
            <pc:sldMk cId="1333073107" sldId="318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10-21T22:10:04.385" v="5507" actId="26606"/>
          <ac:picMkLst>
            <pc:docMk/>
            <pc:sldMk cId="1333073107" sldId="318"/>
            <ac:picMk id="3" creationId="{4E39FC5D-8F2A-AC83-4F39-2353A152B7AB}"/>
          </ac:picMkLst>
        </pc:picChg>
      </pc:sldChg>
      <pc:sldChg chg="modSp mod modClrScheme chgLayout">
        <pc:chgData name="Bateman, Bev" userId="78a4a1ab-f5ae-471d-a304-cc7fab5b40fa" providerId="ADAL" clId="{4CAAFCDF-D780-43F9-9435-299B1F34108C}" dt="2025-10-22T01:06:40.976" v="9099" actId="20577"/>
        <pc:sldMkLst>
          <pc:docMk/>
          <pc:sldMk cId="3492256222" sldId="319"/>
        </pc:sldMkLst>
        <pc:spChg chg="mod modVis">
          <ac:chgData name="Bateman, Bev" userId="78a4a1ab-f5ae-471d-a304-cc7fab5b40fa" providerId="ADAL" clId="{4CAAFCDF-D780-43F9-9435-299B1F34108C}" dt="2025-10-21T22:10:24.148" v="5512" actId="26606"/>
          <ac:spMkLst>
            <pc:docMk/>
            <pc:sldMk cId="3492256222" sldId="319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2:10:24.148" v="5512" actId="26606"/>
          <ac:spMkLst>
            <pc:docMk/>
            <pc:sldMk cId="3492256222" sldId="319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1:06:40.976" v="9099" actId="20577"/>
          <ac:spMkLst>
            <pc:docMk/>
            <pc:sldMk cId="3492256222" sldId="319"/>
            <ac:spMk id="5" creationId="{DBC9CB54-7258-4098-B681-7499198498C0}"/>
          </ac:spMkLst>
        </pc:spChg>
      </pc:sldChg>
      <pc:sldChg chg="modSp mod ord">
        <pc:chgData name="Bateman, Bev" userId="78a4a1ab-f5ae-471d-a304-cc7fab5b40fa" providerId="ADAL" clId="{4CAAFCDF-D780-43F9-9435-299B1F34108C}" dt="2025-10-22T01:08:55.194" v="9287"/>
        <pc:sldMkLst>
          <pc:docMk/>
          <pc:sldMk cId="154004623" sldId="320"/>
        </pc:sldMkLst>
        <pc:spChg chg="mod">
          <ac:chgData name="Bateman, Bev" userId="78a4a1ab-f5ae-471d-a304-cc7fab5b40fa" providerId="ADAL" clId="{4CAAFCDF-D780-43F9-9435-299B1F34108C}" dt="2025-10-21T23:08:00.839" v="8980" actId="14100"/>
          <ac:spMkLst>
            <pc:docMk/>
            <pc:sldMk cId="154004623" sldId="320"/>
            <ac:spMk id="4" creationId="{3550CC55-6CB9-4C6F-8D06-AAA55B7BCF28}"/>
          </ac:spMkLst>
        </pc:spChg>
      </pc:sldChg>
      <pc:sldChg chg="modSp mod ord">
        <pc:chgData name="Bateman, Bev" userId="78a4a1ab-f5ae-471d-a304-cc7fab5b40fa" providerId="ADAL" clId="{4CAAFCDF-D780-43F9-9435-299B1F34108C}" dt="2025-10-22T01:09:07.997" v="9291"/>
        <pc:sldMkLst>
          <pc:docMk/>
          <pc:sldMk cId="1221505354" sldId="321"/>
        </pc:sldMkLst>
        <pc:spChg chg="mod">
          <ac:chgData name="Bateman, Bev" userId="78a4a1ab-f5ae-471d-a304-cc7fab5b40fa" providerId="ADAL" clId="{4CAAFCDF-D780-43F9-9435-299B1F34108C}" dt="2025-10-21T23:08:09.694" v="8981" actId="14100"/>
          <ac:spMkLst>
            <pc:docMk/>
            <pc:sldMk cId="1221505354" sldId="321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2:23:00.054" v="6871" actId="20577"/>
          <ac:spMkLst>
            <pc:docMk/>
            <pc:sldMk cId="1221505354" sldId="321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10-21T22:31:22.218" v="7839" actId="20577"/>
        <pc:sldMkLst>
          <pc:docMk/>
          <pc:sldMk cId="2607959381" sldId="322"/>
        </pc:sldMkLst>
        <pc:spChg chg="mod">
          <ac:chgData name="Bateman, Bev" userId="78a4a1ab-f5ae-471d-a304-cc7fab5b40fa" providerId="ADAL" clId="{4CAAFCDF-D780-43F9-9435-299B1F34108C}" dt="2025-10-21T22:29:29.910" v="7588"/>
          <ac:spMkLst>
            <pc:docMk/>
            <pc:sldMk cId="2607959381" sldId="322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2:31:22.218" v="7839" actId="20577"/>
          <ac:spMkLst>
            <pc:docMk/>
            <pc:sldMk cId="2607959381" sldId="322"/>
            <ac:spMk id="5" creationId="{DBC9CB54-7258-4098-B681-7499198498C0}"/>
          </ac:spMkLst>
        </pc:spChg>
      </pc:sldChg>
      <pc:sldChg chg="addSp modSp mod modClrScheme chgLayout">
        <pc:chgData name="Bateman, Bev" userId="78a4a1ab-f5ae-471d-a304-cc7fab5b40fa" providerId="ADAL" clId="{4CAAFCDF-D780-43F9-9435-299B1F34108C}" dt="2025-10-21T23:10:56.041" v="8999" actId="962"/>
        <pc:sldMkLst>
          <pc:docMk/>
          <pc:sldMk cId="1764085381" sldId="323"/>
        </pc:sldMkLst>
        <pc:spChg chg="mod ord modVis">
          <ac:chgData name="Bateman, Bev" userId="78a4a1ab-f5ae-471d-a304-cc7fab5b40fa" providerId="ADAL" clId="{4CAAFCDF-D780-43F9-9435-299B1F34108C}" dt="2025-10-21T23:10:52.204" v="8997" actId="26606"/>
          <ac:spMkLst>
            <pc:docMk/>
            <pc:sldMk cId="1764085381" sldId="323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3:10:52.204" v="8997" actId="26606"/>
          <ac:spMkLst>
            <pc:docMk/>
            <pc:sldMk cId="1764085381" sldId="323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10:52.204" v="8997" actId="26606"/>
          <ac:spMkLst>
            <pc:docMk/>
            <pc:sldMk cId="1764085381" sldId="323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10-21T23:10:56.041" v="8999" actId="962"/>
          <ac:picMkLst>
            <pc:docMk/>
            <pc:sldMk cId="1764085381" sldId="323"/>
            <ac:picMk id="3" creationId="{F9D5A294-6AE9-549A-EA43-D2AFAD1F09F9}"/>
          </ac:picMkLst>
        </pc:picChg>
      </pc:sldChg>
      <pc:sldChg chg="modSp mod ord modClrScheme chgLayout">
        <pc:chgData name="Bateman, Bev" userId="78a4a1ab-f5ae-471d-a304-cc7fab5b40fa" providerId="ADAL" clId="{4CAAFCDF-D780-43F9-9435-299B1F34108C}" dt="2025-10-21T21:13:35.771" v="173" actId="26606"/>
        <pc:sldMkLst>
          <pc:docMk/>
          <pc:sldMk cId="3411479283" sldId="324"/>
        </pc:sldMkLst>
        <pc:spChg chg="mod modVis">
          <ac:chgData name="Bateman, Bev" userId="78a4a1ab-f5ae-471d-a304-cc7fab5b40fa" providerId="ADAL" clId="{4CAAFCDF-D780-43F9-9435-299B1F34108C}" dt="2025-10-21T21:13:35.771" v="173" actId="26606"/>
          <ac:spMkLst>
            <pc:docMk/>
            <pc:sldMk cId="3411479283" sldId="324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1:13:35.771" v="173" actId="26606"/>
          <ac:spMkLst>
            <pc:docMk/>
            <pc:sldMk cId="3411479283" sldId="324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1:13:35.771" v="173" actId="26606"/>
          <ac:spMkLst>
            <pc:docMk/>
            <pc:sldMk cId="3411479283" sldId="324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10-22T01:08:39.534" v="9285" actId="20577"/>
        <pc:sldMkLst>
          <pc:docMk/>
          <pc:sldMk cId="3857387356" sldId="325"/>
        </pc:sldMkLst>
        <pc:spChg chg="mod modVis">
          <ac:chgData name="Bateman, Bev" userId="78a4a1ab-f5ae-471d-a304-cc7fab5b40fa" providerId="ADAL" clId="{4CAAFCDF-D780-43F9-9435-299B1F34108C}" dt="2025-10-21T22:20:30.436" v="6599" actId="26606"/>
          <ac:spMkLst>
            <pc:docMk/>
            <pc:sldMk cId="3857387356" sldId="325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2:20:30.436" v="6599" actId="26606"/>
          <ac:spMkLst>
            <pc:docMk/>
            <pc:sldMk cId="3857387356" sldId="325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2T01:08:39.534" v="9285" actId="20577"/>
          <ac:spMkLst>
            <pc:docMk/>
            <pc:sldMk cId="3857387356" sldId="325"/>
            <ac:spMk id="5" creationId="{DBC9CB54-7258-4098-B681-7499198498C0}"/>
          </ac:spMkLst>
        </pc:spChg>
      </pc:sldChg>
      <pc:sldChg chg="modSp mod ord">
        <pc:chgData name="Bateman, Bev" userId="78a4a1ab-f5ae-471d-a304-cc7fab5b40fa" providerId="ADAL" clId="{4CAAFCDF-D780-43F9-9435-299B1F34108C}" dt="2025-10-21T23:07:06.294" v="8975" actId="14100"/>
        <pc:sldMkLst>
          <pc:docMk/>
          <pc:sldMk cId="2667229695" sldId="326"/>
        </pc:sldMkLst>
        <pc:spChg chg="mod">
          <ac:chgData name="Bateman, Bev" userId="78a4a1ab-f5ae-471d-a304-cc7fab5b40fa" providerId="ADAL" clId="{4CAAFCDF-D780-43F9-9435-299B1F34108C}" dt="2025-10-21T23:07:06.294" v="8975" actId="14100"/>
          <ac:spMkLst>
            <pc:docMk/>
            <pc:sldMk cId="2667229695" sldId="326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2:11:37.722" v="5617" actId="20577"/>
          <ac:spMkLst>
            <pc:docMk/>
            <pc:sldMk cId="2667229695" sldId="326"/>
            <ac:spMk id="5" creationId="{DBC9CB54-7258-4098-B681-7499198498C0}"/>
          </ac:spMkLst>
        </pc:spChg>
      </pc:sldChg>
      <pc:sldChg chg="modSp mod ord modClrScheme chgLayout">
        <pc:chgData name="Bateman, Bev" userId="78a4a1ab-f5ae-471d-a304-cc7fab5b40fa" providerId="ADAL" clId="{4CAAFCDF-D780-43F9-9435-299B1F34108C}" dt="2025-10-21T21:19:02.115" v="611"/>
        <pc:sldMkLst>
          <pc:docMk/>
          <pc:sldMk cId="3111945504" sldId="327"/>
        </pc:sldMkLst>
        <pc:spChg chg="mod modVis">
          <ac:chgData name="Bateman, Bev" userId="78a4a1ab-f5ae-471d-a304-cc7fab5b40fa" providerId="ADAL" clId="{4CAAFCDF-D780-43F9-9435-299B1F34108C}" dt="2025-10-21T21:12:39.739" v="129" actId="26606"/>
          <ac:spMkLst>
            <pc:docMk/>
            <pc:sldMk cId="3111945504" sldId="327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1:12:39.739" v="129" actId="26606"/>
          <ac:spMkLst>
            <pc:docMk/>
            <pc:sldMk cId="3111945504" sldId="327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1:12:51.739" v="131" actId="113"/>
          <ac:spMkLst>
            <pc:docMk/>
            <pc:sldMk cId="3111945504" sldId="327"/>
            <ac:spMk id="5" creationId="{DBC9CB54-7258-4098-B681-7499198498C0}"/>
          </ac:spMkLst>
        </pc:spChg>
      </pc:sldChg>
      <pc:sldChg chg="addSp modSp mod ord modClrScheme chgLayout">
        <pc:chgData name="Bateman, Bev" userId="78a4a1ab-f5ae-471d-a304-cc7fab5b40fa" providerId="ADAL" clId="{4CAAFCDF-D780-43F9-9435-299B1F34108C}" dt="2025-10-21T23:10:38.540" v="8993"/>
        <pc:sldMkLst>
          <pc:docMk/>
          <pc:sldMk cId="399893867" sldId="328"/>
        </pc:sldMkLst>
        <pc:spChg chg="mod ord modVis">
          <ac:chgData name="Bateman, Bev" userId="78a4a1ab-f5ae-471d-a304-cc7fab5b40fa" providerId="ADAL" clId="{4CAAFCDF-D780-43F9-9435-299B1F34108C}" dt="2025-10-21T23:09:44.048" v="8989" actId="26606"/>
          <ac:spMkLst>
            <pc:docMk/>
            <pc:sldMk cId="399893867" sldId="328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3:09:44.048" v="8989" actId="26606"/>
          <ac:spMkLst>
            <pc:docMk/>
            <pc:sldMk cId="399893867" sldId="328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09:44.048" v="8989" actId="26606"/>
          <ac:spMkLst>
            <pc:docMk/>
            <pc:sldMk cId="399893867" sldId="328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10-21T23:09:44.048" v="8989" actId="26606"/>
          <ac:picMkLst>
            <pc:docMk/>
            <pc:sldMk cId="399893867" sldId="328"/>
            <ac:picMk id="3" creationId="{76CDFDA6-915A-B315-C802-2AF388062AA9}"/>
          </ac:picMkLst>
        </pc:picChg>
      </pc:sldChg>
      <pc:sldChg chg="del">
        <pc:chgData name="Bateman, Bev" userId="78a4a1ab-f5ae-471d-a304-cc7fab5b40fa" providerId="ADAL" clId="{4CAAFCDF-D780-43F9-9435-299B1F34108C}" dt="2025-10-21T23:12:13.864" v="9011" actId="47"/>
        <pc:sldMkLst>
          <pc:docMk/>
          <pc:sldMk cId="4148974532" sldId="329"/>
        </pc:sldMkLst>
      </pc:sldChg>
      <pc:sldChg chg="modSp mod ord modClrScheme chgLayout">
        <pc:chgData name="Bateman, Bev" userId="78a4a1ab-f5ae-471d-a304-cc7fab5b40fa" providerId="ADAL" clId="{4CAAFCDF-D780-43F9-9435-299B1F34108C}" dt="2025-10-21T21:17:40.284" v="488" actId="20577"/>
        <pc:sldMkLst>
          <pc:docMk/>
          <pc:sldMk cId="1208044750" sldId="330"/>
        </pc:sldMkLst>
        <pc:spChg chg="mod modVis">
          <ac:chgData name="Bateman, Bev" userId="78a4a1ab-f5ae-471d-a304-cc7fab5b40fa" providerId="ADAL" clId="{4CAAFCDF-D780-43F9-9435-299B1F34108C}" dt="2025-10-21T21:15:11.883" v="194" actId="26606"/>
          <ac:spMkLst>
            <pc:docMk/>
            <pc:sldMk cId="1208044750" sldId="330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1:15:11.883" v="194" actId="26606"/>
          <ac:spMkLst>
            <pc:docMk/>
            <pc:sldMk cId="1208044750" sldId="330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1:17:40.284" v="488" actId="20577"/>
          <ac:spMkLst>
            <pc:docMk/>
            <pc:sldMk cId="1208044750" sldId="330"/>
            <ac:spMk id="5" creationId="{DBC9CB54-7258-4098-B681-7499198498C0}"/>
          </ac:spMkLst>
        </pc:spChg>
      </pc:sldChg>
      <pc:sldChg chg="del">
        <pc:chgData name="Bateman, Bev" userId="78a4a1ab-f5ae-471d-a304-cc7fab5b40fa" providerId="ADAL" clId="{4CAAFCDF-D780-43F9-9435-299B1F34108C}" dt="2025-10-21T23:12:20.252" v="9012" actId="47"/>
        <pc:sldMkLst>
          <pc:docMk/>
          <pc:sldMk cId="2105040037" sldId="331"/>
        </pc:sldMkLst>
      </pc:sldChg>
      <pc:sldChg chg="del">
        <pc:chgData name="Bateman, Bev" userId="78a4a1ab-f5ae-471d-a304-cc7fab5b40fa" providerId="ADAL" clId="{4CAAFCDF-D780-43F9-9435-299B1F34108C}" dt="2025-10-21T23:12:23.779" v="9013" actId="47"/>
        <pc:sldMkLst>
          <pc:docMk/>
          <pc:sldMk cId="4069955177" sldId="332"/>
        </pc:sldMkLst>
      </pc:sldChg>
      <pc:sldChg chg="addSp modSp mod ord modClrScheme chgLayout">
        <pc:chgData name="Bateman, Bev" userId="78a4a1ab-f5ae-471d-a304-cc7fab5b40fa" providerId="ADAL" clId="{4CAAFCDF-D780-43F9-9435-299B1F34108C}" dt="2025-10-21T23:11:22.024" v="9010" actId="962"/>
        <pc:sldMkLst>
          <pc:docMk/>
          <pc:sldMk cId="3811057597" sldId="333"/>
        </pc:sldMkLst>
        <pc:spChg chg="mod ord modVis">
          <ac:chgData name="Bateman, Bev" userId="78a4a1ab-f5ae-471d-a304-cc7fab5b40fa" providerId="ADAL" clId="{4CAAFCDF-D780-43F9-9435-299B1F34108C}" dt="2025-10-21T23:11:19.034" v="9008" actId="26606"/>
          <ac:spMkLst>
            <pc:docMk/>
            <pc:sldMk cId="3811057597" sldId="333"/>
            <ac:spMk id="2" creationId="{31E11C0C-A995-FF44-A646-A4051A9FE675}"/>
          </ac:spMkLst>
        </pc:spChg>
        <pc:spChg chg="mod">
          <ac:chgData name="Bateman, Bev" userId="78a4a1ab-f5ae-471d-a304-cc7fab5b40fa" providerId="ADAL" clId="{4CAAFCDF-D780-43F9-9435-299B1F34108C}" dt="2025-10-21T23:11:19.034" v="9008" actId="26606"/>
          <ac:spMkLst>
            <pc:docMk/>
            <pc:sldMk cId="3811057597" sldId="333"/>
            <ac:spMk id="4" creationId="{3550CC55-6CB9-4C6F-8D06-AAA55B7BCF28}"/>
          </ac:spMkLst>
        </pc:spChg>
        <pc:spChg chg="mod">
          <ac:chgData name="Bateman, Bev" userId="78a4a1ab-f5ae-471d-a304-cc7fab5b40fa" providerId="ADAL" clId="{4CAAFCDF-D780-43F9-9435-299B1F34108C}" dt="2025-10-21T23:11:19.034" v="9008" actId="26606"/>
          <ac:spMkLst>
            <pc:docMk/>
            <pc:sldMk cId="3811057597" sldId="333"/>
            <ac:spMk id="5" creationId="{DBC9CB54-7258-4098-B681-7499198498C0}"/>
          </ac:spMkLst>
        </pc:spChg>
        <pc:picChg chg="add mod">
          <ac:chgData name="Bateman, Bev" userId="78a4a1ab-f5ae-471d-a304-cc7fab5b40fa" providerId="ADAL" clId="{4CAAFCDF-D780-43F9-9435-299B1F34108C}" dt="2025-10-21T23:11:22.024" v="9010" actId="962"/>
          <ac:picMkLst>
            <pc:docMk/>
            <pc:sldMk cId="3811057597" sldId="333"/>
            <ac:picMk id="3" creationId="{EEB2A723-D651-5E30-983C-2F3D57533B74}"/>
          </ac:picMkLst>
        </pc:picChg>
      </pc:sldChg>
      <pc:sldChg chg="del">
        <pc:chgData name="Bateman, Bev" userId="78a4a1ab-f5ae-471d-a304-cc7fab5b40fa" providerId="ADAL" clId="{4CAAFCDF-D780-43F9-9435-299B1F34108C}" dt="2025-10-21T23:12:51.004" v="9017" actId="47"/>
        <pc:sldMkLst>
          <pc:docMk/>
          <pc:sldMk cId="876619987" sldId="334"/>
        </pc:sldMkLst>
      </pc:sldChg>
      <pc:sldChg chg="addSp delSp modSp add mod">
        <pc:chgData name="Bateman, Bev" userId="78a4a1ab-f5ae-471d-a304-cc7fab5b40fa" providerId="ADAL" clId="{4CAAFCDF-D780-43F9-9435-299B1F34108C}" dt="2025-10-22T01:07:15.445" v="9192" actId="20577"/>
        <pc:sldMkLst>
          <pc:docMk/>
          <pc:sldMk cId="1703588037" sldId="335"/>
        </pc:sldMkLst>
        <pc:spChg chg="mod topLvl">
          <ac:chgData name="Bateman, Bev" userId="78a4a1ab-f5ae-471d-a304-cc7fab5b40fa" providerId="ADAL" clId="{4CAAFCDF-D780-43F9-9435-299B1F34108C}" dt="2025-10-21T22:57:04.807" v="8940" actId="338"/>
          <ac:spMkLst>
            <pc:docMk/>
            <pc:sldMk cId="1703588037" sldId="335"/>
            <ac:spMk id="11" creationId="{CD046A16-5803-8211-BF3B-240383A7ACEE}"/>
          </ac:spMkLst>
        </pc:spChg>
        <pc:spChg chg="mod topLvl">
          <ac:chgData name="Bateman, Bev" userId="78a4a1ab-f5ae-471d-a304-cc7fab5b40fa" providerId="ADAL" clId="{4CAAFCDF-D780-43F9-9435-299B1F34108C}" dt="2025-10-21T22:57:04.807" v="8940" actId="338"/>
          <ac:spMkLst>
            <pc:docMk/>
            <pc:sldMk cId="1703588037" sldId="335"/>
            <ac:spMk id="12" creationId="{B57673A4-9677-7EEA-55C5-1D1872BD9003}"/>
          </ac:spMkLst>
        </pc:spChg>
        <pc:spChg chg="mod topLvl">
          <ac:chgData name="Bateman, Bev" userId="78a4a1ab-f5ae-471d-a304-cc7fab5b40fa" providerId="ADAL" clId="{4CAAFCDF-D780-43F9-9435-299B1F34108C}" dt="2025-10-21T22:57:04.807" v="8940" actId="338"/>
          <ac:spMkLst>
            <pc:docMk/>
            <pc:sldMk cId="1703588037" sldId="335"/>
            <ac:spMk id="14" creationId="{C521B632-FD64-0885-5118-EE94B2075607}"/>
          </ac:spMkLst>
        </pc:spChg>
        <pc:spChg chg="mod topLvl">
          <ac:chgData name="Bateman, Bev" userId="78a4a1ab-f5ae-471d-a304-cc7fab5b40fa" providerId="ADAL" clId="{4CAAFCDF-D780-43F9-9435-299B1F34108C}" dt="2025-10-22T01:07:11.450" v="9190" actId="20577"/>
          <ac:spMkLst>
            <pc:docMk/>
            <pc:sldMk cId="1703588037" sldId="335"/>
            <ac:spMk id="15" creationId="{A1B0114E-9BC0-536B-3862-E432F418CDFA}"/>
          </ac:spMkLst>
        </pc:spChg>
        <pc:spChg chg="mod topLvl">
          <ac:chgData name="Bateman, Bev" userId="78a4a1ab-f5ae-471d-a304-cc7fab5b40fa" providerId="ADAL" clId="{4CAAFCDF-D780-43F9-9435-299B1F34108C}" dt="2025-10-21T22:57:04.807" v="8940" actId="338"/>
          <ac:spMkLst>
            <pc:docMk/>
            <pc:sldMk cId="1703588037" sldId="335"/>
            <ac:spMk id="17" creationId="{9843DD0A-7680-1025-87F6-C35FC2B60B5F}"/>
          </ac:spMkLst>
        </pc:spChg>
        <pc:spChg chg="mod topLvl">
          <ac:chgData name="Bateman, Bev" userId="78a4a1ab-f5ae-471d-a304-cc7fab5b40fa" providerId="ADAL" clId="{4CAAFCDF-D780-43F9-9435-299B1F34108C}" dt="2025-10-22T01:07:13.924" v="9191" actId="20577"/>
          <ac:spMkLst>
            <pc:docMk/>
            <pc:sldMk cId="1703588037" sldId="335"/>
            <ac:spMk id="18" creationId="{4F92CD41-0491-4D31-75E4-1F815B09C052}"/>
          </ac:spMkLst>
        </pc:spChg>
        <pc:spChg chg="mod topLvl">
          <ac:chgData name="Bateman, Bev" userId="78a4a1ab-f5ae-471d-a304-cc7fab5b40fa" providerId="ADAL" clId="{4CAAFCDF-D780-43F9-9435-299B1F34108C}" dt="2025-10-21T22:57:04.807" v="8940" actId="338"/>
          <ac:spMkLst>
            <pc:docMk/>
            <pc:sldMk cId="1703588037" sldId="335"/>
            <ac:spMk id="19" creationId="{F7D8C134-E98C-D828-D5C9-63A9677074CF}"/>
          </ac:spMkLst>
        </pc:spChg>
        <pc:spChg chg="mod topLvl">
          <ac:chgData name="Bateman, Bev" userId="78a4a1ab-f5ae-471d-a304-cc7fab5b40fa" providerId="ADAL" clId="{4CAAFCDF-D780-43F9-9435-299B1F34108C}" dt="2025-10-22T01:07:15.445" v="9192" actId="20577"/>
          <ac:spMkLst>
            <pc:docMk/>
            <pc:sldMk cId="1703588037" sldId="335"/>
            <ac:spMk id="21" creationId="{F78123BA-7C34-305B-F9EC-5E0C00F59957}"/>
          </ac:spMkLst>
        </pc:spChg>
        <pc:spChg chg="mod topLvl">
          <ac:chgData name="Bateman, Bev" userId="78a4a1ab-f5ae-471d-a304-cc7fab5b40fa" providerId="ADAL" clId="{4CAAFCDF-D780-43F9-9435-299B1F34108C}" dt="2025-10-21T22:57:04.807" v="8940" actId="338"/>
          <ac:spMkLst>
            <pc:docMk/>
            <pc:sldMk cId="1703588037" sldId="335"/>
            <ac:spMk id="22" creationId="{DC8F7129-D7C4-1E8E-DD16-4941A9F13A08}"/>
          </ac:spMkLst>
        </pc:spChg>
        <pc:spChg chg="mod topLvl">
          <ac:chgData name="Bateman, Bev" userId="78a4a1ab-f5ae-471d-a304-cc7fab5b40fa" providerId="ADAL" clId="{4CAAFCDF-D780-43F9-9435-299B1F34108C}" dt="2025-10-21T22:57:04.807" v="8940" actId="338"/>
          <ac:spMkLst>
            <pc:docMk/>
            <pc:sldMk cId="1703588037" sldId="335"/>
            <ac:spMk id="23" creationId="{3A246142-8CF8-7C1F-9A7C-64FA5C118320}"/>
          </ac:spMkLst>
        </pc:spChg>
      </pc:sldChg>
      <pc:sldChg chg="add">
        <pc:chgData name="Bateman, Bev" userId="78a4a1ab-f5ae-471d-a304-cc7fab5b40fa" providerId="ADAL" clId="{4CAAFCDF-D780-43F9-9435-299B1F34108C}" dt="2025-10-21T21:16:42.005" v="239" actId="2890"/>
        <pc:sldMkLst>
          <pc:docMk/>
          <pc:sldMk cId="996441286" sldId="336"/>
        </pc:sldMkLst>
      </pc:sldChg>
      <pc:sldChg chg="modSp add mod">
        <pc:chgData name="Bateman, Bev" userId="78a4a1ab-f5ae-471d-a304-cc7fab5b40fa" providerId="ADAL" clId="{4CAAFCDF-D780-43F9-9435-299B1F34108C}" dt="2025-10-21T21:18:51.685" v="609" actId="20577"/>
        <pc:sldMkLst>
          <pc:docMk/>
          <pc:sldMk cId="160859817" sldId="337"/>
        </pc:sldMkLst>
        <pc:spChg chg="mod">
          <ac:chgData name="Bateman, Bev" userId="78a4a1ab-f5ae-471d-a304-cc7fab5b40fa" providerId="ADAL" clId="{4CAAFCDF-D780-43F9-9435-299B1F34108C}" dt="2025-10-21T21:18:51.685" v="609" actId="20577"/>
          <ac:spMkLst>
            <pc:docMk/>
            <pc:sldMk cId="160859817" sldId="337"/>
            <ac:spMk id="5" creationId="{53711649-CFF9-87A3-A085-83895982B453}"/>
          </ac:spMkLst>
        </pc:spChg>
      </pc:sldChg>
      <pc:sldChg chg="modSp add mod">
        <pc:chgData name="Bateman, Bev" userId="78a4a1ab-f5ae-471d-a304-cc7fab5b40fa" providerId="ADAL" clId="{4CAAFCDF-D780-43F9-9435-299B1F34108C}" dt="2025-10-21T21:20:12.025" v="683" actId="20577"/>
        <pc:sldMkLst>
          <pc:docMk/>
          <pc:sldMk cId="4175524939" sldId="338"/>
        </pc:sldMkLst>
        <pc:spChg chg="mod">
          <ac:chgData name="Bateman, Bev" userId="78a4a1ab-f5ae-471d-a304-cc7fab5b40fa" providerId="ADAL" clId="{4CAAFCDF-D780-43F9-9435-299B1F34108C}" dt="2025-10-21T21:20:12.025" v="683" actId="20577"/>
          <ac:spMkLst>
            <pc:docMk/>
            <pc:sldMk cId="4175524939" sldId="338"/>
            <ac:spMk id="5" creationId="{70EF81B0-2D6D-C1A3-D64A-C4A8FC3F306A}"/>
          </ac:spMkLst>
        </pc:spChg>
      </pc:sldChg>
      <pc:sldChg chg="modSp add mod">
        <pc:chgData name="Bateman, Bev" userId="78a4a1ab-f5ae-471d-a304-cc7fab5b40fa" providerId="ADAL" clId="{4CAAFCDF-D780-43F9-9435-299B1F34108C}" dt="2025-10-21T21:20:52.568" v="841" actId="20577"/>
        <pc:sldMkLst>
          <pc:docMk/>
          <pc:sldMk cId="500122085" sldId="339"/>
        </pc:sldMkLst>
        <pc:spChg chg="mod">
          <ac:chgData name="Bateman, Bev" userId="78a4a1ab-f5ae-471d-a304-cc7fab5b40fa" providerId="ADAL" clId="{4CAAFCDF-D780-43F9-9435-299B1F34108C}" dt="2025-10-21T21:20:52.568" v="841" actId="20577"/>
          <ac:spMkLst>
            <pc:docMk/>
            <pc:sldMk cId="500122085" sldId="339"/>
            <ac:spMk id="5" creationId="{E5E48592-230E-B035-C3A7-13A2B0103268}"/>
          </ac:spMkLst>
        </pc:spChg>
      </pc:sldChg>
      <pc:sldChg chg="modSp add mod">
        <pc:chgData name="Bateman, Bev" userId="78a4a1ab-f5ae-471d-a304-cc7fab5b40fa" providerId="ADAL" clId="{4CAAFCDF-D780-43F9-9435-299B1F34108C}" dt="2025-10-21T23:00:33.665" v="8945" actId="1076"/>
        <pc:sldMkLst>
          <pc:docMk/>
          <pc:sldMk cId="2295267790" sldId="340"/>
        </pc:sldMkLst>
        <pc:spChg chg="mod">
          <ac:chgData name="Bateman, Bev" userId="78a4a1ab-f5ae-471d-a304-cc7fab5b40fa" providerId="ADAL" clId="{4CAAFCDF-D780-43F9-9435-299B1F34108C}" dt="2025-10-21T23:00:33.665" v="8945" actId="1076"/>
          <ac:spMkLst>
            <pc:docMk/>
            <pc:sldMk cId="2295267790" sldId="340"/>
            <ac:spMk id="4" creationId="{277CD96F-5239-47C1-47CF-78E56B685C26}"/>
          </ac:spMkLst>
        </pc:spChg>
        <pc:spChg chg="mod">
          <ac:chgData name="Bateman, Bev" userId="78a4a1ab-f5ae-471d-a304-cc7fab5b40fa" providerId="ADAL" clId="{4CAAFCDF-D780-43F9-9435-299B1F34108C}" dt="2025-10-21T21:29:44.817" v="1784" actId="20577"/>
          <ac:spMkLst>
            <pc:docMk/>
            <pc:sldMk cId="2295267790" sldId="340"/>
            <ac:spMk id="5" creationId="{D86B6AFB-51B5-028A-FA3E-62FD254D85D9}"/>
          </ac:spMkLst>
        </pc:spChg>
      </pc:sldChg>
      <pc:sldChg chg="addSp delSp modSp add mod modClrScheme chgLayout">
        <pc:chgData name="Bateman, Bev" userId="78a4a1ab-f5ae-471d-a304-cc7fab5b40fa" providerId="ADAL" clId="{4CAAFCDF-D780-43F9-9435-299B1F34108C}" dt="2025-10-21T21:26:02.626" v="1314" actId="27636"/>
        <pc:sldMkLst>
          <pc:docMk/>
          <pc:sldMk cId="4269083900" sldId="341"/>
        </pc:sldMkLst>
        <pc:spChg chg="mod ord">
          <ac:chgData name="Bateman, Bev" userId="78a4a1ab-f5ae-471d-a304-cc7fab5b40fa" providerId="ADAL" clId="{4CAAFCDF-D780-43F9-9435-299B1F34108C}" dt="2025-10-21T21:23:37.170" v="977" actId="700"/>
          <ac:spMkLst>
            <pc:docMk/>
            <pc:sldMk cId="4269083900" sldId="341"/>
            <ac:spMk id="2" creationId="{D8A2603A-A610-0AB5-3339-1295DFE6742D}"/>
          </ac:spMkLst>
        </pc:spChg>
        <pc:spChg chg="add mod ord">
          <ac:chgData name="Bateman, Bev" userId="78a4a1ab-f5ae-471d-a304-cc7fab5b40fa" providerId="ADAL" clId="{4CAAFCDF-D780-43F9-9435-299B1F34108C}" dt="2025-10-21T21:26:02.626" v="1313" actId="27636"/>
          <ac:spMkLst>
            <pc:docMk/>
            <pc:sldMk cId="4269083900" sldId="341"/>
            <ac:spMk id="3" creationId="{1EA6FE86-AC0E-D088-59D8-CA4D138ECA47}"/>
          </ac:spMkLst>
        </pc:spChg>
        <pc:spChg chg="mod ord">
          <ac:chgData name="Bateman, Bev" userId="78a4a1ab-f5ae-471d-a304-cc7fab5b40fa" providerId="ADAL" clId="{4CAAFCDF-D780-43F9-9435-299B1F34108C}" dt="2025-10-21T21:23:37.170" v="977" actId="700"/>
          <ac:spMkLst>
            <pc:docMk/>
            <pc:sldMk cId="4269083900" sldId="341"/>
            <ac:spMk id="4" creationId="{C8EEEA23-8802-4971-0101-7747A617EA38}"/>
          </ac:spMkLst>
        </pc:spChg>
        <pc:spChg chg="add mod ord">
          <ac:chgData name="Bateman, Bev" userId="78a4a1ab-f5ae-471d-a304-cc7fab5b40fa" providerId="ADAL" clId="{4CAAFCDF-D780-43F9-9435-299B1F34108C}" dt="2025-10-21T21:25:18.932" v="1217" actId="20577"/>
          <ac:spMkLst>
            <pc:docMk/>
            <pc:sldMk cId="4269083900" sldId="341"/>
            <ac:spMk id="6" creationId="{CA35EFB8-67C7-7E16-CA9C-CE6F902659DD}"/>
          </ac:spMkLst>
        </pc:spChg>
        <pc:spChg chg="add mod ord">
          <ac:chgData name="Bateman, Bev" userId="78a4a1ab-f5ae-471d-a304-cc7fab5b40fa" providerId="ADAL" clId="{4CAAFCDF-D780-43F9-9435-299B1F34108C}" dt="2025-10-21T21:26:02.626" v="1314" actId="27636"/>
          <ac:spMkLst>
            <pc:docMk/>
            <pc:sldMk cId="4269083900" sldId="341"/>
            <ac:spMk id="7" creationId="{BD2073ED-547E-DDEE-4339-E2D3D34B13E0}"/>
          </ac:spMkLst>
        </pc:spChg>
        <pc:spChg chg="add mod ord">
          <ac:chgData name="Bateman, Bev" userId="78a4a1ab-f5ae-471d-a304-cc7fab5b40fa" providerId="ADAL" clId="{4CAAFCDF-D780-43F9-9435-299B1F34108C}" dt="2025-10-21T21:25:46.337" v="1310" actId="20577"/>
          <ac:spMkLst>
            <pc:docMk/>
            <pc:sldMk cId="4269083900" sldId="341"/>
            <ac:spMk id="8" creationId="{FE773206-00A8-B314-B781-03428E9222D0}"/>
          </ac:spMkLst>
        </pc:spChg>
      </pc:sldChg>
      <pc:sldChg chg="modSp add mod">
        <pc:chgData name="Bateman, Bev" userId="78a4a1ab-f5ae-471d-a304-cc7fab5b40fa" providerId="ADAL" clId="{4CAAFCDF-D780-43F9-9435-299B1F34108C}" dt="2025-10-21T23:03:50.723" v="8958" actId="14100"/>
        <pc:sldMkLst>
          <pc:docMk/>
          <pc:sldMk cId="4280510197" sldId="342"/>
        </pc:sldMkLst>
        <pc:spChg chg="mod">
          <ac:chgData name="Bateman, Bev" userId="78a4a1ab-f5ae-471d-a304-cc7fab5b40fa" providerId="ADAL" clId="{4CAAFCDF-D780-43F9-9435-299B1F34108C}" dt="2025-10-21T23:03:50.723" v="8958" actId="14100"/>
          <ac:spMkLst>
            <pc:docMk/>
            <pc:sldMk cId="4280510197" sldId="342"/>
            <ac:spMk id="4" creationId="{8B042648-4F70-34F8-4DAF-45B81A9042CA}"/>
          </ac:spMkLst>
        </pc:spChg>
        <pc:spChg chg="mod">
          <ac:chgData name="Bateman, Bev" userId="78a4a1ab-f5ae-471d-a304-cc7fab5b40fa" providerId="ADAL" clId="{4CAAFCDF-D780-43F9-9435-299B1F34108C}" dt="2025-10-21T21:40:32.179" v="3355" actId="20577"/>
          <ac:spMkLst>
            <pc:docMk/>
            <pc:sldMk cId="4280510197" sldId="342"/>
            <ac:spMk id="5" creationId="{B3A3F8E5-A461-972B-E9EA-3FE5281BD240}"/>
          </ac:spMkLst>
        </pc:spChg>
      </pc:sldChg>
      <pc:sldChg chg="modSp add mod">
        <pc:chgData name="Bateman, Bev" userId="78a4a1ab-f5ae-471d-a304-cc7fab5b40fa" providerId="ADAL" clId="{4CAAFCDF-D780-43F9-9435-299B1F34108C}" dt="2025-10-21T23:04:08.177" v="8960" actId="14100"/>
        <pc:sldMkLst>
          <pc:docMk/>
          <pc:sldMk cId="3179160784" sldId="343"/>
        </pc:sldMkLst>
        <pc:spChg chg="mod">
          <ac:chgData name="Bateman, Bev" userId="78a4a1ab-f5ae-471d-a304-cc7fab5b40fa" providerId="ADAL" clId="{4CAAFCDF-D780-43F9-9435-299B1F34108C}" dt="2025-10-21T23:04:08.177" v="8960" actId="14100"/>
          <ac:spMkLst>
            <pc:docMk/>
            <pc:sldMk cId="3179160784" sldId="343"/>
            <ac:spMk id="4" creationId="{5BDB5924-CF1B-0B6B-68ED-F5CDB0B47F22}"/>
          </ac:spMkLst>
        </pc:spChg>
        <pc:spChg chg="mod">
          <ac:chgData name="Bateman, Bev" userId="78a4a1ab-f5ae-471d-a304-cc7fab5b40fa" providerId="ADAL" clId="{4CAAFCDF-D780-43F9-9435-299B1F34108C}" dt="2025-10-21T21:42:37.334" v="3694" actId="20577"/>
          <ac:spMkLst>
            <pc:docMk/>
            <pc:sldMk cId="3179160784" sldId="343"/>
            <ac:spMk id="5" creationId="{2D338938-4987-E91E-83BD-53EDF9C10E25}"/>
          </ac:spMkLst>
        </pc:spChg>
      </pc:sldChg>
      <pc:sldChg chg="modSp add mod">
        <pc:chgData name="Bateman, Bev" userId="78a4a1ab-f5ae-471d-a304-cc7fab5b40fa" providerId="ADAL" clId="{4CAAFCDF-D780-43F9-9435-299B1F34108C}" dt="2025-10-21T23:04:24.137" v="8962" actId="14100"/>
        <pc:sldMkLst>
          <pc:docMk/>
          <pc:sldMk cId="3500037893" sldId="344"/>
        </pc:sldMkLst>
        <pc:spChg chg="mod">
          <ac:chgData name="Bateman, Bev" userId="78a4a1ab-f5ae-471d-a304-cc7fab5b40fa" providerId="ADAL" clId="{4CAAFCDF-D780-43F9-9435-299B1F34108C}" dt="2025-10-21T23:04:24.137" v="8962" actId="14100"/>
          <ac:spMkLst>
            <pc:docMk/>
            <pc:sldMk cId="3500037893" sldId="344"/>
            <ac:spMk id="4" creationId="{B6A53CD9-1102-EA9E-044D-76B4F756C4A0}"/>
          </ac:spMkLst>
        </pc:spChg>
        <pc:spChg chg="mod">
          <ac:chgData name="Bateman, Bev" userId="78a4a1ab-f5ae-471d-a304-cc7fab5b40fa" providerId="ADAL" clId="{4CAAFCDF-D780-43F9-9435-299B1F34108C}" dt="2025-10-21T21:44:20.272" v="3975" actId="20577"/>
          <ac:spMkLst>
            <pc:docMk/>
            <pc:sldMk cId="3500037893" sldId="344"/>
            <ac:spMk id="5" creationId="{BE47D5A6-78C5-662A-3DCB-7B5B6F9F63BF}"/>
          </ac:spMkLst>
        </pc:spChg>
      </pc:sldChg>
      <pc:sldChg chg="add del ord">
        <pc:chgData name="Bateman, Bev" userId="78a4a1ab-f5ae-471d-a304-cc7fab5b40fa" providerId="ADAL" clId="{4CAAFCDF-D780-43F9-9435-299B1F34108C}" dt="2025-10-21T23:12:33.426" v="9015" actId="47"/>
        <pc:sldMkLst>
          <pc:docMk/>
          <pc:sldMk cId="332910695" sldId="345"/>
        </pc:sldMkLst>
      </pc:sldChg>
      <pc:sldChg chg="modSp add mod">
        <pc:chgData name="Bateman, Bev" userId="78a4a1ab-f5ae-471d-a304-cc7fab5b40fa" providerId="ADAL" clId="{4CAAFCDF-D780-43F9-9435-299B1F34108C}" dt="2025-10-21T23:07:15.378" v="8976" actId="14100"/>
        <pc:sldMkLst>
          <pc:docMk/>
          <pc:sldMk cId="3201367959" sldId="346"/>
        </pc:sldMkLst>
        <pc:spChg chg="mod">
          <ac:chgData name="Bateman, Bev" userId="78a4a1ab-f5ae-471d-a304-cc7fab5b40fa" providerId="ADAL" clId="{4CAAFCDF-D780-43F9-9435-299B1F34108C}" dt="2025-10-21T23:07:15.378" v="8976" actId="14100"/>
          <ac:spMkLst>
            <pc:docMk/>
            <pc:sldMk cId="3201367959" sldId="346"/>
            <ac:spMk id="4" creationId="{CE4BE5A5-43A0-AC8C-C0E4-DFD778597A99}"/>
          </ac:spMkLst>
        </pc:spChg>
        <pc:spChg chg="mod">
          <ac:chgData name="Bateman, Bev" userId="78a4a1ab-f5ae-471d-a304-cc7fab5b40fa" providerId="ADAL" clId="{4CAAFCDF-D780-43F9-9435-299B1F34108C}" dt="2025-10-21T22:15:14.425" v="5966" actId="20577"/>
          <ac:spMkLst>
            <pc:docMk/>
            <pc:sldMk cId="3201367959" sldId="346"/>
            <ac:spMk id="5" creationId="{1C7FC17F-5652-52CC-A68B-7005171A9747}"/>
          </ac:spMkLst>
        </pc:spChg>
      </pc:sldChg>
      <pc:sldChg chg="modSp add mod">
        <pc:chgData name="Bateman, Bev" userId="78a4a1ab-f5ae-471d-a304-cc7fab5b40fa" providerId="ADAL" clId="{4CAAFCDF-D780-43F9-9435-299B1F34108C}" dt="2025-10-21T23:07:25.335" v="8977" actId="14100"/>
        <pc:sldMkLst>
          <pc:docMk/>
          <pc:sldMk cId="3391012271" sldId="347"/>
        </pc:sldMkLst>
        <pc:spChg chg="mod">
          <ac:chgData name="Bateman, Bev" userId="78a4a1ab-f5ae-471d-a304-cc7fab5b40fa" providerId="ADAL" clId="{4CAAFCDF-D780-43F9-9435-299B1F34108C}" dt="2025-10-21T23:07:25.335" v="8977" actId="14100"/>
          <ac:spMkLst>
            <pc:docMk/>
            <pc:sldMk cId="3391012271" sldId="347"/>
            <ac:spMk id="4" creationId="{3C2CFB41-31B9-B3A3-6EAC-527A7FE76ED8}"/>
          </ac:spMkLst>
        </pc:spChg>
        <pc:spChg chg="mod">
          <ac:chgData name="Bateman, Bev" userId="78a4a1ab-f5ae-471d-a304-cc7fab5b40fa" providerId="ADAL" clId="{4CAAFCDF-D780-43F9-9435-299B1F34108C}" dt="2025-10-21T22:15:52.377" v="6069" actId="20577"/>
          <ac:spMkLst>
            <pc:docMk/>
            <pc:sldMk cId="3391012271" sldId="347"/>
            <ac:spMk id="5" creationId="{ED5CD440-ACFC-C197-DD6E-3852AB408078}"/>
          </ac:spMkLst>
        </pc:spChg>
      </pc:sldChg>
      <pc:sldChg chg="modSp add mod">
        <pc:chgData name="Bateman, Bev" userId="78a4a1ab-f5ae-471d-a304-cc7fab5b40fa" providerId="ADAL" clId="{4CAAFCDF-D780-43F9-9435-299B1F34108C}" dt="2025-10-21T23:07:39.110" v="8978" actId="14100"/>
        <pc:sldMkLst>
          <pc:docMk/>
          <pc:sldMk cId="2555956123" sldId="348"/>
        </pc:sldMkLst>
        <pc:spChg chg="mod">
          <ac:chgData name="Bateman, Bev" userId="78a4a1ab-f5ae-471d-a304-cc7fab5b40fa" providerId="ADAL" clId="{4CAAFCDF-D780-43F9-9435-299B1F34108C}" dt="2025-10-21T23:07:39.110" v="8978" actId="14100"/>
          <ac:spMkLst>
            <pc:docMk/>
            <pc:sldMk cId="2555956123" sldId="348"/>
            <ac:spMk id="4" creationId="{8C2ABAA6-6D50-35BF-35C3-629F86AFCBF1}"/>
          </ac:spMkLst>
        </pc:spChg>
        <pc:spChg chg="mod">
          <ac:chgData name="Bateman, Bev" userId="78a4a1ab-f5ae-471d-a304-cc7fab5b40fa" providerId="ADAL" clId="{4CAAFCDF-D780-43F9-9435-299B1F34108C}" dt="2025-10-21T22:17:47.441" v="6287" actId="20577"/>
          <ac:spMkLst>
            <pc:docMk/>
            <pc:sldMk cId="2555956123" sldId="348"/>
            <ac:spMk id="5" creationId="{5DEDA463-B24E-E2E9-59AB-E5DE348C697A}"/>
          </ac:spMkLst>
        </pc:spChg>
      </pc:sldChg>
      <pc:sldChg chg="modSp add mod">
        <pc:chgData name="Bateman, Bev" userId="78a4a1ab-f5ae-471d-a304-cc7fab5b40fa" providerId="ADAL" clId="{4CAAFCDF-D780-43F9-9435-299B1F34108C}" dt="2025-10-21T23:07:50.305" v="8979" actId="14100"/>
        <pc:sldMkLst>
          <pc:docMk/>
          <pc:sldMk cId="1154038626" sldId="349"/>
        </pc:sldMkLst>
        <pc:spChg chg="mod">
          <ac:chgData name="Bateman, Bev" userId="78a4a1ab-f5ae-471d-a304-cc7fab5b40fa" providerId="ADAL" clId="{4CAAFCDF-D780-43F9-9435-299B1F34108C}" dt="2025-10-21T23:07:50.305" v="8979" actId="14100"/>
          <ac:spMkLst>
            <pc:docMk/>
            <pc:sldMk cId="1154038626" sldId="349"/>
            <ac:spMk id="4" creationId="{263ADA6A-FC26-DC7E-6B7F-16ADC8FE1BE0}"/>
          </ac:spMkLst>
        </pc:spChg>
        <pc:spChg chg="mod">
          <ac:chgData name="Bateman, Bev" userId="78a4a1ab-f5ae-471d-a304-cc7fab5b40fa" providerId="ADAL" clId="{4CAAFCDF-D780-43F9-9435-299B1F34108C}" dt="2025-10-21T22:19:51.782" v="6591" actId="20577"/>
          <ac:spMkLst>
            <pc:docMk/>
            <pc:sldMk cId="1154038626" sldId="349"/>
            <ac:spMk id="5" creationId="{105DF2D6-2309-9D29-441A-90852F995E72}"/>
          </ac:spMkLst>
        </pc:spChg>
      </pc:sldChg>
      <pc:sldChg chg="modSp add mod ord">
        <pc:chgData name="Bateman, Bev" userId="78a4a1ab-f5ae-471d-a304-cc7fab5b40fa" providerId="ADAL" clId="{4CAAFCDF-D780-43F9-9435-299B1F34108C}" dt="2025-10-22T01:09:03.855" v="9289"/>
        <pc:sldMkLst>
          <pc:docMk/>
          <pc:sldMk cId="2313037210" sldId="350"/>
        </pc:sldMkLst>
        <pc:spChg chg="mod">
          <ac:chgData name="Bateman, Bev" userId="78a4a1ab-f5ae-471d-a304-cc7fab5b40fa" providerId="ADAL" clId="{4CAAFCDF-D780-43F9-9435-299B1F34108C}" dt="2025-10-21T23:08:20.231" v="8982" actId="14100"/>
          <ac:spMkLst>
            <pc:docMk/>
            <pc:sldMk cId="2313037210" sldId="350"/>
            <ac:spMk id="4" creationId="{3FB6534B-0E60-C92D-561A-DC6517280673}"/>
          </ac:spMkLst>
        </pc:spChg>
        <pc:spChg chg="mod">
          <ac:chgData name="Bateman, Bev" userId="78a4a1ab-f5ae-471d-a304-cc7fab5b40fa" providerId="ADAL" clId="{4CAAFCDF-D780-43F9-9435-299B1F34108C}" dt="2025-10-21T22:26:42.011" v="7185" actId="20577"/>
          <ac:spMkLst>
            <pc:docMk/>
            <pc:sldMk cId="2313037210" sldId="350"/>
            <ac:spMk id="5" creationId="{119480F8-79B7-3484-0F5E-DE998658541A}"/>
          </ac:spMkLst>
        </pc:spChg>
      </pc:sldChg>
      <pc:sldChg chg="modSp add mod">
        <pc:chgData name="Bateman, Bev" userId="78a4a1ab-f5ae-471d-a304-cc7fab5b40fa" providerId="ADAL" clId="{4CAAFCDF-D780-43F9-9435-299B1F34108C}" dt="2025-10-21T23:08:30.802" v="8983" actId="14100"/>
        <pc:sldMkLst>
          <pc:docMk/>
          <pc:sldMk cId="2547515819" sldId="351"/>
        </pc:sldMkLst>
        <pc:spChg chg="mod">
          <ac:chgData name="Bateman, Bev" userId="78a4a1ab-f5ae-471d-a304-cc7fab5b40fa" providerId="ADAL" clId="{4CAAFCDF-D780-43F9-9435-299B1F34108C}" dt="2025-10-21T23:08:30.802" v="8983" actId="14100"/>
          <ac:spMkLst>
            <pc:docMk/>
            <pc:sldMk cId="2547515819" sldId="351"/>
            <ac:spMk id="4" creationId="{60F1BBF8-30AE-69F4-C506-2B0422894F64}"/>
          </ac:spMkLst>
        </pc:spChg>
        <pc:spChg chg="mod">
          <ac:chgData name="Bateman, Bev" userId="78a4a1ab-f5ae-471d-a304-cc7fab5b40fa" providerId="ADAL" clId="{4CAAFCDF-D780-43F9-9435-299B1F34108C}" dt="2025-10-21T22:29:13.316" v="7587" actId="20577"/>
          <ac:spMkLst>
            <pc:docMk/>
            <pc:sldMk cId="2547515819" sldId="351"/>
            <ac:spMk id="5" creationId="{357C83B6-D01F-69D1-412F-1C3559C70DA5}"/>
          </ac:spMkLst>
        </pc:spChg>
      </pc:sldChg>
      <pc:sldChg chg="modSp add mod">
        <pc:chgData name="Bateman, Bev" userId="78a4a1ab-f5ae-471d-a304-cc7fab5b40fa" providerId="ADAL" clId="{4CAAFCDF-D780-43F9-9435-299B1F34108C}" dt="2025-10-21T22:34:12.971" v="8498" actId="27636"/>
        <pc:sldMkLst>
          <pc:docMk/>
          <pc:sldMk cId="1439551889" sldId="352"/>
        </pc:sldMkLst>
        <pc:spChg chg="mod">
          <ac:chgData name="Bateman, Bev" userId="78a4a1ab-f5ae-471d-a304-cc7fab5b40fa" providerId="ADAL" clId="{4CAAFCDF-D780-43F9-9435-299B1F34108C}" dt="2025-10-21T22:31:49.250" v="7863" actId="20577"/>
          <ac:spMkLst>
            <pc:docMk/>
            <pc:sldMk cId="1439551889" sldId="352"/>
            <ac:spMk id="4" creationId="{1D27F24C-05DA-6D7A-AD94-83EBF6D2469F}"/>
          </ac:spMkLst>
        </pc:spChg>
        <pc:spChg chg="mod">
          <ac:chgData name="Bateman, Bev" userId="78a4a1ab-f5ae-471d-a304-cc7fab5b40fa" providerId="ADAL" clId="{4CAAFCDF-D780-43F9-9435-299B1F34108C}" dt="2025-10-21T22:34:12.971" v="8498" actId="27636"/>
          <ac:spMkLst>
            <pc:docMk/>
            <pc:sldMk cId="1439551889" sldId="352"/>
            <ac:spMk id="5" creationId="{57B62F59-19D8-93A5-8A3E-D81FA5854263}"/>
          </ac:spMkLst>
        </pc:spChg>
      </pc:sldChg>
      <pc:sldChg chg="modSp add mod">
        <pc:chgData name="Bateman, Bev" userId="78a4a1ab-f5ae-471d-a304-cc7fab5b40fa" providerId="ADAL" clId="{4CAAFCDF-D780-43F9-9435-299B1F34108C}" dt="2025-10-22T01:09:34.348" v="9305" actId="20577"/>
        <pc:sldMkLst>
          <pc:docMk/>
          <pc:sldMk cId="149902952" sldId="353"/>
        </pc:sldMkLst>
        <pc:spChg chg="mod">
          <ac:chgData name="Bateman, Bev" userId="78a4a1ab-f5ae-471d-a304-cc7fab5b40fa" providerId="ADAL" clId="{4CAAFCDF-D780-43F9-9435-299B1F34108C}" dt="2025-10-22T01:09:34.348" v="9305" actId="20577"/>
          <ac:spMkLst>
            <pc:docMk/>
            <pc:sldMk cId="149902952" sldId="353"/>
            <ac:spMk id="4" creationId="{E5C608E5-B8A5-CF89-F370-96BF56D3DEE2}"/>
          </ac:spMkLst>
        </pc:spChg>
        <pc:spChg chg="mod">
          <ac:chgData name="Bateman, Bev" userId="78a4a1ab-f5ae-471d-a304-cc7fab5b40fa" providerId="ADAL" clId="{4CAAFCDF-D780-43F9-9435-299B1F34108C}" dt="2025-10-21T22:34:18.147" v="8500" actId="27636"/>
          <ac:spMkLst>
            <pc:docMk/>
            <pc:sldMk cId="149902952" sldId="353"/>
            <ac:spMk id="5" creationId="{4C96EDDE-9205-F29D-8BA9-6CA83CAC112D}"/>
          </ac:spMkLst>
        </pc:spChg>
      </pc:sldChg>
      <pc:sldChg chg="add">
        <pc:chgData name="Bateman, Bev" userId="78a4a1ab-f5ae-471d-a304-cc7fab5b40fa" providerId="ADAL" clId="{4CAAFCDF-D780-43F9-9435-299B1F34108C}" dt="2025-10-21T23:12:48.986" v="9016"/>
        <pc:sldMkLst>
          <pc:docMk/>
          <pc:sldMk cId="688823644" sldId="354"/>
        </pc:sldMkLst>
      </pc:sldChg>
      <pc:sldChg chg="add del">
        <pc:chgData name="Bateman, Bev" userId="78a4a1ab-f5ae-471d-a304-cc7fab5b40fa" providerId="ADAL" clId="{4CAAFCDF-D780-43F9-9435-299B1F34108C}" dt="2025-10-21T22:46:47.803" v="8855" actId="47"/>
        <pc:sldMkLst>
          <pc:docMk/>
          <pc:sldMk cId="2516651867" sldId="354"/>
        </pc:sldMkLst>
      </pc:sldChg>
      <pc:sldChg chg="modSp add mod ord">
        <pc:chgData name="Bateman, Bev" userId="78a4a1ab-f5ae-471d-a304-cc7fab5b40fa" providerId="ADAL" clId="{4CAAFCDF-D780-43F9-9435-299B1F34108C}" dt="2025-10-22T01:10:16.117" v="9309"/>
        <pc:sldMkLst>
          <pc:docMk/>
          <pc:sldMk cId="2430116333" sldId="355"/>
        </pc:sldMkLst>
        <pc:spChg chg="mod">
          <ac:chgData name="Bateman, Bev" userId="78a4a1ab-f5ae-471d-a304-cc7fab5b40fa" providerId="ADAL" clId="{4CAAFCDF-D780-43F9-9435-299B1F34108C}" dt="2025-10-22T01:08:10.552" v="9194" actId="20577"/>
          <ac:spMkLst>
            <pc:docMk/>
            <pc:sldMk cId="2430116333" sldId="355"/>
            <ac:spMk id="4" creationId="{BFEA4592-4AC9-134E-D1A0-4E855221380F}"/>
          </ac:spMkLst>
        </pc:spChg>
      </pc:sldChg>
      <pc:sldChg chg="modSp add mod ord">
        <pc:chgData name="Bateman, Bev" userId="78a4a1ab-f5ae-471d-a304-cc7fab5b40fa" providerId="ADAL" clId="{4CAAFCDF-D780-43F9-9435-299B1F34108C}" dt="2025-10-22T01:13:12.420" v="9794" actId="15"/>
        <pc:sldMkLst>
          <pc:docMk/>
          <pc:sldMk cId="993291422" sldId="356"/>
        </pc:sldMkLst>
        <pc:spChg chg="mod">
          <ac:chgData name="Bateman, Bev" userId="78a4a1ab-f5ae-471d-a304-cc7fab5b40fa" providerId="ADAL" clId="{4CAAFCDF-D780-43F9-9435-299B1F34108C}" dt="2025-10-22T01:10:49.698" v="9362" actId="20577"/>
          <ac:spMkLst>
            <pc:docMk/>
            <pc:sldMk cId="993291422" sldId="356"/>
            <ac:spMk id="4" creationId="{56A59222-10A8-A27C-D412-BABFD84CADD8}"/>
          </ac:spMkLst>
        </pc:spChg>
        <pc:spChg chg="mod">
          <ac:chgData name="Bateman, Bev" userId="78a4a1ab-f5ae-471d-a304-cc7fab5b40fa" providerId="ADAL" clId="{4CAAFCDF-D780-43F9-9435-299B1F34108C}" dt="2025-10-22T01:13:12.420" v="9794" actId="15"/>
          <ac:spMkLst>
            <pc:docMk/>
            <pc:sldMk cId="993291422" sldId="356"/>
            <ac:spMk id="5" creationId="{37B64FF9-DFAD-0D69-2121-F18154B63817}"/>
          </ac:spMkLst>
        </pc:spChg>
      </pc:sldChg>
      <pc:sldChg chg="modSp add mod">
        <pc:chgData name="Bateman, Bev" userId="78a4a1ab-f5ae-471d-a304-cc7fab5b40fa" providerId="ADAL" clId="{4CAAFCDF-D780-43F9-9435-299B1F34108C}" dt="2025-10-22T01:14:26.908" v="10143" actId="20577"/>
        <pc:sldMkLst>
          <pc:docMk/>
          <pc:sldMk cId="2647304353" sldId="357"/>
        </pc:sldMkLst>
        <pc:spChg chg="mod">
          <ac:chgData name="Bateman, Bev" userId="78a4a1ab-f5ae-471d-a304-cc7fab5b40fa" providerId="ADAL" clId="{4CAAFCDF-D780-43F9-9435-299B1F34108C}" dt="2025-10-22T01:13:27.463" v="9821" actId="20577"/>
          <ac:spMkLst>
            <pc:docMk/>
            <pc:sldMk cId="2647304353" sldId="357"/>
            <ac:spMk id="4" creationId="{D78BC272-B653-B86E-A9E5-B035B3BC5C6E}"/>
          </ac:spMkLst>
        </pc:spChg>
        <pc:spChg chg="mod">
          <ac:chgData name="Bateman, Bev" userId="78a4a1ab-f5ae-471d-a304-cc7fab5b40fa" providerId="ADAL" clId="{4CAAFCDF-D780-43F9-9435-299B1F34108C}" dt="2025-10-22T01:14:26.908" v="10143" actId="20577"/>
          <ac:spMkLst>
            <pc:docMk/>
            <pc:sldMk cId="2647304353" sldId="357"/>
            <ac:spMk id="5" creationId="{757F1980-E5F2-B2E8-341A-BC1DB1BC618F}"/>
          </ac:spMkLst>
        </pc:spChg>
      </pc:sldChg>
      <pc:sldChg chg="modSp new mod">
        <pc:chgData name="Bateman, Bev" userId="78a4a1ab-f5ae-471d-a304-cc7fab5b40fa" providerId="ADAL" clId="{4CAAFCDF-D780-43F9-9435-299B1F34108C}" dt="2025-10-22T01:15:05.380" v="10220" actId="20577"/>
        <pc:sldMkLst>
          <pc:docMk/>
          <pc:sldMk cId="97800847" sldId="358"/>
        </pc:sldMkLst>
        <pc:spChg chg="mod">
          <ac:chgData name="Bateman, Bev" userId="78a4a1ab-f5ae-471d-a304-cc7fab5b40fa" providerId="ADAL" clId="{4CAAFCDF-D780-43F9-9435-299B1F34108C}" dt="2025-10-22T01:14:48.154" v="10152"/>
          <ac:spMkLst>
            <pc:docMk/>
            <pc:sldMk cId="97800847" sldId="358"/>
            <ac:spMk id="2" creationId="{DA5E617A-D003-EB12-D57A-8393057FCF9B}"/>
          </ac:spMkLst>
        </pc:spChg>
        <pc:spChg chg="mod">
          <ac:chgData name="Bateman, Bev" userId="78a4a1ab-f5ae-471d-a304-cc7fab5b40fa" providerId="ADAL" clId="{4CAAFCDF-D780-43F9-9435-299B1F34108C}" dt="2025-10-22T01:15:05.380" v="10220" actId="20577"/>
          <ac:spMkLst>
            <pc:docMk/>
            <pc:sldMk cId="97800847" sldId="358"/>
            <ac:spMk id="3" creationId="{B2D0DFCC-46EA-230F-371F-B74829FF876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8469A50E-E8DA-5A43-13C4-BCB267C8967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28B90A-4D22-8B60-3047-98DEB9E6D4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E672AF-BB4D-5B94-E873-DF1DBD3F0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rgbClr val="215F9A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CFDF2D-263F-CBDA-BA50-FF7E52A41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EB79E-1AD1-B052-245B-6C432955D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4DDDE-69D5-538F-B0AF-46B4E6A82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308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57EB4-8274-F389-5E6A-6016A8A58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2E0FD-3A04-143A-74E8-A6B6EA18CF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A1748F-AFFC-5FBC-C070-17A649A75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DA8CA-0D53-F91F-709F-594ED1194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72BA9D-0FBE-E21C-CD7A-9B50B349F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1" y="6356350"/>
            <a:ext cx="1981200" cy="365125"/>
          </a:xfrm>
        </p:spPr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DE7EFD57-83D4-31D7-53B0-339B2D7D15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5B70881-2B67-3714-516A-E620209388D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4509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5ED40C-E6F9-C8D2-93BE-DB599A4054B7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06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72FA5AAB-C49A-24EE-5805-BB0D1CB6EF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647CEA-CCBC-85C8-769F-6EB1E817F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5389DB-D65C-526B-69F1-A74BA8F43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rgbClr val="215F9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E3BE5-3F07-AD73-4E5E-F37E4C05E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36906-3AC4-3CBB-1F98-C86AC6539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FB382-6624-07D2-8368-F8F77F7CC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008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89F44-B6D1-8544-68B7-A872C16D0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EA03A-3391-2CE7-D730-334F5E931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AB949F-B28A-9264-B8EC-031E6DC96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BAAFB8-A51A-F1CB-253C-31E1280EB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560F56-B312-0F8B-E579-4699BBAD6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20F34A-E942-9980-2019-C5918B4A5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73267D-C5AE-9761-7C78-53D5A4FEAC9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B6A8C8-8A76-EE5C-9FAB-FDB47ACF043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608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B201A-8BEC-3603-F348-CA5D5169B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772CB7-54F2-96B7-F81B-C3E349E64D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28ECBF-97B9-BC61-4ECE-312CC1AE24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ECFAE4-E407-25D9-B60E-93DF16EB53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985CB2-5ED4-7517-266E-13E562F384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C92916-6ED3-6B46-1B84-579C4DC2C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7DFE36-08E7-4120-20E6-874418470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D5EFEF-AF1A-FACC-71D2-F9877ECA1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5E037D-5DFF-A4D6-BE22-AA8E8ADECBD3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A4782B-ADBE-2B4D-719C-CFC73DF5C473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161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BDFE1-75BC-8BD6-54AE-4977705CF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4FDEC0-FF32-2743-833F-C0B7A0E97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32EA48-69FB-2237-216F-9215D5D0A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43EE36-EC03-E904-96E2-C4286659C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862F37-C05E-5BF5-EDC0-8A4F5E917586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A1DF04-783D-8359-1448-2CDFC7E8363F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964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3A2CE6-A69E-CCCA-DF66-4FD1FFEAA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BC3A84-0208-0B3B-689E-AAF80DE8E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D1C485-DDAE-AB1C-4636-ADC0D7C4F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790040-9BC8-E946-FE37-C02EAE69FE5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EC329B-C99E-5D7B-1F29-A4F0EFF4E1E6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18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79380-DE9C-8CCD-4DA1-F05586C0F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7D30B2-55DE-C504-9E3A-3BD62A202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rgbClr val="00A9A2"/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450FA9-07D6-166A-39B7-F8124FC5F7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681E4D-E08B-F878-733E-C77BE40B8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65FB8-647B-4D32-2262-8D13CB1AD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C14A60-B17B-CC83-1A18-ABD7AC66D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1A3E2FD-63E9-94FE-1739-7DFFDCA1218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703937D-E1CD-84E3-B4DD-63E96CE2638E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542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CDF55-BA57-E5DC-80D0-3DE06102D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E88713-97F1-093C-46EC-6BBE819CCD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3050D8-5397-E71A-BF43-2EF01C376B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F4A7C7-D3BC-CB13-9F52-0FED231D0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881323-2052-4C0B-7913-50DA1C6A9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C19BE0-827B-CD1C-40FE-08F4D9D7D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EE8703-C482-9A21-673E-78D731CFAABA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3749FE7-F790-1538-D21B-1D66AEA12D6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600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56CE3B-4443-4245-9388-645771802984}"/>
              </a:ext>
            </a:extLst>
          </p:cNvPr>
          <p:cNvSpPr/>
          <p:nvPr userDrawn="1"/>
        </p:nvSpPr>
        <p:spPr>
          <a:xfrm flipH="1">
            <a:off x="-3" y="4108348"/>
            <a:ext cx="12192001" cy="27728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5862E9-536E-4626-8C0C-6FAA6AE303A2}"/>
              </a:ext>
            </a:extLst>
          </p:cNvPr>
          <p:cNvSpPr/>
          <p:nvPr userDrawn="1"/>
        </p:nvSpPr>
        <p:spPr>
          <a:xfrm>
            <a:off x="-2" y="0"/>
            <a:ext cx="12192000" cy="41083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19F45-EB56-4FA5-808F-BB728E7C2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81213-1F96-E346-BD7E-3C55A8DAD8B0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B7CB3A-28E9-4AEA-B6B8-C04BD8618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5F722E-367B-4CF9-89DC-0DE0C438B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ign on a window&#10;&#10;Description automatically generated">
            <a:extLst>
              <a:ext uri="{FF2B5EF4-FFF2-40B4-BE49-F238E27FC236}">
                <a16:creationId xmlns:a16="http://schemas.microsoft.com/office/drawing/2014/main" id="{C01689B2-989C-40CB-A763-1976CC488E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274" y="676059"/>
            <a:ext cx="2755166" cy="321754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D3CF7990-5974-46B6-A516-7B7BCDCFF7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6928" y="4108348"/>
            <a:ext cx="11099260" cy="1956441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Module Title Here</a:t>
            </a:r>
          </a:p>
        </p:txBody>
      </p:sp>
    </p:spTree>
    <p:extLst>
      <p:ext uri="{BB962C8B-B14F-4D97-AF65-F5344CB8AC3E}">
        <p14:creationId xmlns:p14="http://schemas.microsoft.com/office/powerpoint/2010/main" val="10532465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8469A50E-E8DA-5A43-13C4-BCB267C8967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28B90A-4D22-8B60-3047-98DEB9E6D4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E672AF-BB4D-5B94-E873-DF1DBD3F0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rgbClr val="215F9A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CFDF2D-263F-CBDA-BA50-FF7E52A41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EB79E-1AD1-B052-245B-6C432955D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4DDDE-69D5-538F-B0AF-46B4E6A82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566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57EB4-8274-F389-5E6A-6016A8A58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2E0FD-3A04-143A-74E8-A6B6EA18CF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A1748F-AFFC-5FBC-C070-17A649A75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DA8CA-0D53-F91F-709F-594ED1194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72BA9D-0FBE-E21C-CD7A-9B50B349F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1" y="6356350"/>
            <a:ext cx="1981200" cy="365125"/>
          </a:xfrm>
        </p:spPr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DE7EFD57-83D4-31D7-53B0-339B2D7D15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5B70881-2B67-3714-516A-E620209388D0}"/>
              </a:ext>
            </a:extLst>
          </p:cNvPr>
          <p:cNvSpPr/>
          <p:nvPr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4509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5ED40C-E6F9-C8D2-93BE-DB599A4054B7}"/>
              </a:ext>
            </a:extLst>
          </p:cNvPr>
          <p:cNvSpPr/>
          <p:nvPr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2211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72FA5AAB-C49A-24EE-5805-BB0D1CB6EF4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647CEA-CCBC-85C8-769F-6EB1E817F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5389DB-D65C-526B-69F1-A74BA8F43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rgbClr val="215F9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E3BE5-3F07-AD73-4E5E-F37E4C05E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36906-3AC4-3CBB-1F98-C86AC6539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FB382-6624-07D2-8368-F8F77F7CC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6426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89F44-B6D1-8544-68B7-A872C16D0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EA03A-3391-2CE7-D730-334F5E931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AB949F-B28A-9264-B8EC-031E6DC96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BAAFB8-A51A-F1CB-253C-31E1280EB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560F56-B312-0F8B-E579-4699BBAD6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20F34A-E942-9980-2019-C5918B4A5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73267D-C5AE-9761-7C78-53D5A4FEAC92}"/>
              </a:ext>
            </a:extLst>
          </p:cNvPr>
          <p:cNvSpPr/>
          <p:nvPr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B6A8C8-8A76-EE5C-9FAB-FDB47ACF0439}"/>
              </a:ext>
            </a:extLst>
          </p:cNvPr>
          <p:cNvSpPr/>
          <p:nvPr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8894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B201A-8BEC-3603-F348-CA5D5169B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772CB7-54F2-96B7-F81B-C3E349E64D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28ECBF-97B9-BC61-4ECE-312CC1AE24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ECFAE4-E407-25D9-B60E-93DF16EB53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985CB2-5ED4-7517-266E-13E562F384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C92916-6ED3-6B46-1B84-579C4DC2C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7DFE36-08E7-4120-20E6-874418470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D5EFEF-AF1A-FACC-71D2-F9877ECA1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5E037D-5DFF-A4D6-BE22-AA8E8ADECBD3}"/>
              </a:ext>
            </a:extLst>
          </p:cNvPr>
          <p:cNvSpPr/>
          <p:nvPr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A4782B-ADBE-2B4D-719C-CFC73DF5C473}"/>
              </a:ext>
            </a:extLst>
          </p:cNvPr>
          <p:cNvSpPr/>
          <p:nvPr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5373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BDFE1-75BC-8BD6-54AE-4977705CF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4FDEC0-FF32-2743-833F-C0B7A0E97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32EA48-69FB-2237-216F-9215D5D0A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43EE36-EC03-E904-96E2-C4286659C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862F37-C05E-5BF5-EDC0-8A4F5E917586}"/>
              </a:ext>
            </a:extLst>
          </p:cNvPr>
          <p:cNvSpPr/>
          <p:nvPr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A1DF04-783D-8359-1448-2CDFC7E8363F}"/>
              </a:ext>
            </a:extLst>
          </p:cNvPr>
          <p:cNvSpPr/>
          <p:nvPr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8045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3A2CE6-A69E-CCCA-DF66-4FD1FFEAA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BC3A84-0208-0B3B-689E-AAF80DE8E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D1C485-DDAE-AB1C-4636-ADC0D7C4F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790040-9BC8-E946-FE37-C02EAE69FE50}"/>
              </a:ext>
            </a:extLst>
          </p:cNvPr>
          <p:cNvSpPr/>
          <p:nvPr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EC329B-C99E-5D7B-1F29-A4F0EFF4E1E6}"/>
              </a:ext>
            </a:extLst>
          </p:cNvPr>
          <p:cNvSpPr/>
          <p:nvPr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0082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79380-DE9C-8CCD-4DA1-F05586C0F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7D30B2-55DE-C504-9E3A-3BD62A202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rgbClr val="00A9A2"/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450FA9-07D6-166A-39B7-F8124FC5F7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681E4D-E08B-F878-733E-C77BE40B8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65FB8-647B-4D32-2262-8D13CB1AD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C14A60-B17B-CC83-1A18-ABD7AC66D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1A3E2FD-63E9-94FE-1739-7DFFDCA12182}"/>
              </a:ext>
            </a:extLst>
          </p:cNvPr>
          <p:cNvSpPr/>
          <p:nvPr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703937D-E1CD-84E3-B4DD-63E96CE2638E}"/>
              </a:ext>
            </a:extLst>
          </p:cNvPr>
          <p:cNvSpPr/>
          <p:nvPr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1648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CDF55-BA57-E5DC-80D0-3DE06102D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E88713-97F1-093C-46EC-6BBE819CCD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3050D8-5397-E71A-BF43-2EF01C376B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F4A7C7-D3BC-CB13-9F52-0FED231D0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881323-2052-4C0B-7913-50DA1C6A9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C19BE0-827B-CD1C-40FE-08F4D9D7D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EE8703-C482-9A21-673E-78D731CFAABA}"/>
              </a:ext>
            </a:extLst>
          </p:cNvPr>
          <p:cNvSpPr/>
          <p:nvPr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3749FE7-F790-1538-D21B-1D66AEA12D69}"/>
              </a:ext>
            </a:extLst>
          </p:cNvPr>
          <p:cNvSpPr/>
          <p:nvPr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7693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56CE3B-4443-4245-9388-645771802984}"/>
              </a:ext>
            </a:extLst>
          </p:cNvPr>
          <p:cNvSpPr/>
          <p:nvPr/>
        </p:nvSpPr>
        <p:spPr>
          <a:xfrm flipH="1">
            <a:off x="-3" y="4108348"/>
            <a:ext cx="12192001" cy="27728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5862E9-536E-4626-8C0C-6FAA6AE303A2}"/>
              </a:ext>
            </a:extLst>
          </p:cNvPr>
          <p:cNvSpPr/>
          <p:nvPr/>
        </p:nvSpPr>
        <p:spPr>
          <a:xfrm>
            <a:off x="-2" y="0"/>
            <a:ext cx="12192000" cy="41083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19F45-EB56-4FA5-808F-BB728E7C2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81213-1F96-E346-BD7E-3C55A8DAD8B0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B7CB3A-28E9-4AEA-B6B8-C04BD8618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5F722E-367B-4CF9-89DC-0DE0C438B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ign on a window&#10;&#10;Description automatically generated">
            <a:extLst>
              <a:ext uri="{FF2B5EF4-FFF2-40B4-BE49-F238E27FC236}">
                <a16:creationId xmlns:a16="http://schemas.microsoft.com/office/drawing/2014/main" id="{C01689B2-989C-40CB-A763-1976CC488E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274" y="676059"/>
            <a:ext cx="2755166" cy="321754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D3CF7990-5974-46B6-A516-7B7BCDCFF7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6928" y="4108348"/>
            <a:ext cx="11099260" cy="1956441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Module Title Here</a:t>
            </a:r>
          </a:p>
        </p:txBody>
      </p:sp>
    </p:spTree>
    <p:extLst>
      <p:ext uri="{BB962C8B-B14F-4D97-AF65-F5344CB8AC3E}">
        <p14:creationId xmlns:p14="http://schemas.microsoft.com/office/powerpoint/2010/main" val="28540365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1784D8-B7BF-7715-D011-755248852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33240D-B491-079A-F566-20DE919E3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0AC80-8581-C188-24D5-DC99B8FF96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E6D1F-2DD7-C86D-230F-37693ADF59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8882C2-4551-F705-DB8D-0C52EE66D8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04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484530-0690-06CA-F0E1-FFD1FE1B9635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32CCC2-4C18-EA26-75D4-8E068864F5EB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5E977648-6887-9E8D-46BB-3263FBA5D01A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777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00A9A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1784D8-B7BF-7715-D011-755248852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33240D-B491-079A-F566-20DE919E3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0AC80-8581-C188-24D5-DC99B8FF96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E6D1F-2DD7-C86D-230F-37693ADF59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8882C2-4551-F705-DB8D-0C52EE66D8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04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484530-0690-06CA-F0E1-FFD1FE1B9635}"/>
              </a:ext>
            </a:extLst>
          </p:cNvPr>
          <p:cNvSpPr/>
          <p:nvPr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32CCC2-4C18-EA26-75D4-8E068864F5EB}"/>
              </a:ext>
            </a:extLst>
          </p:cNvPr>
          <p:cNvSpPr/>
          <p:nvPr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5E977648-6887-9E8D-46BB-3263FBA5D01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061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A9A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49463-3AF2-422A-A03A-CE5CFCB4C2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6928" y="4300372"/>
            <a:ext cx="11099260" cy="1956441"/>
          </a:xfrm>
        </p:spPr>
        <p:txBody>
          <a:bodyPr>
            <a:normAutofit fontScale="90000"/>
          </a:bodyPr>
          <a:lstStyle/>
          <a:p>
            <a:r>
              <a:rPr lang="en-US" dirty="0"/>
              <a:t>Behavioral Health</a:t>
            </a:r>
            <a:br>
              <a:rPr lang="en-US" dirty="0"/>
            </a:br>
            <a:r>
              <a:rPr lang="en-US" dirty="0"/>
              <a:t>and Faith Community Nursing</a:t>
            </a:r>
          </a:p>
        </p:txBody>
      </p:sp>
    </p:spTree>
    <p:extLst>
      <p:ext uri="{BB962C8B-B14F-4D97-AF65-F5344CB8AC3E}">
        <p14:creationId xmlns:p14="http://schemas.microsoft.com/office/powerpoint/2010/main" val="3660060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C521BA7-7DCC-483C-984C-EC3E10527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Outcomes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406B28BC-383B-CC4F-A8E3-885DC2A06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0B2384F0-66C6-4BCA-8B76-EE0A04A347B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9AB355D2-352E-DC02-5608-EB6F5DDCF781}"/>
              </a:ext>
            </a:extLst>
          </p:cNvPr>
          <p:cNvGrpSpPr/>
          <p:nvPr/>
        </p:nvGrpSpPr>
        <p:grpSpPr>
          <a:xfrm>
            <a:off x="841794" y="1849342"/>
            <a:ext cx="10508411" cy="4327621"/>
            <a:chOff x="841794" y="1849342"/>
            <a:chExt cx="10508411" cy="4327621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6EDB1B15-6F36-306D-AF28-F87BE52E12F9}"/>
                </a:ext>
              </a:extLst>
            </p:cNvPr>
            <p:cNvSpPr>
              <a:spLocks/>
            </p:cNvSpPr>
            <p:nvPr/>
          </p:nvSpPr>
          <p:spPr>
            <a:xfrm>
              <a:off x="841794" y="1849342"/>
              <a:ext cx="1946002" cy="4303902"/>
            </a:xfrm>
            <a:custGeom>
              <a:avLst/>
              <a:gdLst>
                <a:gd name="connsiteX0" fmla="*/ 0 w 1946002"/>
                <a:gd name="connsiteY0" fmla="*/ 0 h 4303902"/>
                <a:gd name="connsiteX1" fmla="*/ 1946002 w 1946002"/>
                <a:gd name="connsiteY1" fmla="*/ 0 h 4303902"/>
                <a:gd name="connsiteX2" fmla="*/ 1946002 w 1946002"/>
                <a:gd name="connsiteY2" fmla="*/ 4303902 h 4303902"/>
                <a:gd name="connsiteX3" fmla="*/ 0 w 1946002"/>
                <a:gd name="connsiteY3" fmla="*/ 4303902 h 4303902"/>
                <a:gd name="connsiteX4" fmla="*/ 0 w 1946002"/>
                <a:gd name="connsiteY4" fmla="*/ 0 h 4303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6002" h="4303902">
                  <a:moveTo>
                    <a:pt x="0" y="0"/>
                  </a:moveTo>
                  <a:lnTo>
                    <a:pt x="1946002" y="0"/>
                  </a:lnTo>
                  <a:lnTo>
                    <a:pt x="1946002" y="4303902"/>
                  </a:lnTo>
                  <a:lnTo>
                    <a:pt x="0" y="4303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1718" tIns="1965683" rIns="151718" bIns="416278" numCol="1" spcCol="1270" anchor="t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/>
                <a:t>Identify signs and symptoms of mental illness and their spiritual implications.</a:t>
              </a: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6197ACD-9295-1929-3FAE-211495BD469F}"/>
                </a:ext>
              </a:extLst>
            </p:cNvPr>
            <p:cNvSpPr>
              <a:spLocks/>
            </p:cNvSpPr>
            <p:nvPr/>
          </p:nvSpPr>
          <p:spPr>
            <a:xfrm>
              <a:off x="1406134" y="2613594"/>
              <a:ext cx="817320" cy="817320"/>
            </a:xfrm>
            <a:custGeom>
              <a:avLst/>
              <a:gdLst>
                <a:gd name="connsiteX0" fmla="*/ 0 w 817320"/>
                <a:gd name="connsiteY0" fmla="*/ 408660 h 817320"/>
                <a:gd name="connsiteX1" fmla="*/ 408660 w 817320"/>
                <a:gd name="connsiteY1" fmla="*/ 0 h 817320"/>
                <a:gd name="connsiteX2" fmla="*/ 817320 w 817320"/>
                <a:gd name="connsiteY2" fmla="*/ 408660 h 817320"/>
                <a:gd name="connsiteX3" fmla="*/ 408660 w 817320"/>
                <a:gd name="connsiteY3" fmla="*/ 817320 h 817320"/>
                <a:gd name="connsiteX4" fmla="*/ 0 w 817320"/>
                <a:gd name="connsiteY4" fmla="*/ 408660 h 817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7320" h="817320">
                  <a:moveTo>
                    <a:pt x="0" y="408660"/>
                  </a:moveTo>
                  <a:cubicBezTo>
                    <a:pt x="0" y="182963"/>
                    <a:pt x="182963" y="0"/>
                    <a:pt x="408660" y="0"/>
                  </a:cubicBezTo>
                  <a:cubicBezTo>
                    <a:pt x="634357" y="0"/>
                    <a:pt x="817320" y="182963"/>
                    <a:pt x="817320" y="408660"/>
                  </a:cubicBezTo>
                  <a:cubicBezTo>
                    <a:pt x="817320" y="634357"/>
                    <a:pt x="634357" y="817320"/>
                    <a:pt x="408660" y="817320"/>
                  </a:cubicBezTo>
                  <a:cubicBezTo>
                    <a:pt x="182963" y="817320"/>
                    <a:pt x="0" y="634357"/>
                    <a:pt x="0" y="408660"/>
                  </a:cubicBez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3416" tIns="132394" rIns="183416" bIns="132394" numCol="1" spcCol="1270" anchor="ctr" anchorCtr="0">
              <a:noAutofit/>
            </a:bodyPr>
            <a:lstStyle/>
            <a:p>
              <a:pPr marL="0" lvl="0" indent="0" algn="ctr" defTabSz="2667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6000" kern="1200"/>
                <a:t>1</a:t>
              </a:r>
              <a:endParaRPr lang="en-US" sz="6000" kern="1200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D046A16-5803-8211-BF3B-240383A7ACEE}"/>
                </a:ext>
              </a:extLst>
            </p:cNvPr>
            <p:cNvSpPr>
              <a:spLocks/>
            </p:cNvSpPr>
            <p:nvPr/>
          </p:nvSpPr>
          <p:spPr>
            <a:xfrm>
              <a:off x="841794" y="6176891"/>
              <a:ext cx="1946002" cy="72"/>
            </a:xfrm>
            <a:prstGeom prst="rect">
              <a:avLst/>
            </a:pr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57673A4-9677-7EEA-55C5-1D1872BD9003}"/>
                </a:ext>
              </a:extLst>
            </p:cNvPr>
            <p:cNvSpPr>
              <a:spLocks/>
            </p:cNvSpPr>
            <p:nvPr/>
          </p:nvSpPr>
          <p:spPr>
            <a:xfrm>
              <a:off x="2982396" y="1849342"/>
              <a:ext cx="1946002" cy="4303902"/>
            </a:xfrm>
            <a:custGeom>
              <a:avLst/>
              <a:gdLst>
                <a:gd name="connsiteX0" fmla="*/ 0 w 1946002"/>
                <a:gd name="connsiteY0" fmla="*/ 0 h 4303902"/>
                <a:gd name="connsiteX1" fmla="*/ 1946002 w 1946002"/>
                <a:gd name="connsiteY1" fmla="*/ 0 h 4303902"/>
                <a:gd name="connsiteX2" fmla="*/ 1946002 w 1946002"/>
                <a:gd name="connsiteY2" fmla="*/ 4303902 h 4303902"/>
                <a:gd name="connsiteX3" fmla="*/ 0 w 1946002"/>
                <a:gd name="connsiteY3" fmla="*/ 4303902 h 4303902"/>
                <a:gd name="connsiteX4" fmla="*/ 0 w 1946002"/>
                <a:gd name="connsiteY4" fmla="*/ 0 h 4303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6002" h="4303902">
                  <a:moveTo>
                    <a:pt x="0" y="0"/>
                  </a:moveTo>
                  <a:lnTo>
                    <a:pt x="1946002" y="0"/>
                  </a:lnTo>
                  <a:lnTo>
                    <a:pt x="1946002" y="4303902"/>
                  </a:lnTo>
                  <a:lnTo>
                    <a:pt x="0" y="4303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1718" tIns="1965683" rIns="151718" bIns="416278" numCol="1" spcCol="1270" anchor="t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/>
                <a:t>Identify signs and symptoms of behavioral health issues and their spiritual implications.</a:t>
              </a: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E732C739-0EB3-A7F1-5738-DC649A8066F1}"/>
                </a:ext>
              </a:extLst>
            </p:cNvPr>
            <p:cNvSpPr>
              <a:spLocks/>
            </p:cNvSpPr>
            <p:nvPr/>
          </p:nvSpPr>
          <p:spPr>
            <a:xfrm>
              <a:off x="3546737" y="2613594"/>
              <a:ext cx="817320" cy="817320"/>
            </a:xfrm>
            <a:custGeom>
              <a:avLst/>
              <a:gdLst>
                <a:gd name="connsiteX0" fmla="*/ 0 w 817320"/>
                <a:gd name="connsiteY0" fmla="*/ 408660 h 817320"/>
                <a:gd name="connsiteX1" fmla="*/ 408660 w 817320"/>
                <a:gd name="connsiteY1" fmla="*/ 0 h 817320"/>
                <a:gd name="connsiteX2" fmla="*/ 817320 w 817320"/>
                <a:gd name="connsiteY2" fmla="*/ 408660 h 817320"/>
                <a:gd name="connsiteX3" fmla="*/ 408660 w 817320"/>
                <a:gd name="connsiteY3" fmla="*/ 817320 h 817320"/>
                <a:gd name="connsiteX4" fmla="*/ 0 w 817320"/>
                <a:gd name="connsiteY4" fmla="*/ 408660 h 817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7320" h="817320">
                  <a:moveTo>
                    <a:pt x="0" y="408660"/>
                  </a:moveTo>
                  <a:cubicBezTo>
                    <a:pt x="0" y="182963"/>
                    <a:pt x="182963" y="0"/>
                    <a:pt x="408660" y="0"/>
                  </a:cubicBezTo>
                  <a:cubicBezTo>
                    <a:pt x="634357" y="0"/>
                    <a:pt x="817320" y="182963"/>
                    <a:pt x="817320" y="408660"/>
                  </a:cubicBezTo>
                  <a:cubicBezTo>
                    <a:pt x="817320" y="634357"/>
                    <a:pt x="634357" y="817320"/>
                    <a:pt x="408660" y="817320"/>
                  </a:cubicBezTo>
                  <a:cubicBezTo>
                    <a:pt x="182963" y="817320"/>
                    <a:pt x="0" y="634357"/>
                    <a:pt x="0" y="408660"/>
                  </a:cubicBez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3416" tIns="132394" rIns="183416" bIns="132394" numCol="1" spcCol="1270" anchor="ctr" anchorCtr="0">
              <a:noAutofit/>
            </a:bodyPr>
            <a:lstStyle/>
            <a:p>
              <a:pPr marL="0" lvl="0" indent="0" algn="ctr" defTabSz="2667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6000" kern="1200"/>
                <a:t>2</a:t>
              </a:r>
              <a:endParaRPr lang="en-US" sz="6000" kern="1200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521B632-FD64-0885-5118-EE94B2075607}"/>
                </a:ext>
              </a:extLst>
            </p:cNvPr>
            <p:cNvSpPr>
              <a:spLocks/>
            </p:cNvSpPr>
            <p:nvPr/>
          </p:nvSpPr>
          <p:spPr>
            <a:xfrm>
              <a:off x="2982396" y="6176891"/>
              <a:ext cx="1946002" cy="72"/>
            </a:xfrm>
            <a:prstGeom prst="rect">
              <a:avLst/>
            </a:pr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1B0114E-9BC0-536B-3862-E432F418CDFA}"/>
                </a:ext>
              </a:extLst>
            </p:cNvPr>
            <p:cNvSpPr>
              <a:spLocks/>
            </p:cNvSpPr>
            <p:nvPr/>
          </p:nvSpPr>
          <p:spPr>
            <a:xfrm>
              <a:off x="5122998" y="1849342"/>
              <a:ext cx="1946002" cy="4303902"/>
            </a:xfrm>
            <a:custGeom>
              <a:avLst/>
              <a:gdLst>
                <a:gd name="connsiteX0" fmla="*/ 0 w 1946002"/>
                <a:gd name="connsiteY0" fmla="*/ 0 h 4303902"/>
                <a:gd name="connsiteX1" fmla="*/ 1946002 w 1946002"/>
                <a:gd name="connsiteY1" fmla="*/ 0 h 4303902"/>
                <a:gd name="connsiteX2" fmla="*/ 1946002 w 1946002"/>
                <a:gd name="connsiteY2" fmla="*/ 4303902 h 4303902"/>
                <a:gd name="connsiteX3" fmla="*/ 0 w 1946002"/>
                <a:gd name="connsiteY3" fmla="*/ 4303902 h 4303902"/>
                <a:gd name="connsiteX4" fmla="*/ 0 w 1946002"/>
                <a:gd name="connsiteY4" fmla="*/ 0 h 4303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6002" h="4303902">
                  <a:moveTo>
                    <a:pt x="0" y="0"/>
                  </a:moveTo>
                  <a:lnTo>
                    <a:pt x="1946002" y="0"/>
                  </a:lnTo>
                  <a:lnTo>
                    <a:pt x="1946002" y="4303902"/>
                  </a:lnTo>
                  <a:lnTo>
                    <a:pt x="0" y="4303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1718" tIns="1965683" rIns="151718" bIns="416278" numCol="1" spcCol="1270" anchor="t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/>
                <a:t>Discuss the impact of various types of trauma on coping. Discuss how faith communities can help people who have ACEs. </a:t>
              </a: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FCD03E6-1632-F44D-CFC3-CA9B8ABFA366}"/>
                </a:ext>
              </a:extLst>
            </p:cNvPr>
            <p:cNvSpPr>
              <a:spLocks/>
            </p:cNvSpPr>
            <p:nvPr/>
          </p:nvSpPr>
          <p:spPr>
            <a:xfrm>
              <a:off x="5687339" y="2613594"/>
              <a:ext cx="817320" cy="817320"/>
            </a:xfrm>
            <a:custGeom>
              <a:avLst/>
              <a:gdLst>
                <a:gd name="connsiteX0" fmla="*/ 0 w 817320"/>
                <a:gd name="connsiteY0" fmla="*/ 408660 h 817320"/>
                <a:gd name="connsiteX1" fmla="*/ 408660 w 817320"/>
                <a:gd name="connsiteY1" fmla="*/ 0 h 817320"/>
                <a:gd name="connsiteX2" fmla="*/ 817320 w 817320"/>
                <a:gd name="connsiteY2" fmla="*/ 408660 h 817320"/>
                <a:gd name="connsiteX3" fmla="*/ 408660 w 817320"/>
                <a:gd name="connsiteY3" fmla="*/ 817320 h 817320"/>
                <a:gd name="connsiteX4" fmla="*/ 0 w 817320"/>
                <a:gd name="connsiteY4" fmla="*/ 408660 h 817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7320" h="817320">
                  <a:moveTo>
                    <a:pt x="0" y="408660"/>
                  </a:moveTo>
                  <a:cubicBezTo>
                    <a:pt x="0" y="182963"/>
                    <a:pt x="182963" y="0"/>
                    <a:pt x="408660" y="0"/>
                  </a:cubicBezTo>
                  <a:cubicBezTo>
                    <a:pt x="634357" y="0"/>
                    <a:pt x="817320" y="182963"/>
                    <a:pt x="817320" y="408660"/>
                  </a:cubicBezTo>
                  <a:cubicBezTo>
                    <a:pt x="817320" y="634357"/>
                    <a:pt x="634357" y="817320"/>
                    <a:pt x="408660" y="817320"/>
                  </a:cubicBezTo>
                  <a:cubicBezTo>
                    <a:pt x="182963" y="817320"/>
                    <a:pt x="0" y="634357"/>
                    <a:pt x="0" y="408660"/>
                  </a:cubicBez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3416" tIns="132394" rIns="183416" bIns="132394" numCol="1" spcCol="1270" anchor="ctr" anchorCtr="0">
              <a:noAutofit/>
            </a:bodyPr>
            <a:lstStyle/>
            <a:p>
              <a:pPr marL="0" lvl="0" indent="0" algn="ctr" defTabSz="2667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6000" kern="1200" dirty="0"/>
                <a:t>3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843DD0A-7680-1025-87F6-C35FC2B60B5F}"/>
                </a:ext>
              </a:extLst>
            </p:cNvPr>
            <p:cNvSpPr>
              <a:spLocks/>
            </p:cNvSpPr>
            <p:nvPr/>
          </p:nvSpPr>
          <p:spPr>
            <a:xfrm>
              <a:off x="5122998" y="6176891"/>
              <a:ext cx="1946002" cy="72"/>
            </a:xfrm>
            <a:prstGeom prst="rect">
              <a:avLst/>
            </a:pr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4F92CD41-0491-4D31-75E4-1F815B09C052}"/>
                </a:ext>
              </a:extLst>
            </p:cNvPr>
            <p:cNvSpPr>
              <a:spLocks/>
            </p:cNvSpPr>
            <p:nvPr/>
          </p:nvSpPr>
          <p:spPr>
            <a:xfrm>
              <a:off x="7263601" y="1849342"/>
              <a:ext cx="1946002" cy="4303902"/>
            </a:xfrm>
            <a:custGeom>
              <a:avLst/>
              <a:gdLst>
                <a:gd name="connsiteX0" fmla="*/ 0 w 1946002"/>
                <a:gd name="connsiteY0" fmla="*/ 0 h 4303902"/>
                <a:gd name="connsiteX1" fmla="*/ 1946002 w 1946002"/>
                <a:gd name="connsiteY1" fmla="*/ 0 h 4303902"/>
                <a:gd name="connsiteX2" fmla="*/ 1946002 w 1946002"/>
                <a:gd name="connsiteY2" fmla="*/ 4303902 h 4303902"/>
                <a:gd name="connsiteX3" fmla="*/ 0 w 1946002"/>
                <a:gd name="connsiteY3" fmla="*/ 4303902 h 4303902"/>
                <a:gd name="connsiteX4" fmla="*/ 0 w 1946002"/>
                <a:gd name="connsiteY4" fmla="*/ 0 h 4303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6002" h="4303902">
                  <a:moveTo>
                    <a:pt x="0" y="0"/>
                  </a:moveTo>
                  <a:lnTo>
                    <a:pt x="1946002" y="0"/>
                  </a:lnTo>
                  <a:lnTo>
                    <a:pt x="1946002" y="4303902"/>
                  </a:lnTo>
                  <a:lnTo>
                    <a:pt x="0" y="4303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1718" tIns="1965683" rIns="151718" bIns="416278" numCol="1" spcCol="1270" anchor="t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/>
                <a:t>Make appropriate referrals, based on assessment, to behavioral health resources.</a:t>
              </a: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F7D8C134-E98C-D828-D5C9-63A9677074CF}"/>
                </a:ext>
              </a:extLst>
            </p:cNvPr>
            <p:cNvSpPr>
              <a:spLocks/>
            </p:cNvSpPr>
            <p:nvPr/>
          </p:nvSpPr>
          <p:spPr>
            <a:xfrm>
              <a:off x="7827941" y="2613594"/>
              <a:ext cx="817320" cy="817320"/>
            </a:xfrm>
            <a:custGeom>
              <a:avLst/>
              <a:gdLst>
                <a:gd name="connsiteX0" fmla="*/ 0 w 817320"/>
                <a:gd name="connsiteY0" fmla="*/ 408660 h 817320"/>
                <a:gd name="connsiteX1" fmla="*/ 408660 w 817320"/>
                <a:gd name="connsiteY1" fmla="*/ 0 h 817320"/>
                <a:gd name="connsiteX2" fmla="*/ 817320 w 817320"/>
                <a:gd name="connsiteY2" fmla="*/ 408660 h 817320"/>
                <a:gd name="connsiteX3" fmla="*/ 408660 w 817320"/>
                <a:gd name="connsiteY3" fmla="*/ 817320 h 817320"/>
                <a:gd name="connsiteX4" fmla="*/ 0 w 817320"/>
                <a:gd name="connsiteY4" fmla="*/ 408660 h 817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7320" h="817320">
                  <a:moveTo>
                    <a:pt x="0" y="408660"/>
                  </a:moveTo>
                  <a:cubicBezTo>
                    <a:pt x="0" y="182963"/>
                    <a:pt x="182963" y="0"/>
                    <a:pt x="408660" y="0"/>
                  </a:cubicBezTo>
                  <a:cubicBezTo>
                    <a:pt x="634357" y="0"/>
                    <a:pt x="817320" y="182963"/>
                    <a:pt x="817320" y="408660"/>
                  </a:cubicBezTo>
                  <a:cubicBezTo>
                    <a:pt x="817320" y="634357"/>
                    <a:pt x="634357" y="817320"/>
                    <a:pt x="408660" y="817320"/>
                  </a:cubicBezTo>
                  <a:cubicBezTo>
                    <a:pt x="182963" y="817320"/>
                    <a:pt x="0" y="634357"/>
                    <a:pt x="0" y="408660"/>
                  </a:cubicBez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3416" tIns="132394" rIns="183416" bIns="132394" numCol="1" spcCol="1270" anchor="ctr" anchorCtr="0">
              <a:noAutofit/>
            </a:bodyPr>
            <a:lstStyle/>
            <a:p>
              <a:pPr algn="ctr" defTabSz="2667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6000" dirty="0"/>
                <a:t>4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1FF4D4E0-7C3A-E247-3322-BF40572EDA4F}"/>
                </a:ext>
              </a:extLst>
            </p:cNvPr>
            <p:cNvSpPr>
              <a:spLocks/>
            </p:cNvSpPr>
            <p:nvPr/>
          </p:nvSpPr>
          <p:spPr>
            <a:xfrm>
              <a:off x="7263601" y="6176891"/>
              <a:ext cx="1946002" cy="72"/>
            </a:xfrm>
            <a:prstGeom prst="rect">
              <a:avLst/>
            </a:pr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F78123BA-7C34-305B-F9EC-5E0C00F59957}"/>
                </a:ext>
              </a:extLst>
            </p:cNvPr>
            <p:cNvSpPr>
              <a:spLocks/>
            </p:cNvSpPr>
            <p:nvPr/>
          </p:nvSpPr>
          <p:spPr>
            <a:xfrm>
              <a:off x="9404203" y="1849342"/>
              <a:ext cx="1946002" cy="4303902"/>
            </a:xfrm>
            <a:custGeom>
              <a:avLst/>
              <a:gdLst>
                <a:gd name="connsiteX0" fmla="*/ 0 w 1946002"/>
                <a:gd name="connsiteY0" fmla="*/ 0 h 4303902"/>
                <a:gd name="connsiteX1" fmla="*/ 1946002 w 1946002"/>
                <a:gd name="connsiteY1" fmla="*/ 0 h 4303902"/>
                <a:gd name="connsiteX2" fmla="*/ 1946002 w 1946002"/>
                <a:gd name="connsiteY2" fmla="*/ 4303902 h 4303902"/>
                <a:gd name="connsiteX3" fmla="*/ 0 w 1946002"/>
                <a:gd name="connsiteY3" fmla="*/ 4303902 h 4303902"/>
                <a:gd name="connsiteX4" fmla="*/ 0 w 1946002"/>
                <a:gd name="connsiteY4" fmla="*/ 0 h 4303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6002" h="4303902">
                  <a:moveTo>
                    <a:pt x="0" y="0"/>
                  </a:moveTo>
                  <a:lnTo>
                    <a:pt x="1946002" y="0"/>
                  </a:lnTo>
                  <a:lnTo>
                    <a:pt x="1946002" y="4303902"/>
                  </a:lnTo>
                  <a:lnTo>
                    <a:pt x="0" y="4303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1718" tIns="1965683" rIns="151718" bIns="416278" numCol="1" spcCol="1270" anchor="t" anchorCtr="0">
              <a:noAutofit/>
            </a:bodyPr>
            <a:lstStyle/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 dirty="0"/>
                <a:t>Create a plan to transform and enhance the current environment of the faith community to ensure an environment recognized as caring by those needing behavioral health services.</a:t>
              </a: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C8F7129-D7C4-1E8E-DD16-4941A9F13A08}"/>
                </a:ext>
              </a:extLst>
            </p:cNvPr>
            <p:cNvSpPr>
              <a:spLocks/>
            </p:cNvSpPr>
            <p:nvPr/>
          </p:nvSpPr>
          <p:spPr>
            <a:xfrm>
              <a:off x="9968544" y="2613594"/>
              <a:ext cx="817320" cy="817320"/>
            </a:xfrm>
            <a:custGeom>
              <a:avLst/>
              <a:gdLst>
                <a:gd name="connsiteX0" fmla="*/ 0 w 817320"/>
                <a:gd name="connsiteY0" fmla="*/ 408660 h 817320"/>
                <a:gd name="connsiteX1" fmla="*/ 408660 w 817320"/>
                <a:gd name="connsiteY1" fmla="*/ 0 h 817320"/>
                <a:gd name="connsiteX2" fmla="*/ 817320 w 817320"/>
                <a:gd name="connsiteY2" fmla="*/ 408660 h 817320"/>
                <a:gd name="connsiteX3" fmla="*/ 408660 w 817320"/>
                <a:gd name="connsiteY3" fmla="*/ 817320 h 817320"/>
                <a:gd name="connsiteX4" fmla="*/ 0 w 817320"/>
                <a:gd name="connsiteY4" fmla="*/ 408660 h 817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7320" h="817320">
                  <a:moveTo>
                    <a:pt x="0" y="408660"/>
                  </a:moveTo>
                  <a:cubicBezTo>
                    <a:pt x="0" y="182963"/>
                    <a:pt x="182963" y="0"/>
                    <a:pt x="408660" y="0"/>
                  </a:cubicBezTo>
                  <a:cubicBezTo>
                    <a:pt x="634357" y="0"/>
                    <a:pt x="817320" y="182963"/>
                    <a:pt x="817320" y="408660"/>
                  </a:cubicBezTo>
                  <a:cubicBezTo>
                    <a:pt x="817320" y="634357"/>
                    <a:pt x="634357" y="817320"/>
                    <a:pt x="408660" y="817320"/>
                  </a:cubicBezTo>
                  <a:cubicBezTo>
                    <a:pt x="182963" y="817320"/>
                    <a:pt x="0" y="634357"/>
                    <a:pt x="0" y="408660"/>
                  </a:cubicBez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3416" tIns="132394" rIns="183416" bIns="132394" numCol="1" spcCol="1270" anchor="ctr" anchorCtr="0">
              <a:noAutofit/>
            </a:bodyPr>
            <a:lstStyle/>
            <a:p>
              <a:pPr lvl="0" indent="0" algn="ctr" defTabSz="2667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6000" dirty="0"/>
                <a:t>5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3A246142-8CF8-7C1F-9A7C-64FA5C118320}"/>
                </a:ext>
              </a:extLst>
            </p:cNvPr>
            <p:cNvSpPr>
              <a:spLocks/>
            </p:cNvSpPr>
            <p:nvPr/>
          </p:nvSpPr>
          <p:spPr>
            <a:xfrm>
              <a:off x="9404203" y="6176891"/>
              <a:ext cx="1946002" cy="72"/>
            </a:xfrm>
            <a:prstGeom prst="rect">
              <a:avLst/>
            </a:pr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703588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Adverse childhood experiences (ACEs)</a:t>
            </a:r>
            <a:r>
              <a:rPr lang="en-US" dirty="0"/>
              <a:t>: various forms of physical and emotional abuse, neglect, and household dysfunction that children either directly face or witness while growing up, before they have developed effective coping skills.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044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CC0168-CF68-A003-1269-BD8BF2129B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38AF76C-821E-170F-0D8F-60AA6EE7E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711649-CFF9-87A3-A085-83895982B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Behavioral health</a:t>
            </a:r>
            <a:r>
              <a:rPr lang="en-US" dirty="0"/>
              <a:t>: a state of mental and emotional being or choices and actions that affect wellness.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77EAB025-7ADB-08EF-3D68-E8D2F52B4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59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Caring environment</a:t>
            </a:r>
            <a:r>
              <a:rPr lang="en-US" dirty="0"/>
              <a:t>: a faith community recognized by the mentally ill as accepting, sympathetic, and well-informed.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9455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77B878-B8FA-F5CB-8612-168DB9482C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C85969B-D34E-4EB1-FA37-8E2065BEC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56B906E-8959-2B38-7615-DE159E2C9A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Inclusion</a:t>
            </a:r>
            <a:r>
              <a:rPr lang="en-US" dirty="0"/>
              <a:t>: the active, intentional, ongoing acceptance and welcome of diversity in employment, service, lifestyles, abilities, denominations, cultural groups, and other communities.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DC42B1A3-9A86-9AE0-CCD6-4D65A8046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4412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600" b="1" dirty="0"/>
              <a:t>Mental health</a:t>
            </a:r>
            <a:r>
              <a:rPr lang="en-US" sz="2600" dirty="0"/>
              <a:t>: a state of well-being in which individuals realize their own abilities, can cope with the normal stresses of life, can work productively and fruitfully, and are able to make a contribution to their community.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583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Multicultural faith community</a:t>
            </a:r>
            <a:r>
              <a:rPr lang="en-US" dirty="0"/>
              <a:t>: a faith community comprised of many cultures, such as the deaf, people from diverse countries, and people from distinct regions or heritage.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4792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Serious mental illness</a:t>
            </a:r>
            <a:r>
              <a:rPr lang="en-US" dirty="0"/>
              <a:t>: a psychological illness causing significant functional impairments that substantially interfere with major life activities.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6857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Stigma</a:t>
            </a:r>
            <a:r>
              <a:rPr lang="en-US" dirty="0"/>
              <a:t>: a mark of disgrace associated with a particular circumstance, quality, or person.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731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67290C-643A-FF68-52BD-FB2EEBE37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9416551-D10D-3458-B49C-384137933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0EF81B0-2D6D-C1A3-D64A-C4A8FC3F30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Trauma</a:t>
            </a:r>
            <a:r>
              <a:rPr lang="en-US" dirty="0"/>
              <a:t>: an emotional response to a distressing experience.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41654D58-4774-520E-E231-29562A666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5249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7B496D-4CA2-884E-2519-ED52BD5546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95B8517-6AD2-FD61-B28F-304F8EF96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5E48592-230E-B035-C3A7-13A2B01032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Trauma informed care</a:t>
            </a:r>
            <a:r>
              <a:rPr lang="en-US" dirty="0"/>
              <a:t>: a universal framework that involves making changes to programs, policies, and practices to understand, identify, and address trauma.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2EE6B027-4111-8393-10FE-9E939C5B2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1220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1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Identify signs and symptoms of mental illness and their spiritual implications.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2927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880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Mental and Behavioral Health Definitions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Mental health</a:t>
            </a:r>
          </a:p>
          <a:p>
            <a:r>
              <a:rPr lang="en-US" dirty="0"/>
              <a:t>Behavioral health</a:t>
            </a:r>
          </a:p>
          <a:p>
            <a:r>
              <a:rPr lang="en-US" dirty="0"/>
              <a:t>Serious mental illness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5108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477BB4-0826-A8CE-C71B-CD6A6F0CB9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8EEEA23-8802-4971-0101-7747A617E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Mental and Behavioral Health Definitions (continued)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A6FE86-AC0E-D088-59D8-CA4D138ECA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446712" cy="823912"/>
          </a:xfrm>
        </p:spPr>
        <p:txBody>
          <a:bodyPr>
            <a:normAutofit/>
          </a:bodyPr>
          <a:lstStyle/>
          <a:p>
            <a:r>
              <a:rPr lang="en-US" dirty="0"/>
              <a:t>Prevalent Adult DSM Diagnoses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35EFB8-67C7-7E16-CA9C-CE6F902659D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Major depression</a:t>
            </a:r>
          </a:p>
          <a:p>
            <a:r>
              <a:rPr lang="en-US" dirty="0"/>
              <a:t>Schizophrenia</a:t>
            </a:r>
          </a:p>
          <a:p>
            <a:r>
              <a:rPr lang="en-US" dirty="0"/>
              <a:t>Bipolar disorder</a:t>
            </a:r>
          </a:p>
          <a:p>
            <a:r>
              <a:rPr lang="en-US" dirty="0"/>
              <a:t>Borderline personality disorder</a:t>
            </a:r>
          </a:p>
          <a:p>
            <a:r>
              <a:rPr lang="en-US" dirty="0"/>
              <a:t>Antisocial personality disorder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D2073ED-547E-DDEE-4339-E2D3D34B13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199" y="1681163"/>
            <a:ext cx="5357813" cy="823912"/>
          </a:xfrm>
        </p:spPr>
        <p:txBody>
          <a:bodyPr>
            <a:normAutofit/>
          </a:bodyPr>
          <a:lstStyle/>
          <a:p>
            <a:r>
              <a:rPr lang="en-US" dirty="0"/>
              <a:t>Prevalent Child DSM Diagnoses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E773206-00A8-B314-B781-03428E9222D0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Attention deficit hyperactivity disorder</a:t>
            </a:r>
          </a:p>
          <a:p>
            <a:r>
              <a:rPr lang="en-US" dirty="0"/>
              <a:t>Depression</a:t>
            </a:r>
          </a:p>
          <a:p>
            <a:r>
              <a:rPr lang="en-US" dirty="0"/>
              <a:t>Behavioral disorders</a:t>
            </a:r>
          </a:p>
          <a:p>
            <a:r>
              <a:rPr lang="en-US" dirty="0"/>
              <a:t>Anxiety disorder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8A2603A-A610-0AB5-3339-1295DFE67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0839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DD47E5-B09D-192A-C22F-79827B6D3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77CD96F-5239-47C1-47CF-78E56B685C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880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Signs and Symptoms of Mental Illness in Adults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86B6AFB-51B5-028A-FA3E-62FD254D85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Major depression</a:t>
            </a:r>
          </a:p>
          <a:p>
            <a:r>
              <a:rPr lang="en-US" dirty="0"/>
              <a:t>Loss of interest or pleasure in favorite activities</a:t>
            </a:r>
          </a:p>
          <a:p>
            <a:r>
              <a:rPr lang="en-US" dirty="0"/>
              <a:t>Depressed mood for longer than two weeks</a:t>
            </a:r>
          </a:p>
          <a:p>
            <a:r>
              <a:rPr lang="en-US" dirty="0"/>
              <a:t>Thoughts of suicide</a:t>
            </a:r>
          </a:p>
          <a:p>
            <a:r>
              <a:rPr lang="en-US" dirty="0"/>
              <a:t>Feeling hopeless, overwhelmed, or helpless</a:t>
            </a:r>
          </a:p>
          <a:p>
            <a:r>
              <a:rPr lang="en-US" dirty="0"/>
              <a:t>Withdrawing from social network and family</a:t>
            </a:r>
          </a:p>
          <a:p>
            <a:r>
              <a:rPr lang="en-US" dirty="0"/>
              <a:t>Too much or too little sleep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03F5E64-CC62-5361-7928-EA624891D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2677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76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Signs and Symptoms of Mental Illness in Adults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Schizophrenia</a:t>
            </a:r>
          </a:p>
          <a:p>
            <a:r>
              <a:rPr lang="en-US" dirty="0"/>
              <a:t>Delusions</a:t>
            </a:r>
          </a:p>
          <a:p>
            <a:r>
              <a:rPr lang="en-US" dirty="0"/>
              <a:t>Hallucinations</a:t>
            </a:r>
          </a:p>
          <a:p>
            <a:r>
              <a:rPr lang="en-US" dirty="0"/>
              <a:t>Lack of concentration, memory</a:t>
            </a:r>
          </a:p>
          <a:p>
            <a:r>
              <a:rPr lang="en-US" dirty="0"/>
              <a:t>Inability to plan</a:t>
            </a:r>
          </a:p>
          <a:p>
            <a:r>
              <a:rPr lang="en-US" dirty="0"/>
              <a:t>Loss of motivation for self-care</a:t>
            </a:r>
          </a:p>
          <a:p>
            <a:r>
              <a:rPr lang="en-US" dirty="0"/>
              <a:t>Blunted emotions</a:t>
            </a:r>
          </a:p>
          <a:p>
            <a:r>
              <a:rPr lang="en-US" dirty="0"/>
              <a:t>Social withdrawal problems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1828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760"/>
            <a:ext cx="10515600" cy="1325880"/>
          </a:xfrm>
        </p:spPr>
        <p:txBody>
          <a:bodyPr>
            <a:normAutofit/>
          </a:bodyPr>
          <a:lstStyle/>
          <a:p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A9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ptos Display" panose="02110004020202020204"/>
                <a:ea typeface="+mj-ea"/>
                <a:cs typeface="+mj-cs"/>
              </a:rPr>
              <a:t>Signs and Symptoms of Mental Illness in Adults (continued)</a:t>
            </a:r>
            <a:endParaRPr lang="en-US" sz="4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Bipolar Disorder</a:t>
            </a:r>
          </a:p>
          <a:p>
            <a:r>
              <a:rPr lang="en-US" dirty="0"/>
              <a:t>Increased energy and over-activity</a:t>
            </a:r>
          </a:p>
          <a:p>
            <a:r>
              <a:rPr lang="en-US" dirty="0"/>
              <a:t>Elevated mood: feeling high, full of energy, invincible</a:t>
            </a:r>
          </a:p>
          <a:p>
            <a:r>
              <a:rPr lang="en-US" dirty="0"/>
              <a:t>Long periods of not sleeping</a:t>
            </a:r>
          </a:p>
          <a:p>
            <a:r>
              <a:rPr lang="en-US" dirty="0"/>
              <a:t>Irritability</a:t>
            </a:r>
          </a:p>
          <a:p>
            <a:r>
              <a:rPr lang="en-US" dirty="0"/>
              <a:t>Rapid thinking and speech</a:t>
            </a:r>
          </a:p>
          <a:p>
            <a:r>
              <a:rPr lang="en-US" dirty="0"/>
              <a:t>Lack of inhibitions: reckless spending, hypersexuality, risky behavior</a:t>
            </a:r>
          </a:p>
          <a:p>
            <a:r>
              <a:rPr lang="en-US" dirty="0"/>
              <a:t>Delusions of grandeur (feeling all-powerful, superior)</a:t>
            </a:r>
          </a:p>
          <a:p>
            <a:r>
              <a:rPr lang="en-US" dirty="0"/>
              <a:t>Lack of insight: inability to see episode as a sign of illness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7328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65125"/>
            <a:ext cx="10515600" cy="1325880"/>
          </a:xfrm>
        </p:spPr>
        <p:txBody>
          <a:bodyPr>
            <a:normAutofit/>
          </a:bodyPr>
          <a:lstStyle/>
          <a:p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A9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ptos Display" panose="02110004020202020204"/>
                <a:ea typeface="+mj-ea"/>
                <a:cs typeface="+mj-cs"/>
              </a:rPr>
              <a:t>Signs and Symptoms of Mental Illness in Adults (continued)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Anxiety Disorder</a:t>
            </a:r>
          </a:p>
          <a:p>
            <a:r>
              <a:rPr lang="en-US" dirty="0"/>
              <a:t>Restlessness</a:t>
            </a:r>
          </a:p>
          <a:p>
            <a:r>
              <a:rPr lang="en-US" dirty="0"/>
              <a:t>Fatigue</a:t>
            </a:r>
          </a:p>
          <a:p>
            <a:r>
              <a:rPr lang="en-US" dirty="0"/>
              <a:t>Difficulty concentrating</a:t>
            </a:r>
          </a:p>
          <a:p>
            <a:r>
              <a:rPr lang="en-US" dirty="0"/>
              <a:t>Irritability or explosive anger</a:t>
            </a:r>
          </a:p>
          <a:p>
            <a:r>
              <a:rPr lang="en-US" dirty="0"/>
              <a:t>Muscle tension</a:t>
            </a:r>
          </a:p>
          <a:p>
            <a:r>
              <a:rPr lang="en-US" dirty="0"/>
              <a:t>Sleep disturbances</a:t>
            </a:r>
          </a:p>
          <a:p>
            <a:r>
              <a:rPr lang="en-US" dirty="0"/>
              <a:t>Personality changes, such as becoming less social</a:t>
            </a:r>
          </a:p>
          <a:p>
            <a:r>
              <a:rPr lang="en-US" dirty="0"/>
              <a:t>Possible phobic disorders (fear of certain objects, situations)</a:t>
            </a:r>
          </a:p>
          <a:p>
            <a:r>
              <a:rPr lang="en-US" dirty="0"/>
              <a:t>Panic attacks (sudden, intense periods of fear or feelings of doom)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8626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A9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ptos Display" panose="02110004020202020204"/>
                <a:ea typeface="+mj-ea"/>
                <a:cs typeface="+mj-cs"/>
              </a:rPr>
              <a:t>Signs and Symptoms of Mental Illness in Adults (continued)</a:t>
            </a:r>
            <a:endParaRPr lang="en-US" sz="36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Post-traumatic Stress Disorder (PTSD)</a:t>
            </a:r>
          </a:p>
          <a:p>
            <a:r>
              <a:rPr lang="en-US" dirty="0"/>
              <a:t>Anxiety caused by circumstances or events that threaten a person’s physical well-being. </a:t>
            </a:r>
          </a:p>
          <a:p>
            <a:r>
              <a:rPr lang="en-US" dirty="0"/>
              <a:t>The traumatic event is re-experienced with fear or feelings of helplessness or horror and may appear in dreams or in recurrent thoughts. 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7847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3696DD-7F84-F241-2CB9-E238E1692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B042648-4F70-34F8-4DAF-45B81A904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A9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ptos Display" panose="02110004020202020204"/>
                <a:ea typeface="+mj-ea"/>
                <a:cs typeface="+mj-cs"/>
              </a:rPr>
              <a:t>Signs and Symptoms of Mental Illness in Adults (continued)</a:t>
            </a:r>
            <a:endParaRPr lang="en-US" sz="36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3A3F8E5-A461-972B-E9EA-3FE5281BD2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Borderline Personality Disorder</a:t>
            </a:r>
          </a:p>
          <a:p>
            <a:r>
              <a:rPr lang="en-US" dirty="0"/>
              <a:t>Frantic efforts to avoid real or imagined abandonment</a:t>
            </a:r>
          </a:p>
          <a:p>
            <a:r>
              <a:rPr lang="en-US" dirty="0"/>
              <a:t>A pattern of unstable and intense interpersonal relationships characterized by alternating between extremes of idealization and despair</a:t>
            </a:r>
          </a:p>
          <a:p>
            <a:r>
              <a:rPr lang="en-US" dirty="0"/>
              <a:t>Identity disturbance marked and persistent</a:t>
            </a:r>
          </a:p>
          <a:p>
            <a:r>
              <a:rPr lang="en-US" dirty="0"/>
              <a:t>Shifting views about self0image or sense of self with rapidly changing views about personal value; may feel nonexistent in the eyes of others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5A8337-B019-C65E-4ED0-803716E43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5101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3CE502-D8C9-3005-3DA3-616791E8FE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BDB5924-CF1B-0B6B-68ED-F5CDB0B47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A9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ptos Display" panose="02110004020202020204"/>
                <a:ea typeface="+mj-ea"/>
                <a:cs typeface="+mj-cs"/>
              </a:rPr>
              <a:t>Signs and Symptoms of Mental Illness in Adults (continued)</a:t>
            </a:r>
            <a:endParaRPr lang="en-US" sz="36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D338938-4987-E91E-83BD-53EDF9C10E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Borderline Personality Disorder (continued)</a:t>
            </a:r>
          </a:p>
          <a:p>
            <a:r>
              <a:rPr lang="en-US" dirty="0"/>
              <a:t>Impulsivity in at least two areas that are potentially self-damaging (e.g., spending, sex, substance abuse, reckless driving, binge eating)</a:t>
            </a:r>
          </a:p>
          <a:p>
            <a:r>
              <a:rPr lang="en-US" dirty="0"/>
              <a:t>Recurrent suicidal behavior, gestures, threats, or self-mutilating behavior</a:t>
            </a:r>
          </a:p>
          <a:p>
            <a:r>
              <a:rPr lang="en-US" dirty="0"/>
              <a:t>Affective (mood) instability (temper, recurrent physical fights)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272CD7E-D0ED-02A7-179F-405F803DC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1607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DB9B1E-3B50-8461-4D8B-A01EA4E5D2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6A53CD9-1102-EA9E-044D-76B4F756C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A9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ptos Display" panose="02110004020202020204"/>
                <a:ea typeface="+mj-ea"/>
                <a:cs typeface="+mj-cs"/>
              </a:rPr>
              <a:t>Signs and Symptoms of Mental Illness in Adults (continued)</a:t>
            </a:r>
            <a:endParaRPr lang="en-US" sz="36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47D5A6-78C5-662A-3DCB-7B5B6F9F6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Borderline Personality Disorder (continued)</a:t>
            </a:r>
          </a:p>
          <a:p>
            <a:r>
              <a:rPr lang="en-US" dirty="0"/>
              <a:t>Chronic feelings of emptiness</a:t>
            </a:r>
          </a:p>
          <a:p>
            <a:r>
              <a:rPr lang="en-US" dirty="0"/>
              <a:t>Transient, stress-related paranoid ideation or severe dissociative symptoms (e.g., frequently displays of emotional outbursts)</a:t>
            </a:r>
          </a:p>
          <a:p>
            <a:r>
              <a:rPr lang="en-US" dirty="0"/>
              <a:t>Difficulty controlling anger or experiencing intense anger that may result in verbal and/or physical conflicts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048CB0B-7F0E-891C-2B8A-AABEEC5B4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0378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A9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ptos Display" panose="02110004020202020204"/>
                <a:ea typeface="+mj-ea"/>
                <a:cs typeface="+mj-cs"/>
              </a:rPr>
              <a:t>Signs and Symptoms of Mental Illness in Adults (continued)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Antisocial Personality Disorder</a:t>
            </a:r>
          </a:p>
          <a:p>
            <a:r>
              <a:rPr lang="en-US" dirty="0"/>
              <a:t>Witty and charming disposition</a:t>
            </a:r>
          </a:p>
          <a:p>
            <a:r>
              <a:rPr lang="en-US" dirty="0"/>
              <a:t>Flattery and manipulation of others’ emotions</a:t>
            </a:r>
          </a:p>
          <a:p>
            <a:r>
              <a:rPr lang="en-US" dirty="0"/>
              <a:t>Repeated violation of the law</a:t>
            </a:r>
          </a:p>
          <a:p>
            <a:r>
              <a:rPr lang="en-US" dirty="0"/>
              <a:t>Disregard of the safety of self and others</a:t>
            </a:r>
          </a:p>
          <a:p>
            <a:r>
              <a:rPr lang="en-US" dirty="0"/>
              <a:t>Problems with substance abuse</a:t>
            </a:r>
          </a:p>
          <a:p>
            <a:r>
              <a:rPr lang="en-US" dirty="0"/>
              <a:t>Frequent lying, stealing, fighting</a:t>
            </a:r>
          </a:p>
          <a:p>
            <a:r>
              <a:rPr lang="en-US" dirty="0"/>
              <a:t>Little or no remorse for actions</a:t>
            </a:r>
          </a:p>
          <a:p>
            <a:r>
              <a:rPr lang="en-US" dirty="0"/>
              <a:t>Frequent anger, arrogance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6291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Signs and Symptoms of Mental Illness in Children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52544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Major Depression</a:t>
            </a:r>
          </a:p>
          <a:p>
            <a:r>
              <a:rPr lang="en-US" dirty="0"/>
              <a:t>Exhibits the same symptoms as those seen in adults</a:t>
            </a:r>
          </a:p>
          <a:p>
            <a:r>
              <a:rPr lang="en-US" dirty="0"/>
              <a:t>May include:</a:t>
            </a:r>
          </a:p>
          <a:p>
            <a:pPr lvl="1"/>
            <a:r>
              <a:rPr lang="en-US" dirty="0"/>
              <a:t>Sadness</a:t>
            </a:r>
          </a:p>
          <a:p>
            <a:pPr lvl="1"/>
            <a:r>
              <a:rPr lang="en-US" dirty="0"/>
              <a:t>Feelings of hopelessness</a:t>
            </a:r>
          </a:p>
          <a:p>
            <a:pPr lvl="1"/>
            <a:r>
              <a:rPr lang="en-US" dirty="0"/>
              <a:t>Mood changes</a:t>
            </a:r>
          </a:p>
          <a:p>
            <a:pPr lvl="1"/>
            <a:r>
              <a:rPr lang="en-US" dirty="0"/>
              <a:t>Stomachaches that do not respond to treatment</a:t>
            </a:r>
          </a:p>
          <a:p>
            <a:pPr lvl="1"/>
            <a:r>
              <a:rPr lang="en-US" dirty="0"/>
              <a:t>Complaints of physical illness</a:t>
            </a:r>
          </a:p>
          <a:p>
            <a:pPr lvl="1"/>
            <a:r>
              <a:rPr lang="en-US" dirty="0"/>
              <a:t>Recurring thoughts of death and suicide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9950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1325880"/>
          </a:xfrm>
        </p:spPr>
        <p:txBody>
          <a:bodyPr>
            <a:normAutofit/>
          </a:bodyPr>
          <a:lstStyle/>
          <a:p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A9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ptos Display" panose="02110004020202020204"/>
                <a:ea typeface="+mj-ea"/>
                <a:cs typeface="+mj-cs"/>
              </a:rPr>
              <a:t>Signs and Symptoms of Mental Illness in Children (continued)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Attention Deficit Hyperactive Disorder (ADHD)</a:t>
            </a:r>
          </a:p>
          <a:p>
            <a:r>
              <a:rPr lang="en-US" dirty="0"/>
              <a:t>Constant motion</a:t>
            </a:r>
          </a:p>
          <a:p>
            <a:r>
              <a:rPr lang="en-US" dirty="0"/>
              <a:t>Squirming and fidgeting</a:t>
            </a:r>
          </a:p>
          <a:p>
            <a:r>
              <a:rPr lang="en-US" dirty="0"/>
              <a:t>Inability to listen</a:t>
            </a:r>
          </a:p>
          <a:p>
            <a:r>
              <a:rPr lang="en-US" dirty="0"/>
              <a:t>Difficulty playing quietly</a:t>
            </a:r>
          </a:p>
          <a:p>
            <a:r>
              <a:rPr lang="en-US" dirty="0"/>
              <a:t>Talking incessantly</a:t>
            </a:r>
          </a:p>
          <a:p>
            <a:r>
              <a:rPr lang="en-US" dirty="0"/>
              <a:t>Interrupting and intruding on others</a:t>
            </a:r>
          </a:p>
          <a:p>
            <a:r>
              <a:rPr lang="en-US" dirty="0"/>
              <a:t>Not finishing tasks</a:t>
            </a:r>
          </a:p>
          <a:p>
            <a:r>
              <a:rPr lang="en-US" dirty="0"/>
              <a:t>Frequent distraction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2828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A9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ptos Display" panose="02110004020202020204"/>
                <a:ea typeface="+mj-ea"/>
                <a:cs typeface="+mj-cs"/>
              </a:rPr>
              <a:t>Signs and Symptoms of Mental Illness in Children (continued)</a:t>
            </a:r>
            <a:endParaRPr lang="en-US" sz="4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Behavior Disorders</a:t>
            </a:r>
          </a:p>
          <a:p>
            <a:r>
              <a:rPr lang="en-US" dirty="0"/>
              <a:t>Harming or threatening self, others, or pets</a:t>
            </a:r>
          </a:p>
          <a:p>
            <a:r>
              <a:rPr lang="en-US" dirty="0"/>
              <a:t>Damaging or destroying property</a:t>
            </a:r>
          </a:p>
          <a:p>
            <a:r>
              <a:rPr lang="en-US" dirty="0"/>
              <a:t>Lying or stealing</a:t>
            </a:r>
          </a:p>
          <a:p>
            <a:r>
              <a:rPr lang="en-US" dirty="0"/>
              <a:t>Poor performance in school, skipping school</a:t>
            </a:r>
          </a:p>
          <a:p>
            <a:r>
              <a:rPr lang="en-US" dirty="0"/>
              <a:t>Early smoking, drinking, or drug use</a:t>
            </a:r>
          </a:p>
          <a:p>
            <a:r>
              <a:rPr lang="en-US" dirty="0"/>
              <a:t>Early sexual activity</a:t>
            </a:r>
          </a:p>
          <a:p>
            <a:r>
              <a:rPr lang="en-US" dirty="0"/>
              <a:t>Frequent arguments and tantrums</a:t>
            </a:r>
          </a:p>
          <a:p>
            <a:r>
              <a:rPr lang="en-US" dirty="0"/>
              <a:t>Hostility toward authority figures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1423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Substance-Induced Disorders in Adults and Children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983074-903D-EEA3-B02D-033903FB97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10512424" cy="823912"/>
          </a:xfrm>
        </p:spPr>
        <p:txBody>
          <a:bodyPr>
            <a:normAutofit fontScale="85000" lnSpcReduction="10000"/>
          </a:bodyPr>
          <a:lstStyle/>
          <a:p>
            <a:r>
              <a:rPr lang="en-US" b="0" dirty="0"/>
              <a:t>Research has shown a strong relationship between Adverse Childhood Experiences (ACEs), substance abuse disorders, and behavioral problems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/>
              <a:t>Alcohol</a:t>
            </a:r>
          </a:p>
          <a:p>
            <a:r>
              <a:rPr lang="en-US" dirty="0"/>
              <a:t>Cannabis</a:t>
            </a:r>
          </a:p>
          <a:p>
            <a:r>
              <a:rPr lang="en-US" dirty="0"/>
              <a:t>Hallucinogens</a:t>
            </a:r>
          </a:p>
          <a:p>
            <a:r>
              <a:rPr lang="en-US" dirty="0"/>
              <a:t>Opioids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AB29181-5F54-FFB4-E6DD-2A42EF7FC6A0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US" dirty="0"/>
              <a:t>Sedatives and hypnotics</a:t>
            </a:r>
          </a:p>
          <a:p>
            <a:r>
              <a:rPr lang="en-US" dirty="0"/>
              <a:t>Anxiolytics</a:t>
            </a:r>
          </a:p>
          <a:p>
            <a:r>
              <a:rPr lang="en-US" dirty="0"/>
              <a:t>Stimulants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148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Substance-Induced Disorders in Adults and Children </a:t>
            </a: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(continued)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52544"/>
          </a:xfrm>
        </p:spPr>
        <p:txBody>
          <a:bodyPr/>
          <a:lstStyle/>
          <a:p>
            <a:r>
              <a:rPr lang="en-US" dirty="0"/>
              <a:t>Substance taken in larger amounts than intended</a:t>
            </a:r>
          </a:p>
          <a:p>
            <a:r>
              <a:rPr lang="en-US" dirty="0"/>
              <a:t>Increased activity to obtain the substance</a:t>
            </a:r>
          </a:p>
          <a:p>
            <a:r>
              <a:rPr lang="en-US" dirty="0"/>
              <a:t>Recurrent failure to fulfill major role </a:t>
            </a:r>
          </a:p>
          <a:p>
            <a:r>
              <a:rPr lang="en-US" dirty="0"/>
              <a:t>Abandoned activities</a:t>
            </a:r>
          </a:p>
          <a:p>
            <a:r>
              <a:rPr lang="en-US" dirty="0"/>
              <a:t>Use in risky situations </a:t>
            </a:r>
          </a:p>
          <a:p>
            <a:r>
              <a:rPr lang="en-US" dirty="0"/>
              <a:t>Sleep difficulty </a:t>
            </a:r>
          </a:p>
          <a:p>
            <a:r>
              <a:rPr lang="en-US" dirty="0"/>
              <a:t>Nervousness, anxiety, irritability, anger, aggression (APA, 2013)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7473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Implications of Mental Illness on Spirituality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Isolation</a:t>
            </a:r>
          </a:p>
          <a:p>
            <a:r>
              <a:rPr lang="en-US" dirty="0"/>
              <a:t>frustration with emotional pain</a:t>
            </a:r>
          </a:p>
          <a:p>
            <a:r>
              <a:rPr lang="en-US" dirty="0"/>
              <a:t>Hallucinations and delusions present in the psychotic state may lead certain mentally ill individuals to believe that God is talking to them, and to interpret biblical readings erroneously (Simpson, 2013)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1236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2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Identify signs and symptoms of behavioral health issues and their spiritual implications.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7804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History of the Church’s Care for People with Mental Illness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52544"/>
          </a:xfrm>
        </p:spPr>
        <p:txBody>
          <a:bodyPr/>
          <a:lstStyle/>
          <a:p>
            <a:r>
              <a:rPr lang="en-US" dirty="0"/>
              <a:t>Religious beliefs influenced misunderstanding</a:t>
            </a:r>
          </a:p>
          <a:p>
            <a:r>
              <a:rPr lang="en-US" dirty="0"/>
              <a:t>Characterized as possessed by demons or evil spirits</a:t>
            </a:r>
          </a:p>
          <a:p>
            <a:r>
              <a:rPr lang="en-US" dirty="0"/>
              <a:t>Fears that mental illness was contagious</a:t>
            </a:r>
          </a:p>
          <a:p>
            <a:r>
              <a:rPr lang="en-US" dirty="0"/>
              <a:t>Major religious traditions care for the mentally ill and emotionally vulnerable 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7993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History of the Church’s Care for People with Mental Illness </a:t>
            </a: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52544"/>
          </a:xfrm>
        </p:spPr>
        <p:txBody>
          <a:bodyPr/>
          <a:lstStyle/>
          <a:p>
            <a:r>
              <a:rPr lang="en-US" dirty="0"/>
              <a:t>Breakthroughs championed by religious organizations </a:t>
            </a:r>
          </a:p>
          <a:p>
            <a:r>
              <a:rPr lang="en-US" dirty="0"/>
              <a:t>Congregations turning a blind eye to mental illness led families to leave the faith community </a:t>
            </a:r>
          </a:p>
          <a:p>
            <a:r>
              <a:rPr lang="en-US" dirty="0"/>
              <a:t>Families would like assistance </a:t>
            </a:r>
          </a:p>
          <a:p>
            <a:r>
              <a:rPr lang="en-US" dirty="0"/>
              <a:t>Faith community often overlooks needs of the mentally ill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85291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Barriers to Effective Ministry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“No casserole” disease</a:t>
            </a:r>
          </a:p>
          <a:p>
            <a:r>
              <a:rPr lang="en-US" dirty="0"/>
              <a:t>Silence</a:t>
            </a:r>
          </a:p>
          <a:p>
            <a:r>
              <a:rPr lang="en-US" dirty="0"/>
              <a:t>Lack of knowledge of the signs of mental illness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7957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have you seen happen to the spirituality of people who have been diagnosed with mental illness?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39FC5D-8F2A-AC83-4F39-2353A152B7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0731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3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Discuss the impact of various types of trauma on coping. Discuss how faith communities can support people who have ACEs.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25622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Types of Trauma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Acute</a:t>
            </a:r>
          </a:p>
          <a:p>
            <a:r>
              <a:rPr lang="en-US" dirty="0"/>
              <a:t>Chronic</a:t>
            </a:r>
          </a:p>
          <a:p>
            <a:r>
              <a:rPr lang="en-US" dirty="0"/>
              <a:t>Complex</a:t>
            </a:r>
          </a:p>
          <a:p>
            <a:r>
              <a:rPr lang="en-US" dirty="0"/>
              <a:t>Secondary or vicarious</a:t>
            </a:r>
          </a:p>
          <a:p>
            <a:r>
              <a:rPr lang="en-US" dirty="0"/>
              <a:t>Adverse Childhood Experiences (ACEs)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22969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5C00E3-AD0D-E95D-81C6-342F6EE9F1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E4BE5A5-43A0-AC8C-C0E4-DFD778597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Impact on Coping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C7FC17F-5652-52CC-A68B-7005171A97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Can cause neurobiological changes</a:t>
            </a:r>
          </a:p>
          <a:p>
            <a:pPr lvl="1"/>
            <a:r>
              <a:rPr lang="en-US" dirty="0"/>
              <a:t>Amygdala</a:t>
            </a:r>
          </a:p>
          <a:p>
            <a:pPr lvl="1"/>
            <a:r>
              <a:rPr lang="en-US" dirty="0"/>
              <a:t>Hippocampus</a:t>
            </a:r>
          </a:p>
          <a:p>
            <a:pPr lvl="1"/>
            <a:r>
              <a:rPr lang="en-US" dirty="0"/>
              <a:t>Prefrontal cortex</a:t>
            </a:r>
          </a:p>
          <a:p>
            <a:r>
              <a:rPr lang="en-US" dirty="0"/>
              <a:t>Results in </a:t>
            </a:r>
          </a:p>
          <a:p>
            <a:pPr lvl="1"/>
            <a:r>
              <a:rPr lang="en-US" dirty="0"/>
              <a:t>Diminished ability to function</a:t>
            </a:r>
          </a:p>
          <a:p>
            <a:pPr lvl="2"/>
            <a:r>
              <a:rPr lang="en-US" dirty="0"/>
              <a:t>Socially</a:t>
            </a:r>
          </a:p>
          <a:p>
            <a:pPr lvl="2"/>
            <a:r>
              <a:rPr lang="en-US" dirty="0"/>
              <a:t>Emotionally</a:t>
            </a:r>
          </a:p>
          <a:p>
            <a:pPr lvl="2"/>
            <a:r>
              <a:rPr lang="en-US" dirty="0"/>
              <a:t>Cognitively (CDC, 2023)</a:t>
            </a:r>
          </a:p>
          <a:p>
            <a:pPr lvl="1"/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6DEB8A9-1A5B-8390-D8E7-0FE3EDF086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3679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056003-42C4-0B47-57D6-BBFAF5C056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C2CFB41-31B9-B3A3-6EAC-527A7FE76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Impact on Coping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D5CD440-ACFC-C197-DD6E-3852AB4080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Manifests as</a:t>
            </a:r>
          </a:p>
          <a:p>
            <a:pPr lvl="1"/>
            <a:r>
              <a:rPr lang="en-US" dirty="0"/>
              <a:t>Anxiety</a:t>
            </a:r>
          </a:p>
          <a:p>
            <a:pPr lvl="1"/>
            <a:r>
              <a:rPr lang="en-US" dirty="0"/>
              <a:t>Depression</a:t>
            </a:r>
          </a:p>
          <a:p>
            <a:pPr lvl="1"/>
            <a:r>
              <a:rPr lang="en-US" dirty="0"/>
              <a:t>Substance abuse</a:t>
            </a:r>
          </a:p>
          <a:p>
            <a:pPr lvl="1"/>
            <a:r>
              <a:rPr lang="en-US" dirty="0"/>
              <a:t>Poorly controlled chronic diseases</a:t>
            </a:r>
          </a:p>
          <a:p>
            <a:pPr lvl="2"/>
            <a:r>
              <a:rPr lang="en-US" dirty="0"/>
              <a:t>Hypertension</a:t>
            </a:r>
          </a:p>
          <a:p>
            <a:pPr lvl="2"/>
            <a:r>
              <a:rPr lang="en-US" dirty="0"/>
              <a:t>Diabetes (Champine, 2022)</a:t>
            </a:r>
          </a:p>
          <a:p>
            <a:pPr lvl="1"/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D60CA7D-AD0A-98F5-B3F7-E51E106E7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01227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0E66AF-6DF9-D17F-9131-134F37892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C2ABAA6-6D50-35BF-35C3-629F86AFC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Impact on Coping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DEDA463-B24E-E2E9-59AB-E5DE348C69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 estimated 64% of adults report experiencing some type of trauma prior to turning 18 (CDC, 2023)</a:t>
            </a:r>
          </a:p>
          <a:p>
            <a:r>
              <a:rPr lang="en-US" dirty="0"/>
              <a:t>The FCN should be prepared to address trauma when mental health needs are identified</a:t>
            </a:r>
          </a:p>
          <a:p>
            <a:pPr lvl="1"/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261D374-7B48-912B-1223-F86B234E2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9561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408150-A6AB-9FC3-28B2-DB7F58F7EA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63ADA6A-FC26-DC7E-6B7F-16ADC8FE1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Trauma Informed Care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05DF2D6-2309-9D29-441A-90852F995E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Recognize how common trauma is</a:t>
            </a:r>
          </a:p>
          <a:p>
            <a:r>
              <a:rPr lang="en-US" dirty="0"/>
              <a:t>Understand that every healthcare consumer may have experience serious trauma</a:t>
            </a:r>
          </a:p>
          <a:p>
            <a:r>
              <a:rPr lang="en-US" dirty="0"/>
              <a:t>Safety in present relationship is questioned</a:t>
            </a:r>
          </a:p>
          <a:p>
            <a:r>
              <a:rPr lang="en-US" dirty="0"/>
              <a:t>Past relationships are rarely questioned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94E64ED-FE8C-6C47-9975-87074F9AB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03862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4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700" dirty="0"/>
              <a:t>Make appropriate referrals, based on assessment, to behavioral health resources. </a:t>
            </a:r>
          </a:p>
          <a:p>
            <a:endParaRPr lang="en-US" sz="2700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38735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Appropriate Assessment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The goals are to:</a:t>
            </a:r>
          </a:p>
          <a:p>
            <a:r>
              <a:rPr lang="en-US" dirty="0"/>
              <a:t>keep the person safe</a:t>
            </a:r>
          </a:p>
          <a:p>
            <a:r>
              <a:rPr lang="en-US" dirty="0"/>
              <a:t>refer to the appropriate level of care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0462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4C2E31-73F0-D523-3DF8-E22DD1DFFD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FB6534B-0E60-C92D-561A-DC6517280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Appropriate Assessment </a:t>
            </a: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19480F8-79B7-3484-0F5E-DE99865854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Panic attack, fear of dying, or extreme distress requires:</a:t>
            </a:r>
          </a:p>
          <a:p>
            <a:r>
              <a:rPr lang="en-US" dirty="0"/>
              <a:t>Monitor physical symptoms as well as mental and emotional symptoms</a:t>
            </a:r>
          </a:p>
          <a:p>
            <a:r>
              <a:rPr lang="en-US" dirty="0"/>
              <a:t>Be aware that people experiencing a panic attack may think they are having a heart attack</a:t>
            </a:r>
          </a:p>
          <a:p>
            <a:r>
              <a:rPr lang="en-US" dirty="0"/>
              <a:t>If the individual has had panic attacks previously, ask what has worked before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650CBEE-D830-D34A-0FFB-B5A57E88D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03721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Appropriate Assessment </a:t>
            </a: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An appropriate assessment includes: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Assess for threat of harm to self or others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Listen nonjudgmentally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Give reassurance and information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Encourage appropriate professional help</a:t>
            </a:r>
          </a:p>
          <a:p>
            <a:pPr lvl="1"/>
            <a:r>
              <a:rPr lang="en-US" dirty="0"/>
              <a:t>Do not leave the person alone</a:t>
            </a:r>
          </a:p>
          <a:p>
            <a:pPr lvl="1"/>
            <a:r>
              <a:rPr lang="en-US" dirty="0"/>
              <a:t>Contact the therapist</a:t>
            </a:r>
          </a:p>
          <a:p>
            <a:pPr lvl="1"/>
            <a:r>
              <a:rPr lang="en-US" dirty="0"/>
              <a:t>Accompany the person to the local hospital for evaluation</a:t>
            </a:r>
          </a:p>
          <a:p>
            <a:pPr lvl="1"/>
            <a:r>
              <a:rPr lang="en-US" dirty="0"/>
              <a:t>File a mental detention order with the local emergency room or law enforcement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50535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236B80-F043-79C5-F123-6362660A91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0F1BBF8-30AE-69F4-C506-2B0422894F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Appropriate Assessment </a:t>
            </a: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57C83B6-D01F-69D1-412F-1C3559C70D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Substance abuse symptoms require:</a:t>
            </a:r>
          </a:p>
          <a:p>
            <a:r>
              <a:rPr lang="en-US" dirty="0"/>
              <a:t>Try to get individual to a safe place</a:t>
            </a:r>
          </a:p>
          <a:p>
            <a:r>
              <a:rPr lang="en-US" dirty="0"/>
              <a:t>If unable to manage the situation, or if the person becomes aggressive, keep yourself and others safe, isolating the person in any way possible</a:t>
            </a:r>
          </a:p>
          <a:p>
            <a:r>
              <a:rPr lang="en-US" dirty="0"/>
              <a:t>Do not argue if they show signs of intoxication</a:t>
            </a:r>
          </a:p>
          <a:p>
            <a:r>
              <a:rPr lang="en-US" dirty="0"/>
              <a:t>Contact law enforcement for assistance</a:t>
            </a:r>
          </a:p>
          <a:p>
            <a:r>
              <a:rPr lang="en-US" dirty="0"/>
              <a:t>Contact Alcoholics or Narcotics Anonymous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C59E68A-BD72-1309-B06A-0BDDCB9A6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51581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Appropriate Assessment </a:t>
            </a: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For those who are aggressive:</a:t>
            </a:r>
          </a:p>
          <a:p>
            <a:r>
              <a:rPr lang="en-US" b="1" dirty="0"/>
              <a:t>Keep yourself safe</a:t>
            </a:r>
            <a:r>
              <a:rPr lang="en-US" dirty="0"/>
              <a:t> </a:t>
            </a:r>
          </a:p>
          <a:p>
            <a:r>
              <a:rPr lang="en-US" b="1" dirty="0"/>
              <a:t>Take all threats seriously</a:t>
            </a:r>
          </a:p>
          <a:p>
            <a:r>
              <a:rPr lang="en-US" dirty="0"/>
              <a:t>De-escalate the situation, if possible, by:</a:t>
            </a:r>
          </a:p>
          <a:p>
            <a:pPr lvl="1"/>
            <a:r>
              <a:rPr lang="en-US" dirty="0"/>
              <a:t>Stay calm</a:t>
            </a:r>
          </a:p>
          <a:p>
            <a:pPr lvl="1"/>
            <a:r>
              <a:rPr lang="en-US" dirty="0"/>
              <a:t>Use a calm tone of voice</a:t>
            </a:r>
          </a:p>
          <a:p>
            <a:pPr lvl="1"/>
            <a:r>
              <a:rPr lang="en-US" dirty="0"/>
              <a:t>Use nonthreatening language</a:t>
            </a:r>
          </a:p>
          <a:p>
            <a:pPr lvl="1"/>
            <a:r>
              <a:rPr lang="en-US" dirty="0"/>
              <a:t>Do not involve law enforcement unless absolutely necessary</a:t>
            </a:r>
          </a:p>
          <a:p>
            <a:pPr lvl="1"/>
            <a:r>
              <a:rPr lang="en-US" dirty="0"/>
              <a:t>Consider passing the person to another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95938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FC2133-EA3D-22B5-7AB1-82AF3D5CE2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D27F24C-05DA-6D7A-AD94-83EBF6D24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Cultural Considerations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7B62F59-19D8-93A5-8A3E-D81FA58542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 would you like for your healthcare provider to know about your religious or spiritual beliefs and practices?</a:t>
            </a:r>
          </a:p>
          <a:p>
            <a:r>
              <a:rPr lang="en-US" dirty="0"/>
              <a:t>What forms of healing are acceptable to you?</a:t>
            </a:r>
          </a:p>
          <a:p>
            <a:r>
              <a:rPr lang="en-US" dirty="0"/>
              <a:t>Is there a spiritual leader or healer you would find helpful while you are receiving care?</a:t>
            </a:r>
          </a:p>
          <a:p>
            <a:r>
              <a:rPr lang="en-US" dirty="0"/>
              <a:t>What do you call your complaint or condition?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D68B965-D481-FB01-9360-72DCA7475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55188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97A17F-FDD7-CE57-8DEF-34C87D272A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5C608E5-B8A5-CF89-F370-96BF56D3D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Cultural Considerations (continued)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C96EDDE-9205-F29D-8BA9-6CA83CAC11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 do you think caused this?</a:t>
            </a:r>
          </a:p>
          <a:p>
            <a:r>
              <a:rPr lang="en-US" dirty="0"/>
              <a:t>What do you think about getting a diagnosis and treatment from a mental health professional?</a:t>
            </a:r>
          </a:p>
          <a:p>
            <a:r>
              <a:rPr lang="en-US" dirty="0"/>
              <a:t>How will this affect your life and condition?</a:t>
            </a:r>
          </a:p>
          <a:p>
            <a:r>
              <a:rPr lang="en-US" dirty="0"/>
              <a:t>What do you think will happen because of this?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E5ADF8A-1C1E-0827-0D82-177AEAD72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0295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barriers in the faith community have you seen interfere with ministering to people living with mental illness?</a:t>
            </a:r>
          </a:p>
          <a:p>
            <a:endParaRPr lang="en-US" dirty="0"/>
          </a:p>
        </p:txBody>
      </p:sp>
      <p:pic>
        <p:nvPicPr>
          <p:cNvPr id="3" name="Picture 2" descr="A head with gears and lines&#10;&#10;AI-generated content may be incorrect.">
            <a:extLst>
              <a:ext uri="{FF2B5EF4-FFF2-40B4-BE49-F238E27FC236}">
                <a16:creationId xmlns:a16="http://schemas.microsoft.com/office/drawing/2014/main" id="{F9D5A294-6AE9-549A-EA43-D2AFAD1F09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08538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behavioral health resources are available in a faith community and in the external community to support a person with mental illness?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CDFDA6-915A-B315-C802-2AF388062A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9386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Can a nonbehavioral health professional adequately assess a mental health issue for referral? Explain your answer.</a:t>
            </a:r>
          </a:p>
        </p:txBody>
      </p:sp>
      <p:pic>
        <p:nvPicPr>
          <p:cNvPr id="3" name="Picture 2" descr="A head with gears and lines&#10;&#10;AI-generated content may be incorrect.">
            <a:extLst>
              <a:ext uri="{FF2B5EF4-FFF2-40B4-BE49-F238E27FC236}">
                <a16:creationId xmlns:a16="http://schemas.microsoft.com/office/drawing/2014/main" id="{EEB2A723-D651-5E30-983C-2F3D57533B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161" y="1825625"/>
            <a:ext cx="4231677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05759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474F74-3F00-34E8-1292-8E8E39BA4A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FEA4592-4AC9-134E-D1A0-4E8552213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5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DA0BF56-0DA7-7A2F-232E-462945EA1F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700"/>
              <a:t>Create a plan to transform and enhance the current environment of the faith community to ensure an environment recognized as caring by those needing behavioral health services.</a:t>
            </a:r>
          </a:p>
          <a:p>
            <a:endParaRPr lang="en-US" sz="270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DB0DB720-C586-05BF-873A-B36844A58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11633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86F163-30BA-283A-0F66-3A33AB0C8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6A59222-10A8-A27C-D412-BABFD84CA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Practical Tips for FCNs and Trauma Informed Care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7B64FF9-DFAD-0D69-2121-F18154B63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Reframing one’s personal perspective to include increased awareness of signs of traumatic stress in children and adults:</a:t>
            </a:r>
          </a:p>
          <a:p>
            <a:pPr lvl="1"/>
            <a:r>
              <a:rPr lang="en-US" dirty="0"/>
              <a:t>Losing hope in the future</a:t>
            </a:r>
          </a:p>
          <a:p>
            <a:pPr lvl="1"/>
            <a:r>
              <a:rPr lang="en-US" dirty="0"/>
              <a:t>Sense of detachment or feeling unconcerned about others</a:t>
            </a:r>
          </a:p>
          <a:p>
            <a:pPr lvl="1"/>
            <a:r>
              <a:rPr lang="en-US" dirty="0"/>
              <a:t>Difficulty concentrating or with decision making</a:t>
            </a:r>
          </a:p>
          <a:p>
            <a:pPr lvl="1"/>
            <a:r>
              <a:rPr lang="en-US" dirty="0"/>
              <a:t>Easily startled by sudden noises or presence of other people</a:t>
            </a:r>
          </a:p>
          <a:p>
            <a:pPr lvl="1"/>
            <a:r>
              <a:rPr lang="en-US" dirty="0"/>
              <a:t>Hyper-vigilance or feeling the need to be on guard at all ties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1EBD290-DBA5-42EC-FCB8-0FD97BF1A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29142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E6E49A-69B0-B132-ECC7-BFDEE9140D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78BC272-B653-B86E-A9E5-B035B3BC5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Practical Tips for FCNs and Trauma Informed Care (continued)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57F1980-E5F2-B2E8-341A-BC1DB1BC61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Increased self-reflection to understand how personal experiences of trauma as an adult or as a child shaped thoughts and interactions</a:t>
            </a:r>
          </a:p>
          <a:p>
            <a:r>
              <a:rPr lang="en-US" dirty="0"/>
              <a:t>Acquiring skills and behaviors focused on equipping the FCN with the ability to thoughtfully respond when providing support to those who have experienced trauma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59594C2-FA96-15F4-9960-4F3C08DA8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30435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E617A-D003-EB12-D57A-8393057FC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D0DFCC-46EA-230F-371F-B74829FF87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/>
              <a:t>What happened to the person versus what is wrong with the person!</a:t>
            </a:r>
          </a:p>
        </p:txBody>
      </p:sp>
    </p:spTree>
    <p:extLst>
      <p:ext uri="{BB962C8B-B14F-4D97-AF65-F5344CB8AC3E}">
        <p14:creationId xmlns:p14="http://schemas.microsoft.com/office/powerpoint/2010/main" val="9780084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FFF71B0-DC6B-4069-8A51-ECDBFFB9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 and Answers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8F2FB3-9116-A571-294C-0C0946ACA0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109" y="1825625"/>
            <a:ext cx="5801781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7BE0B5D0-25ED-F14D-8F2E-64AA8959B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0B2384F0-66C6-4BCA-8B76-EE0A04A347B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8823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2179</Words>
  <Application>Microsoft Office PowerPoint</Application>
  <PresentationFormat>Widescreen</PresentationFormat>
  <Paragraphs>345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57</vt:i4>
      </vt:variant>
    </vt:vector>
  </HeadingPairs>
  <TitlesOfParts>
    <vt:vector size="62" baseType="lpstr">
      <vt:lpstr>Aptos</vt:lpstr>
      <vt:lpstr>Aptos Display</vt:lpstr>
      <vt:lpstr>Arial</vt:lpstr>
      <vt:lpstr>Office Theme</vt:lpstr>
      <vt:lpstr>1_Office Theme</vt:lpstr>
      <vt:lpstr>Behavioral Health and Faith Community Nursing</vt:lpstr>
      <vt:lpstr>Learning Outcomes</vt:lpstr>
      <vt:lpstr>Key term</vt:lpstr>
      <vt:lpstr>Key term</vt:lpstr>
      <vt:lpstr>Key term</vt:lpstr>
      <vt:lpstr>Key term</vt:lpstr>
      <vt:lpstr>Key term</vt:lpstr>
      <vt:lpstr>Key term</vt:lpstr>
      <vt:lpstr>Key term</vt:lpstr>
      <vt:lpstr>Key term</vt:lpstr>
      <vt:lpstr>Key term</vt:lpstr>
      <vt:lpstr>Key term</vt:lpstr>
      <vt:lpstr>Outcome 1 </vt:lpstr>
      <vt:lpstr>Mental and Behavioral Health Definitions</vt:lpstr>
      <vt:lpstr>Mental and Behavioral Health Definitions (continued)</vt:lpstr>
      <vt:lpstr>Signs and Symptoms of Mental Illness in Adults</vt:lpstr>
      <vt:lpstr>Signs and Symptoms of Mental Illness in Adults (continued)</vt:lpstr>
      <vt:lpstr>Signs and Symptoms of Mental Illness in Adults (continued)</vt:lpstr>
      <vt:lpstr>Signs and Symptoms of Mental Illness in Adults (continued)</vt:lpstr>
      <vt:lpstr>Signs and Symptoms of Mental Illness in Adults (continued)</vt:lpstr>
      <vt:lpstr>Signs and Symptoms of Mental Illness in Adults (continued)</vt:lpstr>
      <vt:lpstr>Signs and Symptoms of Mental Illness in Adults (continued)</vt:lpstr>
      <vt:lpstr>Signs and Symptoms of Mental Illness in Adults (continued)</vt:lpstr>
      <vt:lpstr>Signs and Symptoms of Mental Illness in Adults (continued)</vt:lpstr>
      <vt:lpstr>Signs and Symptoms of Mental Illness in Children</vt:lpstr>
      <vt:lpstr>Signs and Symptoms of Mental Illness in Children (continued)</vt:lpstr>
      <vt:lpstr>Signs and Symptoms of Mental Illness in Children (continued)</vt:lpstr>
      <vt:lpstr>Substance-Induced Disorders in Adults and Children</vt:lpstr>
      <vt:lpstr>Substance-Induced Disorders in Adults and Children (continued)</vt:lpstr>
      <vt:lpstr>Implications of Mental Illness on Spirituality</vt:lpstr>
      <vt:lpstr>Outcome 2 </vt:lpstr>
      <vt:lpstr>History of the Church’s Care for People with Mental Illness</vt:lpstr>
      <vt:lpstr>History of the Church’s Care for People with Mental Illness (continued)</vt:lpstr>
      <vt:lpstr>Barriers to Effective Ministry</vt:lpstr>
      <vt:lpstr>Critical Thinking</vt:lpstr>
      <vt:lpstr>Outcome 3 </vt:lpstr>
      <vt:lpstr>Types of Trauma</vt:lpstr>
      <vt:lpstr>Impact on Coping</vt:lpstr>
      <vt:lpstr>Impact on Coping (continued)</vt:lpstr>
      <vt:lpstr>Impact on Coping (continued)</vt:lpstr>
      <vt:lpstr>Trauma Informed Care</vt:lpstr>
      <vt:lpstr>Outcome 4 </vt:lpstr>
      <vt:lpstr>Appropriate Assessment </vt:lpstr>
      <vt:lpstr>Appropriate Assessment (continued)</vt:lpstr>
      <vt:lpstr>Appropriate Assessment (continued)</vt:lpstr>
      <vt:lpstr>Appropriate Assessment (continued)</vt:lpstr>
      <vt:lpstr>Appropriate Assessment (continued)</vt:lpstr>
      <vt:lpstr>Cultural Considerations</vt:lpstr>
      <vt:lpstr>Cultural Considerations (continued)</vt:lpstr>
      <vt:lpstr>Critical Thinking</vt:lpstr>
      <vt:lpstr>Critical Thinking</vt:lpstr>
      <vt:lpstr>Critical Thinking</vt:lpstr>
      <vt:lpstr>Outcome 5 </vt:lpstr>
      <vt:lpstr>Practical Tips for FCNs and Trauma Informed Care</vt:lpstr>
      <vt:lpstr>Practical Tips for FCNs and Trauma Informed Care (continued)</vt:lpstr>
      <vt:lpstr>NOTE:</vt:lpstr>
      <vt:lpstr>Questions and Answers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Deb Fell-Carlson</dc:creator>
  <cp:lastModifiedBy>Bateman, Bev</cp:lastModifiedBy>
  <cp:revision>11</cp:revision>
  <dcterms:created xsi:type="dcterms:W3CDTF">2024-11-27T22:23:03Z</dcterms:created>
  <dcterms:modified xsi:type="dcterms:W3CDTF">2025-10-26T00:45:51Z</dcterms:modified>
</cp:coreProperties>
</file>