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60" r:id="rId3"/>
    <p:sldId id="304" r:id="rId4"/>
    <p:sldId id="308" r:id="rId5"/>
    <p:sldId id="328" r:id="rId6"/>
    <p:sldId id="306" r:id="rId7"/>
    <p:sldId id="300" r:id="rId8"/>
    <p:sldId id="307" r:id="rId9"/>
    <p:sldId id="329" r:id="rId10"/>
    <p:sldId id="330" r:id="rId11"/>
    <p:sldId id="305" r:id="rId12"/>
    <p:sldId id="299" r:id="rId13"/>
    <p:sldId id="301" r:id="rId14"/>
    <p:sldId id="302" r:id="rId15"/>
    <p:sldId id="303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31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5" r:id="rId33"/>
    <p:sldId id="332" r:id="rId34"/>
    <p:sldId id="326" r:id="rId35"/>
    <p:sldId id="333" r:id="rId36"/>
    <p:sldId id="32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392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1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042DC212-75BC-48AF-9074-CCC1D5701575}"/>
    <pc:docChg chg="undo custSel addSld delSld modSld">
      <pc:chgData name="Bateman, Bev" userId="78a4a1ab-f5ae-471d-a304-cc7fab5b40fa" providerId="ADAL" clId="{042DC212-75BC-48AF-9074-CCC1D5701575}" dt="2025-08-23T00:54:31.440" v="28" actId="26606"/>
      <pc:docMkLst>
        <pc:docMk/>
      </pc:docMkLst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251388040" sldId="258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163166019" sldId="259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357052727" sldId="260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958736197" sldId="261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341908550" sldId="262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884891674" sldId="263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358389966" sldId="264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117528063" sldId="265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950648015" sldId="266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424087036" sldId="267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266950852" sldId="268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071491884" sldId="269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874528884" sldId="270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867099954" sldId="271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437970259" sldId="272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252439654" sldId="273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417424536" sldId="274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4185350002" sldId="275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918705072" sldId="276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108262011" sldId="277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366412583" sldId="278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570346520" sldId="279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703837210" sldId="280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463771211" sldId="281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689912272" sldId="282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530929431" sldId="283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615826828" sldId="284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676124041" sldId="285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77045816" sldId="286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500120054" sldId="287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762826600" sldId="288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2721970463" sldId="289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572345943" sldId="290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831315039" sldId="291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3176967934" sldId="292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1724556221" sldId="293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993265807" sldId="294"/>
        </pc:sldMkLst>
      </pc:sldChg>
      <pc:sldChg chg="del">
        <pc:chgData name="Bateman, Bev" userId="78a4a1ab-f5ae-471d-a304-cc7fab5b40fa" providerId="ADAL" clId="{042DC212-75BC-48AF-9074-CCC1D5701575}" dt="2025-08-23T00:49:32.098" v="2" actId="47"/>
        <pc:sldMkLst>
          <pc:docMk/>
          <pc:sldMk cId="947673942" sldId="296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538252023" sldId="297"/>
        </pc:sldMkLst>
      </pc:sldChg>
      <pc:sldChg chg="addSp delSp modSp add mod modClrScheme chgLayout">
        <pc:chgData name="Bateman, Bev" userId="78a4a1ab-f5ae-471d-a304-cc7fab5b40fa" providerId="ADAL" clId="{042DC212-75BC-48AF-9074-CCC1D5701575}" dt="2025-08-23T00:51:27.796" v="16" actId="26606"/>
        <pc:sldMkLst>
          <pc:docMk/>
          <pc:sldMk cId="762898159" sldId="298"/>
        </pc:sldMkLst>
      </pc:sldChg>
      <pc:sldChg chg="modSp add mod modClrScheme chgLayout">
        <pc:chgData name="Bateman, Bev" userId="78a4a1ab-f5ae-471d-a304-cc7fab5b40fa" providerId="ADAL" clId="{042DC212-75BC-48AF-9074-CCC1D5701575}" dt="2025-08-23T00:51:11.089" v="15" actId="26606"/>
        <pc:sldMkLst>
          <pc:docMk/>
          <pc:sldMk cId="3559354867" sldId="299"/>
        </pc:sldMkLst>
      </pc:sldChg>
      <pc:sldChg chg="modSp add mod modClrScheme chgLayout">
        <pc:chgData name="Bateman, Bev" userId="78a4a1ab-f5ae-471d-a304-cc7fab5b40fa" providerId="ADAL" clId="{042DC212-75BC-48AF-9074-CCC1D5701575}" dt="2025-08-23T00:51:55.912" v="17" actId="26606"/>
        <pc:sldMkLst>
          <pc:docMk/>
          <pc:sldMk cId="665327307" sldId="300"/>
        </pc:sldMkLst>
      </pc:sldChg>
      <pc:sldChg chg="addSp delSp modSp add mod">
        <pc:chgData name="Bateman, Bev" userId="78a4a1ab-f5ae-471d-a304-cc7fab5b40fa" providerId="ADAL" clId="{042DC212-75BC-48AF-9074-CCC1D5701575}" dt="2025-08-23T00:52:07.549" v="18" actId="26606"/>
        <pc:sldMkLst>
          <pc:docMk/>
          <pc:sldMk cId="171797353" sldId="301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2538917188" sldId="302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453697679" sldId="303"/>
        </pc:sldMkLst>
      </pc:sldChg>
      <pc:sldChg chg="modSp add mod modClrScheme chgLayout">
        <pc:chgData name="Bateman, Bev" userId="78a4a1ab-f5ae-471d-a304-cc7fab5b40fa" providerId="ADAL" clId="{042DC212-75BC-48AF-9074-CCC1D5701575}" dt="2025-08-23T00:52:43.753" v="19" actId="26606"/>
        <pc:sldMkLst>
          <pc:docMk/>
          <pc:sldMk cId="3484046122" sldId="304"/>
        </pc:sldMkLst>
      </pc:sldChg>
      <pc:sldChg chg="modSp add mod modClrScheme chgLayout">
        <pc:chgData name="Bateman, Bev" userId="78a4a1ab-f5ae-471d-a304-cc7fab5b40fa" providerId="ADAL" clId="{042DC212-75BC-48AF-9074-CCC1D5701575}" dt="2025-08-23T00:52:48.523" v="20" actId="26606"/>
        <pc:sldMkLst>
          <pc:docMk/>
          <pc:sldMk cId="2016448265" sldId="305"/>
        </pc:sldMkLst>
      </pc:sldChg>
      <pc:sldChg chg="modSp add mod modClrScheme chgLayout">
        <pc:chgData name="Bateman, Bev" userId="78a4a1ab-f5ae-471d-a304-cc7fab5b40fa" providerId="ADAL" clId="{042DC212-75BC-48AF-9074-CCC1D5701575}" dt="2025-08-23T00:52:52.459" v="21" actId="26606"/>
        <pc:sldMkLst>
          <pc:docMk/>
          <pc:sldMk cId="849199194" sldId="306"/>
        </pc:sldMkLst>
      </pc:sldChg>
      <pc:sldChg chg="modSp add mod modClrScheme chgLayout">
        <pc:chgData name="Bateman, Bev" userId="78a4a1ab-f5ae-471d-a304-cc7fab5b40fa" providerId="ADAL" clId="{042DC212-75BC-48AF-9074-CCC1D5701575}" dt="2025-08-23T00:52:55.294" v="22" actId="26606"/>
        <pc:sldMkLst>
          <pc:docMk/>
          <pc:sldMk cId="1773422514" sldId="307"/>
        </pc:sldMkLst>
      </pc:sldChg>
      <pc:sldChg chg="modSp add mod modClrScheme chgLayout">
        <pc:chgData name="Bateman, Bev" userId="78a4a1ab-f5ae-471d-a304-cc7fab5b40fa" providerId="ADAL" clId="{042DC212-75BC-48AF-9074-CCC1D5701575}" dt="2025-08-23T00:52:58.060" v="23" actId="26606"/>
        <pc:sldMkLst>
          <pc:docMk/>
          <pc:sldMk cId="1186381648" sldId="308"/>
        </pc:sldMkLst>
      </pc:sldChg>
      <pc:sldChg chg="modSp add mod modClrScheme chgLayout">
        <pc:chgData name="Bateman, Bev" userId="78a4a1ab-f5ae-471d-a304-cc7fab5b40fa" providerId="ADAL" clId="{042DC212-75BC-48AF-9074-CCC1D5701575}" dt="2025-08-23T00:53:11.668" v="24" actId="26606"/>
        <pc:sldMkLst>
          <pc:docMk/>
          <pc:sldMk cId="1361861383" sldId="309"/>
        </pc:sldMkLst>
      </pc:sldChg>
      <pc:sldChg chg="modSp add mod modClrScheme chgLayout">
        <pc:chgData name="Bateman, Bev" userId="78a4a1ab-f5ae-471d-a304-cc7fab5b40fa" providerId="ADAL" clId="{042DC212-75BC-48AF-9074-CCC1D5701575}" dt="2025-08-23T00:53:18.785" v="25" actId="26606"/>
        <pc:sldMkLst>
          <pc:docMk/>
          <pc:sldMk cId="264133430" sldId="310"/>
        </pc:sldMkLst>
      </pc:sldChg>
      <pc:sldChg chg="addSp delSp modSp add mod">
        <pc:chgData name="Bateman, Bev" userId="78a4a1ab-f5ae-471d-a304-cc7fab5b40fa" providerId="ADAL" clId="{042DC212-75BC-48AF-9074-CCC1D5701575}" dt="2025-08-23T00:53:30.464" v="26" actId="26606"/>
        <pc:sldMkLst>
          <pc:docMk/>
          <pc:sldMk cId="3449414632" sldId="311"/>
        </pc:sldMkLst>
      </pc:sldChg>
      <pc:sldChg chg="addSp modSp add mod modClrScheme chgLayout">
        <pc:chgData name="Bateman, Bev" userId="78a4a1ab-f5ae-471d-a304-cc7fab5b40fa" providerId="ADAL" clId="{042DC212-75BC-48AF-9074-CCC1D5701575}" dt="2025-08-23T00:54:15.693" v="27" actId="26606"/>
        <pc:sldMkLst>
          <pc:docMk/>
          <pc:sldMk cId="2839057870" sldId="312"/>
        </pc:sldMkLst>
      </pc:sldChg>
      <pc:sldChg chg="addSp modSp add mod modClrScheme chgLayout">
        <pc:chgData name="Bateman, Bev" userId="78a4a1ab-f5ae-471d-a304-cc7fab5b40fa" providerId="ADAL" clId="{042DC212-75BC-48AF-9074-CCC1D5701575}" dt="2025-08-23T00:54:31.440" v="28" actId="26606"/>
        <pc:sldMkLst>
          <pc:docMk/>
          <pc:sldMk cId="1855285647" sldId="313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549858882" sldId="314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880639447" sldId="315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4069572363" sldId="316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406413558" sldId="317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441945989" sldId="318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319823049" sldId="319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669526071" sldId="320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364166042" sldId="321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606373188" sldId="322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98508363" sldId="323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1372185138" sldId="324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358876103" sldId="325"/>
        </pc:sldMkLst>
      </pc:sldChg>
      <pc:sldChg chg="add">
        <pc:chgData name="Bateman, Bev" userId="78a4a1ab-f5ae-471d-a304-cc7fab5b40fa" providerId="ADAL" clId="{042DC212-75BC-48AF-9074-CCC1D5701575}" dt="2025-08-23T00:49:04.325" v="0"/>
        <pc:sldMkLst>
          <pc:docMk/>
          <pc:sldMk cId="1263842" sldId="326"/>
        </pc:sldMkLst>
      </pc:sldChg>
      <pc:sldChg chg="delSp modSp add mod modClrScheme chgLayout">
        <pc:chgData name="Bateman, Bev" userId="78a4a1ab-f5ae-471d-a304-cc7fab5b40fa" providerId="ADAL" clId="{042DC212-75BC-48AF-9074-CCC1D5701575}" dt="2025-08-23T00:49:36.378" v="3" actId="700"/>
        <pc:sldMkLst>
          <pc:docMk/>
          <pc:sldMk cId="1708368289" sldId="327"/>
        </pc:sldMkLst>
      </pc:sldChg>
    </pc:docChg>
  </pc:docChgLst>
  <pc:docChgLst>
    <pc:chgData name="Bateman, Bev" userId="78a4a1ab-f5ae-471d-a304-cc7fab5b40fa" providerId="ADAL" clId="{9D79737B-E556-458B-A1B4-402CFBFECC74}"/>
    <pc:docChg chg="addSld modSld">
      <pc:chgData name="Bateman, Bev" userId="78a4a1ab-f5ae-471d-a304-cc7fab5b40fa" providerId="ADAL" clId="{9D79737B-E556-458B-A1B4-402CFBFECC74}" dt="2025-10-26T01:10:51.535" v="212" actId="20577"/>
      <pc:docMkLst>
        <pc:docMk/>
      </pc:docMkLst>
      <pc:sldChg chg="modSp mod">
        <pc:chgData name="Bateman, Bev" userId="78a4a1ab-f5ae-471d-a304-cc7fab5b40fa" providerId="ADAL" clId="{9D79737B-E556-458B-A1B4-402CFBFECC74}" dt="2025-10-26T01:08:08.694" v="187" actId="20577"/>
        <pc:sldMkLst>
          <pc:docMk/>
          <pc:sldMk cId="665327307" sldId="300"/>
        </pc:sldMkLst>
        <pc:spChg chg="mod">
          <ac:chgData name="Bateman, Bev" userId="78a4a1ab-f5ae-471d-a304-cc7fab5b40fa" providerId="ADAL" clId="{9D79737B-E556-458B-A1B4-402CFBFECC74}" dt="2025-10-26T01:08:08.694" v="187" actId="20577"/>
          <ac:spMkLst>
            <pc:docMk/>
            <pc:sldMk cId="665327307" sldId="30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8:57.644" v="193" actId="20577"/>
        <pc:sldMkLst>
          <pc:docMk/>
          <pc:sldMk cId="2538917188" sldId="302"/>
        </pc:sldMkLst>
        <pc:spChg chg="mod">
          <ac:chgData name="Bateman, Bev" userId="78a4a1ab-f5ae-471d-a304-cc7fab5b40fa" providerId="ADAL" clId="{9D79737B-E556-458B-A1B4-402CFBFECC74}" dt="2025-10-26T01:08:57.644" v="193" actId="20577"/>
          <ac:spMkLst>
            <pc:docMk/>
            <pc:sldMk cId="2538917188" sldId="30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7:34.379" v="183" actId="20577"/>
        <pc:sldMkLst>
          <pc:docMk/>
          <pc:sldMk cId="3484046122" sldId="304"/>
        </pc:sldMkLst>
        <pc:spChg chg="mod">
          <ac:chgData name="Bateman, Bev" userId="78a4a1ab-f5ae-471d-a304-cc7fab5b40fa" providerId="ADAL" clId="{9D79737B-E556-458B-A1B4-402CFBFECC74}" dt="2025-10-26T01:07:34.379" v="183" actId="20577"/>
          <ac:spMkLst>
            <pc:docMk/>
            <pc:sldMk cId="3484046122" sldId="30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8:37.527" v="191" actId="20577"/>
        <pc:sldMkLst>
          <pc:docMk/>
          <pc:sldMk cId="2016448265" sldId="305"/>
        </pc:sldMkLst>
        <pc:spChg chg="mod">
          <ac:chgData name="Bateman, Bev" userId="78a4a1ab-f5ae-471d-a304-cc7fab5b40fa" providerId="ADAL" clId="{9D79737B-E556-458B-A1B4-402CFBFECC74}" dt="2025-10-26T01:08:37.527" v="191" actId="20577"/>
          <ac:spMkLst>
            <pc:docMk/>
            <pc:sldMk cId="2016448265" sldId="30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8:03.308" v="186" actId="20577"/>
        <pc:sldMkLst>
          <pc:docMk/>
          <pc:sldMk cId="849199194" sldId="306"/>
        </pc:sldMkLst>
        <pc:spChg chg="mod">
          <ac:chgData name="Bateman, Bev" userId="78a4a1ab-f5ae-471d-a304-cc7fab5b40fa" providerId="ADAL" clId="{9D79737B-E556-458B-A1B4-402CFBFECC74}" dt="2025-10-26T01:08:03.308" v="186" actId="20577"/>
          <ac:spMkLst>
            <pc:docMk/>
            <pc:sldMk cId="849199194" sldId="30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8:16.584" v="188" actId="20577"/>
        <pc:sldMkLst>
          <pc:docMk/>
          <pc:sldMk cId="1773422514" sldId="307"/>
        </pc:sldMkLst>
        <pc:spChg chg="mod">
          <ac:chgData name="Bateman, Bev" userId="78a4a1ab-f5ae-471d-a304-cc7fab5b40fa" providerId="ADAL" clId="{9D79737B-E556-458B-A1B4-402CFBFECC74}" dt="2025-10-26T01:08:16.584" v="188" actId="20577"/>
          <ac:spMkLst>
            <pc:docMk/>
            <pc:sldMk cId="1773422514" sldId="30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7:42.176" v="184" actId="20577"/>
        <pc:sldMkLst>
          <pc:docMk/>
          <pc:sldMk cId="1186381648" sldId="308"/>
        </pc:sldMkLst>
        <pc:spChg chg="mod">
          <ac:chgData name="Bateman, Bev" userId="78a4a1ab-f5ae-471d-a304-cc7fab5b40fa" providerId="ADAL" clId="{9D79737B-E556-458B-A1B4-402CFBFECC74}" dt="2025-10-26T01:07:42.176" v="184" actId="20577"/>
          <ac:spMkLst>
            <pc:docMk/>
            <pc:sldMk cId="1186381648" sldId="30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9:38.937" v="195" actId="207"/>
        <pc:sldMkLst>
          <pc:docMk/>
          <pc:sldMk cId="2839057870" sldId="312"/>
        </pc:sldMkLst>
        <pc:spChg chg="mod">
          <ac:chgData name="Bateman, Bev" userId="78a4a1ab-f5ae-471d-a304-cc7fab5b40fa" providerId="ADAL" clId="{9D79737B-E556-458B-A1B4-402CFBFECC74}" dt="2025-10-26T01:09:38.937" v="195" actId="207"/>
          <ac:spMkLst>
            <pc:docMk/>
            <pc:sldMk cId="2839057870" sldId="31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9:48.028" v="197" actId="207"/>
        <pc:sldMkLst>
          <pc:docMk/>
          <pc:sldMk cId="1855285647" sldId="313"/>
        </pc:sldMkLst>
        <pc:spChg chg="mod">
          <ac:chgData name="Bateman, Bev" userId="78a4a1ab-f5ae-471d-a304-cc7fab5b40fa" providerId="ADAL" clId="{9D79737B-E556-458B-A1B4-402CFBFECC74}" dt="2025-10-26T01:09:48.028" v="197" actId="207"/>
          <ac:spMkLst>
            <pc:docMk/>
            <pc:sldMk cId="1855285647" sldId="31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0:04.995" v="198" actId="207"/>
        <pc:sldMkLst>
          <pc:docMk/>
          <pc:sldMk cId="441945989" sldId="318"/>
        </pc:sldMkLst>
        <pc:spChg chg="mod">
          <ac:chgData name="Bateman, Bev" userId="78a4a1ab-f5ae-471d-a304-cc7fab5b40fa" providerId="ADAL" clId="{9D79737B-E556-458B-A1B4-402CFBFECC74}" dt="2025-10-26T01:10:04.995" v="198" actId="207"/>
          <ac:spMkLst>
            <pc:docMk/>
            <pc:sldMk cId="441945989" sldId="31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0:41.279" v="199" actId="207"/>
        <pc:sldMkLst>
          <pc:docMk/>
          <pc:sldMk cId="358876103" sldId="325"/>
        </pc:sldMkLst>
        <pc:spChg chg="mod">
          <ac:chgData name="Bateman, Bev" userId="78a4a1ab-f5ae-471d-a304-cc7fab5b40fa" providerId="ADAL" clId="{9D79737B-E556-458B-A1B4-402CFBFECC74}" dt="2025-10-26T01:10:41.279" v="199" actId="207"/>
          <ac:spMkLst>
            <pc:docMk/>
            <pc:sldMk cId="358876103" sldId="32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7:07.868" v="182" actId="20577"/>
        <pc:sldMkLst>
          <pc:docMk/>
          <pc:sldMk cId="1263842" sldId="326"/>
        </pc:sldMkLst>
        <pc:spChg chg="mod">
          <ac:chgData name="Bateman, Bev" userId="78a4a1ab-f5ae-471d-a304-cc7fab5b40fa" providerId="ADAL" clId="{9D79737B-E556-458B-A1B4-402CFBFECC74}" dt="2025-10-26T01:07:07.868" v="182" actId="20577"/>
          <ac:spMkLst>
            <pc:docMk/>
            <pc:sldMk cId="1263842" sldId="32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7:50.976" v="185" actId="20577"/>
        <pc:sldMkLst>
          <pc:docMk/>
          <pc:sldMk cId="1278952329" sldId="328"/>
        </pc:sldMkLst>
        <pc:spChg chg="mod">
          <ac:chgData name="Bateman, Bev" userId="78a4a1ab-f5ae-471d-a304-cc7fab5b40fa" providerId="ADAL" clId="{9D79737B-E556-458B-A1B4-402CFBFECC74}" dt="2025-10-26T01:07:50.976" v="185" actId="20577"/>
          <ac:spMkLst>
            <pc:docMk/>
            <pc:sldMk cId="1278952329" sldId="328"/>
            <ac:spMk id="5" creationId="{EF0C6B82-E19B-B863-78D6-C8752F669516}"/>
          </ac:spMkLst>
        </pc:spChg>
      </pc:sldChg>
      <pc:sldChg chg="modSp mod">
        <pc:chgData name="Bateman, Bev" userId="78a4a1ab-f5ae-471d-a304-cc7fab5b40fa" providerId="ADAL" clId="{9D79737B-E556-458B-A1B4-402CFBFECC74}" dt="2025-10-26T01:08:21.610" v="189" actId="20577"/>
        <pc:sldMkLst>
          <pc:docMk/>
          <pc:sldMk cId="3022630563" sldId="329"/>
        </pc:sldMkLst>
        <pc:spChg chg="mod">
          <ac:chgData name="Bateman, Bev" userId="78a4a1ab-f5ae-471d-a304-cc7fab5b40fa" providerId="ADAL" clId="{9D79737B-E556-458B-A1B4-402CFBFECC74}" dt="2025-10-26T01:08:21.610" v="189" actId="20577"/>
          <ac:spMkLst>
            <pc:docMk/>
            <pc:sldMk cId="3022630563" sldId="329"/>
            <ac:spMk id="5" creationId="{21A5FB5B-E2C5-EE0C-35A2-BC732284F902}"/>
          </ac:spMkLst>
        </pc:spChg>
      </pc:sldChg>
      <pc:sldChg chg="modSp mod">
        <pc:chgData name="Bateman, Bev" userId="78a4a1ab-f5ae-471d-a304-cc7fab5b40fa" providerId="ADAL" clId="{9D79737B-E556-458B-A1B4-402CFBFECC74}" dt="2025-10-26T01:08:31.643" v="190" actId="20577"/>
        <pc:sldMkLst>
          <pc:docMk/>
          <pc:sldMk cId="1516502774" sldId="330"/>
        </pc:sldMkLst>
        <pc:spChg chg="mod">
          <ac:chgData name="Bateman, Bev" userId="78a4a1ab-f5ae-471d-a304-cc7fab5b40fa" providerId="ADAL" clId="{9D79737B-E556-458B-A1B4-402CFBFECC74}" dt="2025-10-26T01:08:31.643" v="190" actId="20577"/>
          <ac:spMkLst>
            <pc:docMk/>
            <pc:sldMk cId="1516502774" sldId="330"/>
            <ac:spMk id="5" creationId="{EAAE0F39-1282-4EB4-54A4-45B74D4B8EF7}"/>
          </ac:spMkLst>
        </pc:spChg>
      </pc:sldChg>
      <pc:sldChg chg="modSp mod">
        <pc:chgData name="Bateman, Bev" userId="78a4a1ab-f5ae-471d-a304-cc7fab5b40fa" providerId="ADAL" clId="{9D79737B-E556-458B-A1B4-402CFBFECC74}" dt="2025-10-26T01:10:51.535" v="212" actId="20577"/>
        <pc:sldMkLst>
          <pc:docMk/>
          <pc:sldMk cId="1906191190" sldId="332"/>
        </pc:sldMkLst>
        <pc:spChg chg="mod">
          <ac:chgData name="Bateman, Bev" userId="78a4a1ab-f5ae-471d-a304-cc7fab5b40fa" providerId="ADAL" clId="{9D79737B-E556-458B-A1B4-402CFBFECC74}" dt="2025-10-26T01:10:51.535" v="212" actId="20577"/>
          <ac:spMkLst>
            <pc:docMk/>
            <pc:sldMk cId="1906191190" sldId="332"/>
            <ac:spMk id="5" creationId="{FE761B6B-7C70-3EF9-3FBA-0FE68E998CC2}"/>
          </ac:spMkLst>
        </pc:spChg>
      </pc:sldChg>
      <pc:sldChg chg="add">
        <pc:chgData name="Bateman, Bev" userId="78a4a1ab-f5ae-471d-a304-cc7fab5b40fa" providerId="ADAL" clId="{9D79737B-E556-458B-A1B4-402CFBFECC74}" dt="2025-10-26T01:06:27.418" v="0" actId="2890"/>
        <pc:sldMkLst>
          <pc:docMk/>
          <pc:sldMk cId="4207434381" sldId="333"/>
        </pc:sldMkLst>
      </pc:sldChg>
    </pc:docChg>
  </pc:docChgLst>
  <pc:docChgLst>
    <pc:chgData name="Bateman, Bev" userId="78a4a1ab-f5ae-471d-a304-cc7fab5b40fa" providerId="ADAL" clId="{4CAAFCDF-D780-43F9-9435-299B1F34108C}"/>
    <pc:docChg chg="undo custSel addSld delSld modSld sldOrd">
      <pc:chgData name="Bateman, Bev" userId="78a4a1ab-f5ae-471d-a304-cc7fab5b40fa" providerId="ADAL" clId="{4CAAFCDF-D780-43F9-9435-299B1F34108C}" dt="2025-09-16T06:59:10.897" v="2056" actId="108"/>
      <pc:docMkLst>
        <pc:docMk/>
      </pc:docMkLst>
      <pc:sldChg chg="del">
        <pc:chgData name="Bateman, Bev" userId="78a4a1ab-f5ae-471d-a304-cc7fab5b40fa" providerId="ADAL" clId="{4CAAFCDF-D780-43F9-9435-299B1F34108C}" dt="2025-09-16T06:10:06.528" v="0" actId="47"/>
        <pc:sldMkLst>
          <pc:docMk/>
          <pc:sldMk cId="1669235989" sldId="256"/>
        </pc:sldMkLst>
      </pc:sldChg>
      <pc:sldChg chg="modSp add mod setBg">
        <pc:chgData name="Bateman, Bev" userId="78a4a1ab-f5ae-471d-a304-cc7fab5b40fa" providerId="ADAL" clId="{4CAAFCDF-D780-43F9-9435-299B1F34108C}" dt="2025-09-16T06:13:38.036" v="9"/>
        <pc:sldMkLst>
          <pc:docMk/>
          <pc:sldMk cId="3357052727" sldId="260"/>
        </pc:sldMkLst>
      </pc:sldChg>
      <pc:sldChg chg="modSp mod">
        <pc:chgData name="Bateman, Bev" userId="78a4a1ab-f5ae-471d-a304-cc7fab5b40fa" providerId="ADAL" clId="{4CAAFCDF-D780-43F9-9435-299B1F34108C}" dt="2025-09-16T06:10:11.267" v="1" actId="20577"/>
        <pc:sldMkLst>
          <pc:docMk/>
          <pc:sldMk cId="3538252023" sldId="297"/>
        </pc:sldMkLst>
      </pc:sldChg>
      <pc:sldChg chg="del">
        <pc:chgData name="Bateman, Bev" userId="78a4a1ab-f5ae-471d-a304-cc7fab5b40fa" providerId="ADAL" clId="{4CAAFCDF-D780-43F9-9435-299B1F34108C}" dt="2025-09-16T06:13:42.578" v="10" actId="47"/>
        <pc:sldMkLst>
          <pc:docMk/>
          <pc:sldMk cId="762898159" sldId="298"/>
        </pc:sldMkLst>
      </pc:sldChg>
      <pc:sldChg chg="modSp mod">
        <pc:chgData name="Bateman, Bev" userId="78a4a1ab-f5ae-471d-a304-cc7fab5b40fa" providerId="ADAL" clId="{4CAAFCDF-D780-43F9-9435-299B1F34108C}" dt="2025-09-16T06:29:11.428" v="647" actId="113"/>
        <pc:sldMkLst>
          <pc:docMk/>
          <pc:sldMk cId="3559354867" sldId="299"/>
        </pc:sldMkLst>
      </pc:sldChg>
      <pc:sldChg chg="modSp mod ord modClrScheme chgLayout">
        <pc:chgData name="Bateman, Bev" userId="78a4a1ab-f5ae-471d-a304-cc7fab5b40fa" providerId="ADAL" clId="{4CAAFCDF-D780-43F9-9435-299B1F34108C}" dt="2025-09-16T06:19:55.664" v="25"/>
        <pc:sldMkLst>
          <pc:docMk/>
          <pc:sldMk cId="665327307" sldId="300"/>
        </pc:sldMkLst>
      </pc:sldChg>
      <pc:sldChg chg="modSp mod">
        <pc:chgData name="Bateman, Bev" userId="78a4a1ab-f5ae-471d-a304-cc7fab5b40fa" providerId="ADAL" clId="{4CAAFCDF-D780-43F9-9435-299B1F34108C}" dt="2025-09-16T06:29:57.686" v="653" actId="20577"/>
        <pc:sldMkLst>
          <pc:docMk/>
          <pc:sldMk cId="171797353" sldId="301"/>
        </pc:sldMkLst>
      </pc:sldChg>
      <pc:sldChg chg="addSp delSp modSp mod modClrScheme chgLayout">
        <pc:chgData name="Bateman, Bev" userId="78a4a1ab-f5ae-471d-a304-cc7fab5b40fa" providerId="ADAL" clId="{4CAAFCDF-D780-43F9-9435-299B1F34108C}" dt="2025-09-16T06:33:54.172" v="829" actId="20577"/>
        <pc:sldMkLst>
          <pc:docMk/>
          <pc:sldMk cId="2538917188" sldId="302"/>
        </pc:sldMkLst>
      </pc:sldChg>
      <pc:sldChg chg="modSp mod">
        <pc:chgData name="Bateman, Bev" userId="78a4a1ab-f5ae-471d-a304-cc7fab5b40fa" providerId="ADAL" clId="{4CAAFCDF-D780-43F9-9435-299B1F34108C}" dt="2025-09-16T06:36:28.800" v="944" actId="20577"/>
        <pc:sldMkLst>
          <pc:docMk/>
          <pc:sldMk cId="453697679" sldId="303"/>
        </pc:sldMkLst>
      </pc:sldChg>
      <pc:sldChg chg="modSp mod ord setBg modClrScheme setClrOvrMap chgLayout">
        <pc:chgData name="Bateman, Bev" userId="78a4a1ab-f5ae-471d-a304-cc7fab5b40fa" providerId="ADAL" clId="{4CAAFCDF-D780-43F9-9435-299B1F34108C}" dt="2025-09-16T06:21:55.857" v="82"/>
        <pc:sldMkLst>
          <pc:docMk/>
          <pc:sldMk cId="3484046122" sldId="304"/>
        </pc:sldMkLst>
      </pc:sldChg>
      <pc:sldChg chg="modSp mod ord setBg modClrScheme setClrOvrMap chgLayout">
        <pc:chgData name="Bateman, Bev" userId="78a4a1ab-f5ae-471d-a304-cc7fab5b40fa" providerId="ADAL" clId="{4CAAFCDF-D780-43F9-9435-299B1F34108C}" dt="2025-09-16T06:21:50.047" v="80"/>
        <pc:sldMkLst>
          <pc:docMk/>
          <pc:sldMk cId="2016448265" sldId="305"/>
        </pc:sldMkLst>
      </pc:sldChg>
      <pc:sldChg chg="modSp mod ord modClrScheme chgLayout">
        <pc:chgData name="Bateman, Bev" userId="78a4a1ab-f5ae-471d-a304-cc7fab5b40fa" providerId="ADAL" clId="{4CAAFCDF-D780-43F9-9435-299B1F34108C}" dt="2025-09-16T06:22:27.397" v="98"/>
        <pc:sldMkLst>
          <pc:docMk/>
          <pc:sldMk cId="849199194" sldId="306"/>
        </pc:sldMkLst>
      </pc:sldChg>
      <pc:sldChg chg="modSp mod ord modClrScheme chgLayout">
        <pc:chgData name="Bateman, Bev" userId="78a4a1ab-f5ae-471d-a304-cc7fab5b40fa" providerId="ADAL" clId="{4CAAFCDF-D780-43F9-9435-299B1F34108C}" dt="2025-09-16T06:23:06.694" v="118"/>
        <pc:sldMkLst>
          <pc:docMk/>
          <pc:sldMk cId="1773422514" sldId="307"/>
        </pc:sldMkLst>
      </pc:sldChg>
      <pc:sldChg chg="modSp mod ord modClrScheme chgLayout">
        <pc:chgData name="Bateman, Bev" userId="78a4a1ab-f5ae-471d-a304-cc7fab5b40fa" providerId="ADAL" clId="{4CAAFCDF-D780-43F9-9435-299B1F34108C}" dt="2025-09-16T06:23:44.092" v="159"/>
        <pc:sldMkLst>
          <pc:docMk/>
          <pc:sldMk cId="1186381648" sldId="308"/>
        </pc:sldMkLst>
      </pc:sldChg>
      <pc:sldChg chg="addSp delSp modSp mod modClrScheme chgLayout">
        <pc:chgData name="Bateman, Bev" userId="78a4a1ab-f5ae-471d-a304-cc7fab5b40fa" providerId="ADAL" clId="{4CAAFCDF-D780-43F9-9435-299B1F34108C}" dt="2025-09-16T06:38:02.953" v="952" actId="26606"/>
        <pc:sldMkLst>
          <pc:docMk/>
          <pc:sldMk cId="1361861383" sldId="309"/>
        </pc:sldMkLst>
      </pc:sldChg>
      <pc:sldChg chg="modSp">
        <pc:chgData name="Bateman, Bev" userId="78a4a1ab-f5ae-471d-a304-cc7fab5b40fa" providerId="ADAL" clId="{4CAAFCDF-D780-43F9-9435-299B1F34108C}" dt="2025-09-16T06:38:49.415" v="953"/>
        <pc:sldMkLst>
          <pc:docMk/>
          <pc:sldMk cId="264133430" sldId="310"/>
        </pc:sldMkLst>
      </pc:sldChg>
      <pc:sldChg chg="modSp mod">
        <pc:chgData name="Bateman, Bev" userId="78a4a1ab-f5ae-471d-a304-cc7fab5b40fa" providerId="ADAL" clId="{4CAAFCDF-D780-43F9-9435-299B1F34108C}" dt="2025-09-16T06:40:20.479" v="960" actId="20577"/>
        <pc:sldMkLst>
          <pc:docMk/>
          <pc:sldMk cId="3449414632" sldId="311"/>
        </pc:sldMkLst>
      </pc:sldChg>
      <pc:sldChg chg="delSp modSp mod modClrScheme chgLayout">
        <pc:chgData name="Bateman, Bev" userId="78a4a1ab-f5ae-471d-a304-cc7fab5b40fa" providerId="ADAL" clId="{4CAAFCDF-D780-43F9-9435-299B1F34108C}" dt="2025-09-16T06:41:01.754" v="975" actId="700"/>
        <pc:sldMkLst>
          <pc:docMk/>
          <pc:sldMk cId="2839057870" sldId="312"/>
        </pc:sldMkLst>
      </pc:sldChg>
      <pc:sldChg chg="addSp delSp modSp mod modClrScheme chgLayout">
        <pc:chgData name="Bateman, Bev" userId="78a4a1ab-f5ae-471d-a304-cc7fab5b40fa" providerId="ADAL" clId="{4CAAFCDF-D780-43F9-9435-299B1F34108C}" dt="2025-09-16T06:59:10.897" v="2056" actId="108"/>
        <pc:sldMkLst>
          <pc:docMk/>
          <pc:sldMk cId="1855285647" sldId="313"/>
        </pc:sldMkLst>
      </pc:sldChg>
      <pc:sldChg chg="modSp mod">
        <pc:chgData name="Bateman, Bev" userId="78a4a1ab-f5ae-471d-a304-cc7fab5b40fa" providerId="ADAL" clId="{4CAAFCDF-D780-43F9-9435-299B1F34108C}" dt="2025-09-16T06:43:44.995" v="1042" actId="20577"/>
        <pc:sldMkLst>
          <pc:docMk/>
          <pc:sldMk cId="3549858882" sldId="314"/>
        </pc:sldMkLst>
      </pc:sldChg>
      <pc:sldChg chg="addSp modSp mod modClrScheme chgLayout">
        <pc:chgData name="Bateman, Bev" userId="78a4a1ab-f5ae-471d-a304-cc7fab5b40fa" providerId="ADAL" clId="{4CAAFCDF-D780-43F9-9435-299B1F34108C}" dt="2025-09-16T06:44:42.034" v="1052" actId="5793"/>
        <pc:sldMkLst>
          <pc:docMk/>
          <pc:sldMk cId="3880639447" sldId="315"/>
        </pc:sldMkLst>
      </pc:sldChg>
      <pc:sldChg chg="modSp mod modClrScheme chgLayout">
        <pc:chgData name="Bateman, Bev" userId="78a4a1ab-f5ae-471d-a304-cc7fab5b40fa" providerId="ADAL" clId="{4CAAFCDF-D780-43F9-9435-299B1F34108C}" dt="2025-09-16T06:45:16.371" v="1055" actId="20577"/>
        <pc:sldMkLst>
          <pc:docMk/>
          <pc:sldMk cId="4069572363" sldId="316"/>
        </pc:sldMkLst>
      </pc:sldChg>
      <pc:sldChg chg="modSp mod">
        <pc:chgData name="Bateman, Bev" userId="78a4a1ab-f5ae-471d-a304-cc7fab5b40fa" providerId="ADAL" clId="{4CAAFCDF-D780-43F9-9435-299B1F34108C}" dt="2025-09-16T06:46:20.538" v="1092" actId="20577"/>
        <pc:sldMkLst>
          <pc:docMk/>
          <pc:sldMk cId="3406413558" sldId="317"/>
        </pc:sldMkLst>
      </pc:sldChg>
      <pc:sldChg chg="modSp mod">
        <pc:chgData name="Bateman, Bev" userId="78a4a1ab-f5ae-471d-a304-cc7fab5b40fa" providerId="ADAL" clId="{4CAAFCDF-D780-43F9-9435-299B1F34108C}" dt="2025-09-16T06:47:05.402" v="1102" actId="20577"/>
        <pc:sldMkLst>
          <pc:docMk/>
          <pc:sldMk cId="441945989" sldId="318"/>
        </pc:sldMkLst>
      </pc:sldChg>
      <pc:sldChg chg="modSp mod">
        <pc:chgData name="Bateman, Bev" userId="78a4a1ab-f5ae-471d-a304-cc7fab5b40fa" providerId="ADAL" clId="{4CAAFCDF-D780-43F9-9435-299B1F34108C}" dt="2025-09-16T06:47:58.531" v="1109" actId="113"/>
        <pc:sldMkLst>
          <pc:docMk/>
          <pc:sldMk cId="3319823049" sldId="319"/>
        </pc:sldMkLst>
      </pc:sldChg>
      <pc:sldChg chg="modSp mod">
        <pc:chgData name="Bateman, Bev" userId="78a4a1ab-f5ae-471d-a304-cc7fab5b40fa" providerId="ADAL" clId="{4CAAFCDF-D780-43F9-9435-299B1F34108C}" dt="2025-09-16T06:48:48.628" v="1139" actId="20577"/>
        <pc:sldMkLst>
          <pc:docMk/>
          <pc:sldMk cId="669526071" sldId="320"/>
        </pc:sldMkLst>
      </pc:sldChg>
      <pc:sldChg chg="modSp mod">
        <pc:chgData name="Bateman, Bev" userId="78a4a1ab-f5ae-471d-a304-cc7fab5b40fa" providerId="ADAL" clId="{4CAAFCDF-D780-43F9-9435-299B1F34108C}" dt="2025-09-16T06:50:11.708" v="1204" actId="20577"/>
        <pc:sldMkLst>
          <pc:docMk/>
          <pc:sldMk cId="3364166042" sldId="321"/>
        </pc:sldMkLst>
      </pc:sldChg>
      <pc:sldChg chg="modSp mod modClrScheme chgLayout">
        <pc:chgData name="Bateman, Bev" userId="78a4a1ab-f5ae-471d-a304-cc7fab5b40fa" providerId="ADAL" clId="{4CAAFCDF-D780-43F9-9435-299B1F34108C}" dt="2025-09-16T06:50:28.381" v="1206" actId="26606"/>
        <pc:sldMkLst>
          <pc:docMk/>
          <pc:sldMk cId="606373188" sldId="322"/>
        </pc:sldMkLst>
      </pc:sldChg>
      <pc:sldChg chg="modSp mod">
        <pc:chgData name="Bateman, Bev" userId="78a4a1ab-f5ae-471d-a304-cc7fab5b40fa" providerId="ADAL" clId="{4CAAFCDF-D780-43F9-9435-299B1F34108C}" dt="2025-09-16T06:53:39.618" v="1568" actId="20577"/>
        <pc:sldMkLst>
          <pc:docMk/>
          <pc:sldMk cId="398508363" sldId="323"/>
        </pc:sldMkLst>
      </pc:sldChg>
      <pc:sldChg chg="modSp del mod">
        <pc:chgData name="Bateman, Bev" userId="78a4a1ab-f5ae-471d-a304-cc7fab5b40fa" providerId="ADAL" clId="{4CAAFCDF-D780-43F9-9435-299B1F34108C}" dt="2025-09-16T06:56:05.653" v="2016" actId="47"/>
        <pc:sldMkLst>
          <pc:docMk/>
          <pc:sldMk cId="1372185138" sldId="324"/>
        </pc:sldMkLst>
      </pc:sldChg>
      <pc:sldChg chg="modSp mod">
        <pc:chgData name="Bateman, Bev" userId="78a4a1ab-f5ae-471d-a304-cc7fab5b40fa" providerId="ADAL" clId="{4CAAFCDF-D780-43F9-9435-299B1F34108C}" dt="2025-09-16T06:57:02.825" v="2030" actId="20577"/>
        <pc:sldMkLst>
          <pc:docMk/>
          <pc:sldMk cId="358876103" sldId="325"/>
        </pc:sldMkLst>
      </pc:sldChg>
      <pc:sldChg chg="addSp modSp mod modClrScheme chgLayout">
        <pc:chgData name="Bateman, Bev" userId="78a4a1ab-f5ae-471d-a304-cc7fab5b40fa" providerId="ADAL" clId="{4CAAFCDF-D780-43F9-9435-299B1F34108C}" dt="2025-09-16T06:58:09.815" v="2052"/>
        <pc:sldMkLst>
          <pc:docMk/>
          <pc:sldMk cId="1263842" sldId="326"/>
        </pc:sldMkLst>
      </pc:sldChg>
      <pc:sldChg chg="addSp modSp mod modClrScheme chgLayout">
        <pc:chgData name="Bateman, Bev" userId="78a4a1ab-f5ae-471d-a304-cc7fab5b40fa" providerId="ADAL" clId="{4CAAFCDF-D780-43F9-9435-299B1F34108C}" dt="2025-09-16T06:58:01.656" v="2051" actId="20577"/>
        <pc:sldMkLst>
          <pc:docMk/>
          <pc:sldMk cId="1708368289" sldId="327"/>
        </pc:sldMkLst>
      </pc:sldChg>
      <pc:sldChg chg="modSp add mod ord">
        <pc:chgData name="Bateman, Bev" userId="78a4a1ab-f5ae-471d-a304-cc7fab5b40fa" providerId="ADAL" clId="{4CAAFCDF-D780-43F9-9435-299B1F34108C}" dt="2025-09-16T06:26:04.357" v="294"/>
        <pc:sldMkLst>
          <pc:docMk/>
          <pc:sldMk cId="1278952329" sldId="328"/>
        </pc:sldMkLst>
      </pc:sldChg>
      <pc:sldChg chg="modSp add mod">
        <pc:chgData name="Bateman, Bev" userId="78a4a1ab-f5ae-471d-a304-cc7fab5b40fa" providerId="ADAL" clId="{4CAAFCDF-D780-43F9-9435-299B1F34108C}" dt="2025-09-16T06:27:11.956" v="462" actId="313"/>
        <pc:sldMkLst>
          <pc:docMk/>
          <pc:sldMk cId="3022630563" sldId="329"/>
        </pc:sldMkLst>
      </pc:sldChg>
      <pc:sldChg chg="modSp add mod">
        <pc:chgData name="Bateman, Bev" userId="78a4a1ab-f5ae-471d-a304-cc7fab5b40fa" providerId="ADAL" clId="{4CAAFCDF-D780-43F9-9435-299B1F34108C}" dt="2025-09-16T06:28:14.306" v="644" actId="20577"/>
        <pc:sldMkLst>
          <pc:docMk/>
          <pc:sldMk cId="1516502774" sldId="330"/>
        </pc:sldMkLst>
      </pc:sldChg>
      <pc:sldChg chg="modSp add mod">
        <pc:chgData name="Bateman, Bev" userId="78a4a1ab-f5ae-471d-a304-cc7fab5b40fa" providerId="ADAL" clId="{4CAAFCDF-D780-43F9-9435-299B1F34108C}" dt="2025-09-16T06:44:33.149" v="1050" actId="5793"/>
        <pc:sldMkLst>
          <pc:docMk/>
          <pc:sldMk cId="1231949117" sldId="331"/>
        </pc:sldMkLst>
      </pc:sldChg>
      <pc:sldChg chg="modSp add mod">
        <pc:chgData name="Bateman, Bev" userId="78a4a1ab-f5ae-471d-a304-cc7fab5b40fa" providerId="ADAL" clId="{4CAAFCDF-D780-43F9-9435-299B1F34108C}" dt="2025-09-16T06:57:10.912" v="2042" actId="20577"/>
        <pc:sldMkLst>
          <pc:docMk/>
          <pc:sldMk cId="1906191190" sldId="332"/>
        </pc:sldMkLst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F0BE21-D80E-4F33-84E2-AAEF8FB12241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595A799-799A-4009-B2D0-E5D7EADCBC30}">
      <dgm:prSet/>
      <dgm:spPr/>
      <dgm:t>
        <a:bodyPr/>
        <a:lstStyle/>
        <a:p>
          <a:r>
            <a:rPr lang="en-US" dirty="0"/>
            <a:t>Define life issues and terms related to loss, suffering, and grief.</a:t>
          </a:r>
        </a:p>
        <a:p>
          <a:endParaRPr lang="en-US" dirty="0"/>
        </a:p>
      </dgm:t>
    </dgm:pt>
    <dgm:pt modelId="{B14A4749-8FF8-4708-99DD-2624E68EE6B8}" type="parTrans" cxnId="{BD21DBED-D671-4F95-BACB-FD641AB7C8DD}">
      <dgm:prSet/>
      <dgm:spPr/>
      <dgm:t>
        <a:bodyPr/>
        <a:lstStyle/>
        <a:p>
          <a:endParaRPr lang="en-US"/>
        </a:p>
      </dgm:t>
    </dgm:pt>
    <dgm:pt modelId="{9AA11656-8585-4E5E-9AA3-BDFF2DFB5DCC}" type="sibTrans" cxnId="{BD21DBED-D671-4F95-BACB-FD641AB7C8DD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8D11673F-282F-47A7-8B6F-B4D9A4F3714B}">
      <dgm:prSet/>
      <dgm:spPr/>
      <dgm:t>
        <a:bodyPr/>
        <a:lstStyle/>
        <a:p>
          <a:r>
            <a:rPr lang="en-US" dirty="0"/>
            <a:t>Apply the basic tenets and theories related to suffering, grief, and mourning in faith community nursing practice.</a:t>
          </a:r>
        </a:p>
      </dgm:t>
    </dgm:pt>
    <dgm:pt modelId="{769C367C-86AD-4558-8267-66A91B23B1DF}" type="parTrans" cxnId="{A02F67F5-62F4-4E64-A56F-1B5E0260645C}">
      <dgm:prSet/>
      <dgm:spPr/>
      <dgm:t>
        <a:bodyPr/>
        <a:lstStyle/>
        <a:p>
          <a:endParaRPr lang="en-US"/>
        </a:p>
      </dgm:t>
    </dgm:pt>
    <dgm:pt modelId="{40E4BA5A-17B3-49A8-AE6D-4AC5E08CB5A1}" type="sibTrans" cxnId="{A02F67F5-62F4-4E64-A56F-1B5E0260645C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0BB5F835-1459-4688-A6B5-B7927719F918}">
      <dgm:prSet/>
      <dgm:spPr/>
      <dgm:t>
        <a:bodyPr/>
        <a:lstStyle/>
        <a:p>
          <a:r>
            <a:rPr lang="en-US" dirty="0"/>
            <a:t>Apply the competencies of faith community nursing to professional development that supports working in the field of grief and loss.</a:t>
          </a:r>
        </a:p>
        <a:p>
          <a:endParaRPr lang="en-US" dirty="0"/>
        </a:p>
      </dgm:t>
    </dgm:pt>
    <dgm:pt modelId="{309270FB-F1DC-4E6B-910C-2C40189D4E56}" type="parTrans" cxnId="{86283769-7948-42A9-BAA8-1E8605056A9A}">
      <dgm:prSet/>
      <dgm:spPr/>
      <dgm:t>
        <a:bodyPr/>
        <a:lstStyle/>
        <a:p>
          <a:endParaRPr lang="en-US"/>
        </a:p>
      </dgm:t>
    </dgm:pt>
    <dgm:pt modelId="{10D1742F-7D69-4CBA-9E56-FD732E3296C1}" type="sibTrans" cxnId="{86283769-7948-42A9-BAA8-1E8605056A9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99222A4B-ECAE-402F-B5F5-CDE8E40F9158}">
      <dgm:prSet/>
      <dgm:spPr/>
      <dgm:t>
        <a:bodyPr/>
        <a:lstStyle/>
        <a:p>
          <a:r>
            <a:rPr lang="en-US" dirty="0"/>
            <a:t>Engage in activities that support and facilitate the transition of life events for individuals in the faith community.</a:t>
          </a:r>
        </a:p>
      </dgm:t>
    </dgm:pt>
    <dgm:pt modelId="{83849820-B974-4712-8FE4-732B0912BEF2}" type="sibTrans" cxnId="{B42E809C-B2E3-42D6-93DB-CB25CB16021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2D2A1059-D2CF-4767-ABB2-50B9629352A3}" type="parTrans" cxnId="{B42E809C-B2E3-42D6-93DB-CB25CB160212}">
      <dgm:prSet/>
      <dgm:spPr/>
      <dgm:t>
        <a:bodyPr/>
        <a:lstStyle/>
        <a:p>
          <a:endParaRPr lang="en-US"/>
        </a:p>
      </dgm:t>
    </dgm:pt>
    <dgm:pt modelId="{5CCA3F82-8B44-4E83-AD8D-3A041791FE6A}" type="pres">
      <dgm:prSet presAssocID="{48F0BE21-D80E-4F33-84E2-AAEF8FB12241}" presName="Name0" presStyleCnt="0">
        <dgm:presLayoutVars>
          <dgm:animLvl val="lvl"/>
          <dgm:resizeHandles val="exact"/>
        </dgm:presLayoutVars>
      </dgm:prSet>
      <dgm:spPr/>
    </dgm:pt>
    <dgm:pt modelId="{97FED255-AF3E-4E17-B486-61FD2266E465}" type="pres">
      <dgm:prSet presAssocID="{0595A799-799A-4009-B2D0-E5D7EADCBC30}" presName="compositeNode" presStyleCnt="0">
        <dgm:presLayoutVars>
          <dgm:bulletEnabled val="1"/>
        </dgm:presLayoutVars>
      </dgm:prSet>
      <dgm:spPr/>
    </dgm:pt>
    <dgm:pt modelId="{12BA48F9-8949-4EDE-9471-85BF6BB82582}" type="pres">
      <dgm:prSet presAssocID="{0595A799-799A-4009-B2D0-E5D7EADCBC30}" presName="bgRect" presStyleLbl="bgAccFollowNode1" presStyleIdx="0" presStyleCnt="4"/>
      <dgm:spPr/>
    </dgm:pt>
    <dgm:pt modelId="{458F19D5-8063-4415-96AF-CEF7F1A0CDF4}" type="pres">
      <dgm:prSet presAssocID="{9AA11656-8585-4E5E-9AA3-BDFF2DFB5DCC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8231E38D-530C-470D-B030-90FA2E6F6E36}" type="pres">
      <dgm:prSet presAssocID="{0595A799-799A-4009-B2D0-E5D7EADCBC30}" presName="bottomLine" presStyleLbl="alignNode1" presStyleIdx="1" presStyleCnt="8">
        <dgm:presLayoutVars/>
      </dgm:prSet>
      <dgm:spPr/>
    </dgm:pt>
    <dgm:pt modelId="{0C255A36-577A-4419-8B24-AAAD18B3FE86}" type="pres">
      <dgm:prSet presAssocID="{0595A799-799A-4009-B2D0-E5D7EADCBC30}" presName="nodeText" presStyleLbl="bgAccFollowNode1" presStyleIdx="0" presStyleCnt="4">
        <dgm:presLayoutVars>
          <dgm:bulletEnabled val="1"/>
        </dgm:presLayoutVars>
      </dgm:prSet>
      <dgm:spPr/>
    </dgm:pt>
    <dgm:pt modelId="{285AE056-1E74-4623-B1F1-B26E0088C795}" type="pres">
      <dgm:prSet presAssocID="{9AA11656-8585-4E5E-9AA3-BDFF2DFB5DCC}" presName="sibTrans" presStyleCnt="0"/>
      <dgm:spPr/>
    </dgm:pt>
    <dgm:pt modelId="{C97C7992-45BB-4F9A-AC9B-B8C29CECDDA8}" type="pres">
      <dgm:prSet presAssocID="{8D11673F-282F-47A7-8B6F-B4D9A4F3714B}" presName="compositeNode" presStyleCnt="0">
        <dgm:presLayoutVars>
          <dgm:bulletEnabled val="1"/>
        </dgm:presLayoutVars>
      </dgm:prSet>
      <dgm:spPr/>
    </dgm:pt>
    <dgm:pt modelId="{BBFA74F2-2D2D-44F3-9B93-7856A2064E3F}" type="pres">
      <dgm:prSet presAssocID="{8D11673F-282F-47A7-8B6F-B4D9A4F3714B}" presName="bgRect" presStyleLbl="bgAccFollowNode1" presStyleIdx="1" presStyleCnt="4"/>
      <dgm:spPr/>
    </dgm:pt>
    <dgm:pt modelId="{A237EEBF-9FB6-4F9B-9DC2-AE11BC5FD4EA}" type="pres">
      <dgm:prSet presAssocID="{40E4BA5A-17B3-49A8-AE6D-4AC5E08CB5A1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0097042C-9101-4549-B36E-55BFF1E6F7D2}" type="pres">
      <dgm:prSet presAssocID="{8D11673F-282F-47A7-8B6F-B4D9A4F3714B}" presName="bottomLine" presStyleLbl="alignNode1" presStyleIdx="3" presStyleCnt="8">
        <dgm:presLayoutVars/>
      </dgm:prSet>
      <dgm:spPr/>
    </dgm:pt>
    <dgm:pt modelId="{64B14725-7855-448B-AC15-7E1BAA2366B6}" type="pres">
      <dgm:prSet presAssocID="{8D11673F-282F-47A7-8B6F-B4D9A4F3714B}" presName="nodeText" presStyleLbl="bgAccFollowNode1" presStyleIdx="1" presStyleCnt="4">
        <dgm:presLayoutVars>
          <dgm:bulletEnabled val="1"/>
        </dgm:presLayoutVars>
      </dgm:prSet>
      <dgm:spPr/>
    </dgm:pt>
    <dgm:pt modelId="{4D2460F1-72C7-413E-9173-290704093B5C}" type="pres">
      <dgm:prSet presAssocID="{40E4BA5A-17B3-49A8-AE6D-4AC5E08CB5A1}" presName="sibTrans" presStyleCnt="0"/>
      <dgm:spPr/>
    </dgm:pt>
    <dgm:pt modelId="{D9D9B32F-C750-4909-BEBA-568EBB51F913}" type="pres">
      <dgm:prSet presAssocID="{99222A4B-ECAE-402F-B5F5-CDE8E40F9158}" presName="compositeNode" presStyleCnt="0">
        <dgm:presLayoutVars>
          <dgm:bulletEnabled val="1"/>
        </dgm:presLayoutVars>
      </dgm:prSet>
      <dgm:spPr/>
    </dgm:pt>
    <dgm:pt modelId="{B710F883-C0B2-4BBA-9926-DF882995D43F}" type="pres">
      <dgm:prSet presAssocID="{99222A4B-ECAE-402F-B5F5-CDE8E40F9158}" presName="bgRect" presStyleLbl="bgAccFollowNode1" presStyleIdx="2" presStyleCnt="4"/>
      <dgm:spPr/>
    </dgm:pt>
    <dgm:pt modelId="{4B5D51CF-77D5-46D3-8E70-ED62FAB3EB70}" type="pres">
      <dgm:prSet presAssocID="{83849820-B974-4712-8FE4-732B0912BEF2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F8EED2F0-931B-450F-8A29-5837C7153606}" type="pres">
      <dgm:prSet presAssocID="{99222A4B-ECAE-402F-B5F5-CDE8E40F9158}" presName="bottomLine" presStyleLbl="alignNode1" presStyleIdx="5" presStyleCnt="8">
        <dgm:presLayoutVars/>
      </dgm:prSet>
      <dgm:spPr/>
    </dgm:pt>
    <dgm:pt modelId="{9A97D0FB-710A-4884-B882-AC41EAD89FC0}" type="pres">
      <dgm:prSet presAssocID="{99222A4B-ECAE-402F-B5F5-CDE8E40F9158}" presName="nodeText" presStyleLbl="bgAccFollowNode1" presStyleIdx="2" presStyleCnt="4">
        <dgm:presLayoutVars>
          <dgm:bulletEnabled val="1"/>
        </dgm:presLayoutVars>
      </dgm:prSet>
      <dgm:spPr/>
    </dgm:pt>
    <dgm:pt modelId="{20E204D3-8322-4989-8F3D-3FC21E545888}" type="pres">
      <dgm:prSet presAssocID="{83849820-B974-4712-8FE4-732B0912BEF2}" presName="sibTrans" presStyleCnt="0"/>
      <dgm:spPr/>
    </dgm:pt>
    <dgm:pt modelId="{6C1D7F38-7F51-4758-8F20-84B04164DFBA}" type="pres">
      <dgm:prSet presAssocID="{0BB5F835-1459-4688-A6B5-B7927719F918}" presName="compositeNode" presStyleCnt="0">
        <dgm:presLayoutVars>
          <dgm:bulletEnabled val="1"/>
        </dgm:presLayoutVars>
      </dgm:prSet>
      <dgm:spPr/>
    </dgm:pt>
    <dgm:pt modelId="{9FEE9954-4E8C-4F36-A11C-B0FDC9F4024A}" type="pres">
      <dgm:prSet presAssocID="{0BB5F835-1459-4688-A6B5-B7927719F918}" presName="bgRect" presStyleLbl="bgAccFollowNode1" presStyleIdx="3" presStyleCnt="4"/>
      <dgm:spPr/>
    </dgm:pt>
    <dgm:pt modelId="{1BE3C647-C639-4DD5-B8C0-9FC9D0A49BE9}" type="pres">
      <dgm:prSet presAssocID="{10D1742F-7D69-4CBA-9E56-FD732E3296C1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5314F29D-9FF5-45CA-91BC-97D7BDAA9923}" type="pres">
      <dgm:prSet presAssocID="{0BB5F835-1459-4688-A6B5-B7927719F918}" presName="bottomLine" presStyleLbl="alignNode1" presStyleIdx="7" presStyleCnt="8">
        <dgm:presLayoutVars/>
      </dgm:prSet>
      <dgm:spPr/>
    </dgm:pt>
    <dgm:pt modelId="{6257767F-2106-4DEA-9766-6335CF5F5514}" type="pres">
      <dgm:prSet presAssocID="{0BB5F835-1459-4688-A6B5-B7927719F918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71A51D0B-6B55-4288-A562-85D43C406B2B}" type="presOf" srcId="{9AA11656-8585-4E5E-9AA3-BDFF2DFB5DCC}" destId="{458F19D5-8063-4415-96AF-CEF7F1A0CDF4}" srcOrd="0" destOrd="0" presId="urn:microsoft.com/office/officeart/2016/7/layout/BasicLinearProcessNumbered"/>
    <dgm:cxn modelId="{00CE3522-3C3E-409D-BA02-4D34C7F5C162}" type="presOf" srcId="{99222A4B-ECAE-402F-B5F5-CDE8E40F9158}" destId="{B710F883-C0B2-4BBA-9926-DF882995D43F}" srcOrd="0" destOrd="0" presId="urn:microsoft.com/office/officeart/2016/7/layout/BasicLinearProcessNumbered"/>
    <dgm:cxn modelId="{7420293E-747A-4893-A5F7-416B01DB0C99}" type="presOf" srcId="{10D1742F-7D69-4CBA-9E56-FD732E3296C1}" destId="{1BE3C647-C639-4DD5-B8C0-9FC9D0A49BE9}" srcOrd="0" destOrd="0" presId="urn:microsoft.com/office/officeart/2016/7/layout/BasicLinearProcessNumbered"/>
    <dgm:cxn modelId="{D56FB342-9734-428C-B1AE-F588D092D919}" type="presOf" srcId="{99222A4B-ECAE-402F-B5F5-CDE8E40F9158}" destId="{9A97D0FB-710A-4884-B882-AC41EAD89FC0}" srcOrd="1" destOrd="0" presId="urn:microsoft.com/office/officeart/2016/7/layout/BasicLinearProcessNumbered"/>
    <dgm:cxn modelId="{9E40CB66-C0AC-47A1-B12C-97AA6F1DB52C}" type="presOf" srcId="{0595A799-799A-4009-B2D0-E5D7EADCBC30}" destId="{12BA48F9-8949-4EDE-9471-85BF6BB82582}" srcOrd="0" destOrd="0" presId="urn:microsoft.com/office/officeart/2016/7/layout/BasicLinearProcessNumbered"/>
    <dgm:cxn modelId="{86283769-7948-42A9-BAA8-1E8605056A9A}" srcId="{48F0BE21-D80E-4F33-84E2-AAEF8FB12241}" destId="{0BB5F835-1459-4688-A6B5-B7927719F918}" srcOrd="3" destOrd="0" parTransId="{309270FB-F1DC-4E6B-910C-2C40189D4E56}" sibTransId="{10D1742F-7D69-4CBA-9E56-FD732E3296C1}"/>
    <dgm:cxn modelId="{75645F79-79D1-4034-9479-EA3D3A937947}" type="presOf" srcId="{40E4BA5A-17B3-49A8-AE6D-4AC5E08CB5A1}" destId="{A237EEBF-9FB6-4F9B-9DC2-AE11BC5FD4EA}" srcOrd="0" destOrd="0" presId="urn:microsoft.com/office/officeart/2016/7/layout/BasicLinearProcessNumbered"/>
    <dgm:cxn modelId="{19F2CE8F-8E13-4FDF-A292-1E4A063B7C11}" type="presOf" srcId="{0595A799-799A-4009-B2D0-E5D7EADCBC30}" destId="{0C255A36-577A-4419-8B24-AAAD18B3FE86}" srcOrd="1" destOrd="0" presId="urn:microsoft.com/office/officeart/2016/7/layout/BasicLinearProcessNumbered"/>
    <dgm:cxn modelId="{B42E809C-B2E3-42D6-93DB-CB25CB160212}" srcId="{48F0BE21-D80E-4F33-84E2-AAEF8FB12241}" destId="{99222A4B-ECAE-402F-B5F5-CDE8E40F9158}" srcOrd="2" destOrd="0" parTransId="{2D2A1059-D2CF-4767-ABB2-50B9629352A3}" sibTransId="{83849820-B974-4712-8FE4-732B0912BEF2}"/>
    <dgm:cxn modelId="{537403A3-7C02-4E90-A515-22EF6F01F4D8}" type="presOf" srcId="{0BB5F835-1459-4688-A6B5-B7927719F918}" destId="{6257767F-2106-4DEA-9766-6335CF5F5514}" srcOrd="1" destOrd="0" presId="urn:microsoft.com/office/officeart/2016/7/layout/BasicLinearProcessNumbered"/>
    <dgm:cxn modelId="{940155B6-F56A-493D-AE5B-E3AF0197BA64}" type="presOf" srcId="{8D11673F-282F-47A7-8B6F-B4D9A4F3714B}" destId="{BBFA74F2-2D2D-44F3-9B93-7856A2064E3F}" srcOrd="0" destOrd="0" presId="urn:microsoft.com/office/officeart/2016/7/layout/BasicLinearProcessNumbered"/>
    <dgm:cxn modelId="{E56F5ED9-5D1D-490F-A7C0-C9FC74F899F1}" type="presOf" srcId="{8D11673F-282F-47A7-8B6F-B4D9A4F3714B}" destId="{64B14725-7855-448B-AC15-7E1BAA2366B6}" srcOrd="1" destOrd="0" presId="urn:microsoft.com/office/officeart/2016/7/layout/BasicLinearProcessNumbered"/>
    <dgm:cxn modelId="{3F63FCE0-8717-4C1C-BF1A-69790ED6EA1D}" type="presOf" srcId="{48F0BE21-D80E-4F33-84E2-AAEF8FB12241}" destId="{5CCA3F82-8B44-4E83-AD8D-3A041791FE6A}" srcOrd="0" destOrd="0" presId="urn:microsoft.com/office/officeart/2016/7/layout/BasicLinearProcessNumbered"/>
    <dgm:cxn modelId="{A011C8E2-FC12-4952-9CB2-F4407046F6F1}" type="presOf" srcId="{0BB5F835-1459-4688-A6B5-B7927719F918}" destId="{9FEE9954-4E8C-4F36-A11C-B0FDC9F4024A}" srcOrd="0" destOrd="0" presId="urn:microsoft.com/office/officeart/2016/7/layout/BasicLinearProcessNumbered"/>
    <dgm:cxn modelId="{BD21DBED-D671-4F95-BACB-FD641AB7C8DD}" srcId="{48F0BE21-D80E-4F33-84E2-AAEF8FB12241}" destId="{0595A799-799A-4009-B2D0-E5D7EADCBC30}" srcOrd="0" destOrd="0" parTransId="{B14A4749-8FF8-4708-99DD-2624E68EE6B8}" sibTransId="{9AA11656-8585-4E5E-9AA3-BDFF2DFB5DCC}"/>
    <dgm:cxn modelId="{986C7FF1-24D5-4F00-9E78-F952AB4F9E71}" type="presOf" srcId="{83849820-B974-4712-8FE4-732B0912BEF2}" destId="{4B5D51CF-77D5-46D3-8E70-ED62FAB3EB70}" srcOrd="0" destOrd="0" presId="urn:microsoft.com/office/officeart/2016/7/layout/BasicLinearProcessNumbered"/>
    <dgm:cxn modelId="{A02F67F5-62F4-4E64-A56F-1B5E0260645C}" srcId="{48F0BE21-D80E-4F33-84E2-AAEF8FB12241}" destId="{8D11673F-282F-47A7-8B6F-B4D9A4F3714B}" srcOrd="1" destOrd="0" parTransId="{769C367C-86AD-4558-8267-66A91B23B1DF}" sibTransId="{40E4BA5A-17B3-49A8-AE6D-4AC5E08CB5A1}"/>
    <dgm:cxn modelId="{E7941409-7DB9-4C6B-8104-4760FF1BE74F}" type="presParOf" srcId="{5CCA3F82-8B44-4E83-AD8D-3A041791FE6A}" destId="{97FED255-AF3E-4E17-B486-61FD2266E465}" srcOrd="0" destOrd="0" presId="urn:microsoft.com/office/officeart/2016/7/layout/BasicLinearProcessNumbered"/>
    <dgm:cxn modelId="{E0589D0D-2C1A-4A49-9186-47BD44F6B210}" type="presParOf" srcId="{97FED255-AF3E-4E17-B486-61FD2266E465}" destId="{12BA48F9-8949-4EDE-9471-85BF6BB82582}" srcOrd="0" destOrd="0" presId="urn:microsoft.com/office/officeart/2016/7/layout/BasicLinearProcessNumbered"/>
    <dgm:cxn modelId="{BE7041C3-525C-4FE7-9031-62591F8DF77D}" type="presParOf" srcId="{97FED255-AF3E-4E17-B486-61FD2266E465}" destId="{458F19D5-8063-4415-96AF-CEF7F1A0CDF4}" srcOrd="1" destOrd="0" presId="urn:microsoft.com/office/officeart/2016/7/layout/BasicLinearProcessNumbered"/>
    <dgm:cxn modelId="{504A38A2-C883-46F4-BBA9-E6A6BCBC8A01}" type="presParOf" srcId="{97FED255-AF3E-4E17-B486-61FD2266E465}" destId="{8231E38D-530C-470D-B030-90FA2E6F6E36}" srcOrd="2" destOrd="0" presId="urn:microsoft.com/office/officeart/2016/7/layout/BasicLinearProcessNumbered"/>
    <dgm:cxn modelId="{64A0A420-B745-4157-85CE-5FBC8A055F80}" type="presParOf" srcId="{97FED255-AF3E-4E17-B486-61FD2266E465}" destId="{0C255A36-577A-4419-8B24-AAAD18B3FE86}" srcOrd="3" destOrd="0" presId="urn:microsoft.com/office/officeart/2016/7/layout/BasicLinearProcessNumbered"/>
    <dgm:cxn modelId="{6B0B10D0-A84B-4F76-8214-079A1CF8B5A2}" type="presParOf" srcId="{5CCA3F82-8B44-4E83-AD8D-3A041791FE6A}" destId="{285AE056-1E74-4623-B1F1-B26E0088C795}" srcOrd="1" destOrd="0" presId="urn:microsoft.com/office/officeart/2016/7/layout/BasicLinearProcessNumbered"/>
    <dgm:cxn modelId="{6B31FB93-45E3-46FC-ACB2-3AA7D1CD0DBE}" type="presParOf" srcId="{5CCA3F82-8B44-4E83-AD8D-3A041791FE6A}" destId="{C97C7992-45BB-4F9A-AC9B-B8C29CECDDA8}" srcOrd="2" destOrd="0" presId="urn:microsoft.com/office/officeart/2016/7/layout/BasicLinearProcessNumbered"/>
    <dgm:cxn modelId="{EE8243B2-5C58-449B-9682-C5EBF709DB12}" type="presParOf" srcId="{C97C7992-45BB-4F9A-AC9B-B8C29CECDDA8}" destId="{BBFA74F2-2D2D-44F3-9B93-7856A2064E3F}" srcOrd="0" destOrd="0" presId="urn:microsoft.com/office/officeart/2016/7/layout/BasicLinearProcessNumbered"/>
    <dgm:cxn modelId="{FF53976C-471D-445B-9A71-2FDF163C637F}" type="presParOf" srcId="{C97C7992-45BB-4F9A-AC9B-B8C29CECDDA8}" destId="{A237EEBF-9FB6-4F9B-9DC2-AE11BC5FD4EA}" srcOrd="1" destOrd="0" presId="urn:microsoft.com/office/officeart/2016/7/layout/BasicLinearProcessNumbered"/>
    <dgm:cxn modelId="{C63A84C3-ADC1-42F6-AB7C-F4724FA06041}" type="presParOf" srcId="{C97C7992-45BB-4F9A-AC9B-B8C29CECDDA8}" destId="{0097042C-9101-4549-B36E-55BFF1E6F7D2}" srcOrd="2" destOrd="0" presId="urn:microsoft.com/office/officeart/2016/7/layout/BasicLinearProcessNumbered"/>
    <dgm:cxn modelId="{7C610745-555B-40EF-B3E8-0AAF4E1EA263}" type="presParOf" srcId="{C97C7992-45BB-4F9A-AC9B-B8C29CECDDA8}" destId="{64B14725-7855-448B-AC15-7E1BAA2366B6}" srcOrd="3" destOrd="0" presId="urn:microsoft.com/office/officeart/2016/7/layout/BasicLinearProcessNumbered"/>
    <dgm:cxn modelId="{1D1DC677-D0BA-4F11-AF25-A118BE7183F4}" type="presParOf" srcId="{5CCA3F82-8B44-4E83-AD8D-3A041791FE6A}" destId="{4D2460F1-72C7-413E-9173-290704093B5C}" srcOrd="3" destOrd="0" presId="urn:microsoft.com/office/officeart/2016/7/layout/BasicLinearProcessNumbered"/>
    <dgm:cxn modelId="{6E731F54-CF26-40BA-991E-8672F8DE66C1}" type="presParOf" srcId="{5CCA3F82-8B44-4E83-AD8D-3A041791FE6A}" destId="{D9D9B32F-C750-4909-BEBA-568EBB51F913}" srcOrd="4" destOrd="0" presId="urn:microsoft.com/office/officeart/2016/7/layout/BasicLinearProcessNumbered"/>
    <dgm:cxn modelId="{3EDD47AD-95F3-449D-87A3-A7D093C22649}" type="presParOf" srcId="{D9D9B32F-C750-4909-BEBA-568EBB51F913}" destId="{B710F883-C0B2-4BBA-9926-DF882995D43F}" srcOrd="0" destOrd="0" presId="urn:microsoft.com/office/officeart/2016/7/layout/BasicLinearProcessNumbered"/>
    <dgm:cxn modelId="{A9A74D76-41FB-4FCD-A07B-FF52BFA2E474}" type="presParOf" srcId="{D9D9B32F-C750-4909-BEBA-568EBB51F913}" destId="{4B5D51CF-77D5-46D3-8E70-ED62FAB3EB70}" srcOrd="1" destOrd="0" presId="urn:microsoft.com/office/officeart/2016/7/layout/BasicLinearProcessNumbered"/>
    <dgm:cxn modelId="{BCBD3A59-9AAD-4FEF-94C1-AEFD7A95C373}" type="presParOf" srcId="{D9D9B32F-C750-4909-BEBA-568EBB51F913}" destId="{F8EED2F0-931B-450F-8A29-5837C7153606}" srcOrd="2" destOrd="0" presId="urn:microsoft.com/office/officeart/2016/7/layout/BasicLinearProcessNumbered"/>
    <dgm:cxn modelId="{E3F5384E-A548-49A8-9831-644F6EE599EF}" type="presParOf" srcId="{D9D9B32F-C750-4909-BEBA-568EBB51F913}" destId="{9A97D0FB-710A-4884-B882-AC41EAD89FC0}" srcOrd="3" destOrd="0" presId="urn:microsoft.com/office/officeart/2016/7/layout/BasicLinearProcessNumbered"/>
    <dgm:cxn modelId="{00EEF719-A975-4B2D-AABA-D299449EFE6A}" type="presParOf" srcId="{5CCA3F82-8B44-4E83-AD8D-3A041791FE6A}" destId="{20E204D3-8322-4989-8F3D-3FC21E545888}" srcOrd="5" destOrd="0" presId="urn:microsoft.com/office/officeart/2016/7/layout/BasicLinearProcessNumbered"/>
    <dgm:cxn modelId="{0247B2E8-9CE0-436C-AE59-44F34DD03DBE}" type="presParOf" srcId="{5CCA3F82-8B44-4E83-AD8D-3A041791FE6A}" destId="{6C1D7F38-7F51-4758-8F20-84B04164DFBA}" srcOrd="6" destOrd="0" presId="urn:microsoft.com/office/officeart/2016/7/layout/BasicLinearProcessNumbered"/>
    <dgm:cxn modelId="{86994DF8-04D8-48B4-BFCD-D88042BB4365}" type="presParOf" srcId="{6C1D7F38-7F51-4758-8F20-84B04164DFBA}" destId="{9FEE9954-4E8C-4F36-A11C-B0FDC9F4024A}" srcOrd="0" destOrd="0" presId="urn:microsoft.com/office/officeart/2016/7/layout/BasicLinearProcessNumbered"/>
    <dgm:cxn modelId="{AD0FD6D7-A61B-48E9-8C79-931D2D0883DC}" type="presParOf" srcId="{6C1D7F38-7F51-4758-8F20-84B04164DFBA}" destId="{1BE3C647-C639-4DD5-B8C0-9FC9D0A49BE9}" srcOrd="1" destOrd="0" presId="urn:microsoft.com/office/officeart/2016/7/layout/BasicLinearProcessNumbered"/>
    <dgm:cxn modelId="{757D934C-17AE-4915-BFF0-9B7E4539CE80}" type="presParOf" srcId="{6C1D7F38-7F51-4758-8F20-84B04164DFBA}" destId="{5314F29D-9FF5-45CA-91BC-97D7BDAA9923}" srcOrd="2" destOrd="0" presId="urn:microsoft.com/office/officeart/2016/7/layout/BasicLinearProcessNumbered"/>
    <dgm:cxn modelId="{58B1076C-9398-429A-90F5-3F5D8F216322}" type="presParOf" srcId="{6C1D7F38-7F51-4758-8F20-84B04164DFBA}" destId="{6257767F-2106-4DEA-9766-6335CF5F551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EEE684-FF1E-4A07-A236-23E305415164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2CD0B21C-3106-4C5B-9C93-6D447C136B80}">
      <dgm:prSet/>
      <dgm:spPr/>
      <dgm:t>
        <a:bodyPr/>
        <a:lstStyle/>
        <a:p>
          <a:r>
            <a:rPr lang="en-US" dirty="0"/>
            <a:t>Loss is an inevitable part of life.</a:t>
          </a:r>
        </a:p>
      </dgm:t>
    </dgm:pt>
    <dgm:pt modelId="{96F8A51E-329F-4AD4-ABC1-307CB22E3A8E}" type="parTrans" cxnId="{584712C9-F628-4E74-941A-986EAFB94765}">
      <dgm:prSet/>
      <dgm:spPr/>
      <dgm:t>
        <a:bodyPr/>
        <a:lstStyle/>
        <a:p>
          <a:endParaRPr lang="en-US"/>
        </a:p>
      </dgm:t>
    </dgm:pt>
    <dgm:pt modelId="{80360E6A-B6CD-420B-B61F-FF50C0F1C240}" type="sibTrans" cxnId="{584712C9-F628-4E74-941A-986EAFB94765}">
      <dgm:prSet/>
      <dgm:spPr/>
      <dgm:t>
        <a:bodyPr/>
        <a:lstStyle/>
        <a:p>
          <a:endParaRPr lang="en-US"/>
        </a:p>
      </dgm:t>
    </dgm:pt>
    <dgm:pt modelId="{B8FC8D58-71BD-4C0D-8B25-8457AE1ACA0C}">
      <dgm:prSet/>
      <dgm:spPr/>
      <dgm:t>
        <a:bodyPr/>
        <a:lstStyle/>
        <a:p>
          <a:r>
            <a:rPr lang="en-US"/>
            <a:t>Loss is a part of existence for any living, breathing human being.</a:t>
          </a:r>
        </a:p>
      </dgm:t>
    </dgm:pt>
    <dgm:pt modelId="{EBBB205C-5797-4F4E-9F77-3DC28FFD4463}" type="parTrans" cxnId="{92474DD8-9ECC-44D9-867D-DF859D4E6268}">
      <dgm:prSet/>
      <dgm:spPr/>
      <dgm:t>
        <a:bodyPr/>
        <a:lstStyle/>
        <a:p>
          <a:endParaRPr lang="en-US"/>
        </a:p>
      </dgm:t>
    </dgm:pt>
    <dgm:pt modelId="{BAB46180-D154-4F8F-9257-BCA9CDE4F4CA}" type="sibTrans" cxnId="{92474DD8-9ECC-44D9-867D-DF859D4E6268}">
      <dgm:prSet/>
      <dgm:spPr/>
      <dgm:t>
        <a:bodyPr/>
        <a:lstStyle/>
        <a:p>
          <a:endParaRPr lang="en-US"/>
        </a:p>
      </dgm:t>
    </dgm:pt>
    <dgm:pt modelId="{515FC8EF-77A3-4A62-8A12-4B3233FC52FC}">
      <dgm:prSet/>
      <dgm:spPr/>
      <dgm:t>
        <a:bodyPr/>
        <a:lstStyle/>
        <a:p>
          <a:r>
            <a:rPr lang="en-US"/>
            <a:t>Loss is part of life’s story; it is part of the journey of one’s life path.</a:t>
          </a:r>
        </a:p>
      </dgm:t>
    </dgm:pt>
    <dgm:pt modelId="{0121E114-77FE-440D-A064-47E4F0587063}" type="parTrans" cxnId="{787634BB-EB21-42FE-BC9F-122E8B4869D7}">
      <dgm:prSet/>
      <dgm:spPr/>
      <dgm:t>
        <a:bodyPr/>
        <a:lstStyle/>
        <a:p>
          <a:endParaRPr lang="en-US"/>
        </a:p>
      </dgm:t>
    </dgm:pt>
    <dgm:pt modelId="{74FA9ED1-8E0A-4870-A4AD-31B127FC826D}" type="sibTrans" cxnId="{787634BB-EB21-42FE-BC9F-122E8B4869D7}">
      <dgm:prSet/>
      <dgm:spPr/>
      <dgm:t>
        <a:bodyPr/>
        <a:lstStyle/>
        <a:p>
          <a:endParaRPr lang="en-US"/>
        </a:p>
      </dgm:t>
    </dgm:pt>
    <dgm:pt modelId="{8E951554-813F-4983-94DC-08B5A7F22E6E}">
      <dgm:prSet/>
      <dgm:spPr/>
      <dgm:t>
        <a:bodyPr/>
        <a:lstStyle/>
        <a:p>
          <a:r>
            <a:rPr lang="en-US"/>
            <a:t>Loss can make one feel disconnected from the outside world.</a:t>
          </a:r>
        </a:p>
      </dgm:t>
    </dgm:pt>
    <dgm:pt modelId="{3B0F245B-A93A-4BEB-9F32-6E8492D27B20}" type="parTrans" cxnId="{5424CA8C-BC9B-4FF3-BF34-DD4BB008CDDB}">
      <dgm:prSet/>
      <dgm:spPr/>
      <dgm:t>
        <a:bodyPr/>
        <a:lstStyle/>
        <a:p>
          <a:endParaRPr lang="en-US"/>
        </a:p>
      </dgm:t>
    </dgm:pt>
    <dgm:pt modelId="{1221311D-9056-4C6E-9741-4008A7846799}" type="sibTrans" cxnId="{5424CA8C-BC9B-4FF3-BF34-DD4BB008CDDB}">
      <dgm:prSet/>
      <dgm:spPr/>
      <dgm:t>
        <a:bodyPr/>
        <a:lstStyle/>
        <a:p>
          <a:endParaRPr lang="en-US"/>
        </a:p>
      </dgm:t>
    </dgm:pt>
    <dgm:pt modelId="{CE89CCC6-561C-40C9-80EA-E16398EB2460}">
      <dgm:prSet/>
      <dgm:spPr/>
      <dgm:t>
        <a:bodyPr/>
        <a:lstStyle/>
        <a:p>
          <a:r>
            <a:rPr lang="en-US"/>
            <a:t>Losses can vary in the degree of pain experienced.</a:t>
          </a:r>
        </a:p>
      </dgm:t>
    </dgm:pt>
    <dgm:pt modelId="{26CD785E-A0CB-4187-A131-23BB78AE4E33}" type="parTrans" cxnId="{D89366CB-DBC0-4D7C-B5A0-E86FA543E900}">
      <dgm:prSet/>
      <dgm:spPr/>
      <dgm:t>
        <a:bodyPr/>
        <a:lstStyle/>
        <a:p>
          <a:endParaRPr lang="en-US"/>
        </a:p>
      </dgm:t>
    </dgm:pt>
    <dgm:pt modelId="{1448A29C-BABF-47E8-A9A3-908E8FCE9AE6}" type="sibTrans" cxnId="{D89366CB-DBC0-4D7C-B5A0-E86FA543E900}">
      <dgm:prSet/>
      <dgm:spPr/>
      <dgm:t>
        <a:bodyPr/>
        <a:lstStyle/>
        <a:p>
          <a:endParaRPr lang="en-US"/>
        </a:p>
      </dgm:t>
    </dgm:pt>
    <dgm:pt modelId="{31173877-CEFA-4E7F-8E6E-29FCD3B2E743}" type="pres">
      <dgm:prSet presAssocID="{42EEE684-FF1E-4A07-A236-23E305415164}" presName="vert0" presStyleCnt="0">
        <dgm:presLayoutVars>
          <dgm:dir/>
          <dgm:animOne val="branch"/>
          <dgm:animLvl val="lvl"/>
        </dgm:presLayoutVars>
      </dgm:prSet>
      <dgm:spPr/>
    </dgm:pt>
    <dgm:pt modelId="{8D002309-4CBF-4FED-B1EB-3172840518EB}" type="pres">
      <dgm:prSet presAssocID="{2CD0B21C-3106-4C5B-9C93-6D447C136B80}" presName="thickLine" presStyleLbl="alignNode1" presStyleIdx="0" presStyleCnt="5"/>
      <dgm:spPr/>
    </dgm:pt>
    <dgm:pt modelId="{DB33F0AE-2844-495A-952D-083F7C0509D6}" type="pres">
      <dgm:prSet presAssocID="{2CD0B21C-3106-4C5B-9C93-6D447C136B80}" presName="horz1" presStyleCnt="0"/>
      <dgm:spPr/>
    </dgm:pt>
    <dgm:pt modelId="{236C95CC-BB1B-440C-A523-A1DB16394E54}" type="pres">
      <dgm:prSet presAssocID="{2CD0B21C-3106-4C5B-9C93-6D447C136B80}" presName="tx1" presStyleLbl="revTx" presStyleIdx="0" presStyleCnt="5"/>
      <dgm:spPr/>
    </dgm:pt>
    <dgm:pt modelId="{354FAFA8-71A2-4B01-A0A5-5A805A8EB0EF}" type="pres">
      <dgm:prSet presAssocID="{2CD0B21C-3106-4C5B-9C93-6D447C136B80}" presName="vert1" presStyleCnt="0"/>
      <dgm:spPr/>
    </dgm:pt>
    <dgm:pt modelId="{4A69DDD2-DD3A-49A4-9EB0-5C492D71FCD2}" type="pres">
      <dgm:prSet presAssocID="{B8FC8D58-71BD-4C0D-8B25-8457AE1ACA0C}" presName="thickLine" presStyleLbl="alignNode1" presStyleIdx="1" presStyleCnt="5"/>
      <dgm:spPr/>
    </dgm:pt>
    <dgm:pt modelId="{0AD08F51-A306-4C27-923E-106F6A46C29C}" type="pres">
      <dgm:prSet presAssocID="{B8FC8D58-71BD-4C0D-8B25-8457AE1ACA0C}" presName="horz1" presStyleCnt="0"/>
      <dgm:spPr/>
    </dgm:pt>
    <dgm:pt modelId="{1306BFD5-892F-4F26-A4EB-AE167A2CED7F}" type="pres">
      <dgm:prSet presAssocID="{B8FC8D58-71BD-4C0D-8B25-8457AE1ACA0C}" presName="tx1" presStyleLbl="revTx" presStyleIdx="1" presStyleCnt="5"/>
      <dgm:spPr/>
    </dgm:pt>
    <dgm:pt modelId="{4DC27C5D-FE83-4FC6-AFFB-9ABA9CA63921}" type="pres">
      <dgm:prSet presAssocID="{B8FC8D58-71BD-4C0D-8B25-8457AE1ACA0C}" presName="vert1" presStyleCnt="0"/>
      <dgm:spPr/>
    </dgm:pt>
    <dgm:pt modelId="{98C41F89-FE71-40E8-BF6A-717FF2478AD9}" type="pres">
      <dgm:prSet presAssocID="{515FC8EF-77A3-4A62-8A12-4B3233FC52FC}" presName="thickLine" presStyleLbl="alignNode1" presStyleIdx="2" presStyleCnt="5"/>
      <dgm:spPr/>
    </dgm:pt>
    <dgm:pt modelId="{38FEF7C7-27C8-4651-B9E0-A7C68269ADD3}" type="pres">
      <dgm:prSet presAssocID="{515FC8EF-77A3-4A62-8A12-4B3233FC52FC}" presName="horz1" presStyleCnt="0"/>
      <dgm:spPr/>
    </dgm:pt>
    <dgm:pt modelId="{44DD0661-BDDC-4C14-B14A-CA05EEA7AD15}" type="pres">
      <dgm:prSet presAssocID="{515FC8EF-77A3-4A62-8A12-4B3233FC52FC}" presName="tx1" presStyleLbl="revTx" presStyleIdx="2" presStyleCnt="5"/>
      <dgm:spPr/>
    </dgm:pt>
    <dgm:pt modelId="{5C92B176-4A7A-4464-B4A7-9C3613EE84FA}" type="pres">
      <dgm:prSet presAssocID="{515FC8EF-77A3-4A62-8A12-4B3233FC52FC}" presName="vert1" presStyleCnt="0"/>
      <dgm:spPr/>
    </dgm:pt>
    <dgm:pt modelId="{5DB8764D-E18D-4DCB-8732-7F6844032B1B}" type="pres">
      <dgm:prSet presAssocID="{8E951554-813F-4983-94DC-08B5A7F22E6E}" presName="thickLine" presStyleLbl="alignNode1" presStyleIdx="3" presStyleCnt="5"/>
      <dgm:spPr/>
    </dgm:pt>
    <dgm:pt modelId="{CA3402E0-EA1D-419E-85F0-B32FE6FD0C12}" type="pres">
      <dgm:prSet presAssocID="{8E951554-813F-4983-94DC-08B5A7F22E6E}" presName="horz1" presStyleCnt="0"/>
      <dgm:spPr/>
    </dgm:pt>
    <dgm:pt modelId="{AF546807-6D51-4398-B93A-AB41F6B2F77E}" type="pres">
      <dgm:prSet presAssocID="{8E951554-813F-4983-94DC-08B5A7F22E6E}" presName="tx1" presStyleLbl="revTx" presStyleIdx="3" presStyleCnt="5"/>
      <dgm:spPr/>
    </dgm:pt>
    <dgm:pt modelId="{E1C8EF34-1CF7-4ABD-B433-72E9D954C7EC}" type="pres">
      <dgm:prSet presAssocID="{8E951554-813F-4983-94DC-08B5A7F22E6E}" presName="vert1" presStyleCnt="0"/>
      <dgm:spPr/>
    </dgm:pt>
    <dgm:pt modelId="{3FAA5FB3-037B-405B-86E2-BD62EABB3531}" type="pres">
      <dgm:prSet presAssocID="{CE89CCC6-561C-40C9-80EA-E16398EB2460}" presName="thickLine" presStyleLbl="alignNode1" presStyleIdx="4" presStyleCnt="5"/>
      <dgm:spPr/>
    </dgm:pt>
    <dgm:pt modelId="{7B6A1C89-4EE0-4E58-85D9-7D97DD398268}" type="pres">
      <dgm:prSet presAssocID="{CE89CCC6-561C-40C9-80EA-E16398EB2460}" presName="horz1" presStyleCnt="0"/>
      <dgm:spPr/>
    </dgm:pt>
    <dgm:pt modelId="{F643F5AE-E827-4127-842E-CF7837ADC285}" type="pres">
      <dgm:prSet presAssocID="{CE89CCC6-561C-40C9-80EA-E16398EB2460}" presName="tx1" presStyleLbl="revTx" presStyleIdx="4" presStyleCnt="5"/>
      <dgm:spPr/>
    </dgm:pt>
    <dgm:pt modelId="{978B178D-4BBB-4E63-803F-F88961109D9B}" type="pres">
      <dgm:prSet presAssocID="{CE89CCC6-561C-40C9-80EA-E16398EB2460}" presName="vert1" presStyleCnt="0"/>
      <dgm:spPr/>
    </dgm:pt>
  </dgm:ptLst>
  <dgm:cxnLst>
    <dgm:cxn modelId="{642A4B3F-931A-47AA-96B7-B78FFA4EF669}" type="presOf" srcId="{42EEE684-FF1E-4A07-A236-23E305415164}" destId="{31173877-CEFA-4E7F-8E6E-29FCD3B2E743}" srcOrd="0" destOrd="0" presId="urn:microsoft.com/office/officeart/2008/layout/LinedList"/>
    <dgm:cxn modelId="{70DD8B7F-1842-419B-8125-34EE5BEB08BF}" type="presOf" srcId="{8E951554-813F-4983-94DC-08B5A7F22E6E}" destId="{AF546807-6D51-4398-B93A-AB41F6B2F77E}" srcOrd="0" destOrd="0" presId="urn:microsoft.com/office/officeart/2008/layout/LinedList"/>
    <dgm:cxn modelId="{5424CA8C-BC9B-4FF3-BF34-DD4BB008CDDB}" srcId="{42EEE684-FF1E-4A07-A236-23E305415164}" destId="{8E951554-813F-4983-94DC-08B5A7F22E6E}" srcOrd="3" destOrd="0" parTransId="{3B0F245B-A93A-4BEB-9F32-6E8492D27B20}" sibTransId="{1221311D-9056-4C6E-9741-4008A7846799}"/>
    <dgm:cxn modelId="{522378A9-0FA7-46CE-8054-E87BF8B87AAC}" type="presOf" srcId="{515FC8EF-77A3-4A62-8A12-4B3233FC52FC}" destId="{44DD0661-BDDC-4C14-B14A-CA05EEA7AD15}" srcOrd="0" destOrd="0" presId="urn:microsoft.com/office/officeart/2008/layout/LinedList"/>
    <dgm:cxn modelId="{E40E22B5-ECCC-4CB6-A25A-40D499DAC48F}" type="presOf" srcId="{B8FC8D58-71BD-4C0D-8B25-8457AE1ACA0C}" destId="{1306BFD5-892F-4F26-A4EB-AE167A2CED7F}" srcOrd="0" destOrd="0" presId="urn:microsoft.com/office/officeart/2008/layout/LinedList"/>
    <dgm:cxn modelId="{787634BB-EB21-42FE-BC9F-122E8B4869D7}" srcId="{42EEE684-FF1E-4A07-A236-23E305415164}" destId="{515FC8EF-77A3-4A62-8A12-4B3233FC52FC}" srcOrd="2" destOrd="0" parTransId="{0121E114-77FE-440D-A064-47E4F0587063}" sibTransId="{74FA9ED1-8E0A-4870-A4AD-31B127FC826D}"/>
    <dgm:cxn modelId="{584712C9-F628-4E74-941A-986EAFB94765}" srcId="{42EEE684-FF1E-4A07-A236-23E305415164}" destId="{2CD0B21C-3106-4C5B-9C93-6D447C136B80}" srcOrd="0" destOrd="0" parTransId="{96F8A51E-329F-4AD4-ABC1-307CB22E3A8E}" sibTransId="{80360E6A-B6CD-420B-B61F-FF50C0F1C240}"/>
    <dgm:cxn modelId="{D89366CB-DBC0-4D7C-B5A0-E86FA543E900}" srcId="{42EEE684-FF1E-4A07-A236-23E305415164}" destId="{CE89CCC6-561C-40C9-80EA-E16398EB2460}" srcOrd="4" destOrd="0" parTransId="{26CD785E-A0CB-4187-A131-23BB78AE4E33}" sibTransId="{1448A29C-BABF-47E8-A9A3-908E8FCE9AE6}"/>
    <dgm:cxn modelId="{FC5080D5-4632-4B26-8FD4-40978E3D1A9A}" type="presOf" srcId="{CE89CCC6-561C-40C9-80EA-E16398EB2460}" destId="{F643F5AE-E827-4127-842E-CF7837ADC285}" srcOrd="0" destOrd="0" presId="urn:microsoft.com/office/officeart/2008/layout/LinedList"/>
    <dgm:cxn modelId="{92474DD8-9ECC-44D9-867D-DF859D4E6268}" srcId="{42EEE684-FF1E-4A07-A236-23E305415164}" destId="{B8FC8D58-71BD-4C0D-8B25-8457AE1ACA0C}" srcOrd="1" destOrd="0" parTransId="{EBBB205C-5797-4F4E-9F77-3DC28FFD4463}" sibTransId="{BAB46180-D154-4F8F-9257-BCA9CDE4F4CA}"/>
    <dgm:cxn modelId="{E1B010EF-A2BC-48A3-8247-5D6427E06989}" type="presOf" srcId="{2CD0B21C-3106-4C5B-9C93-6D447C136B80}" destId="{236C95CC-BB1B-440C-A523-A1DB16394E54}" srcOrd="0" destOrd="0" presId="urn:microsoft.com/office/officeart/2008/layout/LinedList"/>
    <dgm:cxn modelId="{DC997521-F2C1-413D-A186-FAB14CBFA808}" type="presParOf" srcId="{31173877-CEFA-4E7F-8E6E-29FCD3B2E743}" destId="{8D002309-4CBF-4FED-B1EB-3172840518EB}" srcOrd="0" destOrd="0" presId="urn:microsoft.com/office/officeart/2008/layout/LinedList"/>
    <dgm:cxn modelId="{99A280FD-ECE2-4337-93CD-831022A4F2BD}" type="presParOf" srcId="{31173877-CEFA-4E7F-8E6E-29FCD3B2E743}" destId="{DB33F0AE-2844-495A-952D-083F7C0509D6}" srcOrd="1" destOrd="0" presId="urn:microsoft.com/office/officeart/2008/layout/LinedList"/>
    <dgm:cxn modelId="{9235E681-7331-4605-B3FD-B65D2E8E6901}" type="presParOf" srcId="{DB33F0AE-2844-495A-952D-083F7C0509D6}" destId="{236C95CC-BB1B-440C-A523-A1DB16394E54}" srcOrd="0" destOrd="0" presId="urn:microsoft.com/office/officeart/2008/layout/LinedList"/>
    <dgm:cxn modelId="{B60CCF37-852B-4A17-9A07-79FE5ACF43E9}" type="presParOf" srcId="{DB33F0AE-2844-495A-952D-083F7C0509D6}" destId="{354FAFA8-71A2-4B01-A0A5-5A805A8EB0EF}" srcOrd="1" destOrd="0" presId="urn:microsoft.com/office/officeart/2008/layout/LinedList"/>
    <dgm:cxn modelId="{98EA85E5-5D84-42FF-BE79-E0149F9189C7}" type="presParOf" srcId="{31173877-CEFA-4E7F-8E6E-29FCD3B2E743}" destId="{4A69DDD2-DD3A-49A4-9EB0-5C492D71FCD2}" srcOrd="2" destOrd="0" presId="urn:microsoft.com/office/officeart/2008/layout/LinedList"/>
    <dgm:cxn modelId="{50E7269B-A195-4013-BCA8-C0A051F75D45}" type="presParOf" srcId="{31173877-CEFA-4E7F-8E6E-29FCD3B2E743}" destId="{0AD08F51-A306-4C27-923E-106F6A46C29C}" srcOrd="3" destOrd="0" presId="urn:microsoft.com/office/officeart/2008/layout/LinedList"/>
    <dgm:cxn modelId="{77B95013-589E-4355-B385-5D9AE541A3BB}" type="presParOf" srcId="{0AD08F51-A306-4C27-923E-106F6A46C29C}" destId="{1306BFD5-892F-4F26-A4EB-AE167A2CED7F}" srcOrd="0" destOrd="0" presId="urn:microsoft.com/office/officeart/2008/layout/LinedList"/>
    <dgm:cxn modelId="{41C20BBD-DE96-4213-8710-810D51FF55D9}" type="presParOf" srcId="{0AD08F51-A306-4C27-923E-106F6A46C29C}" destId="{4DC27C5D-FE83-4FC6-AFFB-9ABA9CA63921}" srcOrd="1" destOrd="0" presId="urn:microsoft.com/office/officeart/2008/layout/LinedList"/>
    <dgm:cxn modelId="{0A3E05ED-BCA0-43BF-A03D-34AD939FC9C0}" type="presParOf" srcId="{31173877-CEFA-4E7F-8E6E-29FCD3B2E743}" destId="{98C41F89-FE71-40E8-BF6A-717FF2478AD9}" srcOrd="4" destOrd="0" presId="urn:microsoft.com/office/officeart/2008/layout/LinedList"/>
    <dgm:cxn modelId="{B27E1FB9-92E9-4370-8220-16293613DE75}" type="presParOf" srcId="{31173877-CEFA-4E7F-8E6E-29FCD3B2E743}" destId="{38FEF7C7-27C8-4651-B9E0-A7C68269ADD3}" srcOrd="5" destOrd="0" presId="urn:microsoft.com/office/officeart/2008/layout/LinedList"/>
    <dgm:cxn modelId="{742B9C8D-C7A5-4A6E-B7E9-BE7AEFD48557}" type="presParOf" srcId="{38FEF7C7-27C8-4651-B9E0-A7C68269ADD3}" destId="{44DD0661-BDDC-4C14-B14A-CA05EEA7AD15}" srcOrd="0" destOrd="0" presId="urn:microsoft.com/office/officeart/2008/layout/LinedList"/>
    <dgm:cxn modelId="{2F85314C-F0F0-40F2-8C34-74748DD3678E}" type="presParOf" srcId="{38FEF7C7-27C8-4651-B9E0-A7C68269ADD3}" destId="{5C92B176-4A7A-4464-B4A7-9C3613EE84FA}" srcOrd="1" destOrd="0" presId="urn:microsoft.com/office/officeart/2008/layout/LinedList"/>
    <dgm:cxn modelId="{E9FE43BD-6100-4C1B-9FB8-D141A428285F}" type="presParOf" srcId="{31173877-CEFA-4E7F-8E6E-29FCD3B2E743}" destId="{5DB8764D-E18D-4DCB-8732-7F6844032B1B}" srcOrd="6" destOrd="0" presId="urn:microsoft.com/office/officeart/2008/layout/LinedList"/>
    <dgm:cxn modelId="{80E7BB72-849A-4A64-B4C5-C82A5488A0B7}" type="presParOf" srcId="{31173877-CEFA-4E7F-8E6E-29FCD3B2E743}" destId="{CA3402E0-EA1D-419E-85F0-B32FE6FD0C12}" srcOrd="7" destOrd="0" presId="urn:microsoft.com/office/officeart/2008/layout/LinedList"/>
    <dgm:cxn modelId="{6398E3BA-3CB5-4BC5-B40B-71A0ECB93CCE}" type="presParOf" srcId="{CA3402E0-EA1D-419E-85F0-B32FE6FD0C12}" destId="{AF546807-6D51-4398-B93A-AB41F6B2F77E}" srcOrd="0" destOrd="0" presId="urn:microsoft.com/office/officeart/2008/layout/LinedList"/>
    <dgm:cxn modelId="{9A9DB71D-57C4-4FB6-9B12-3A614A1AE3BB}" type="presParOf" srcId="{CA3402E0-EA1D-419E-85F0-B32FE6FD0C12}" destId="{E1C8EF34-1CF7-4ABD-B433-72E9D954C7EC}" srcOrd="1" destOrd="0" presId="urn:microsoft.com/office/officeart/2008/layout/LinedList"/>
    <dgm:cxn modelId="{6D38E5B5-D4A9-4395-ABE8-8692BFA7190F}" type="presParOf" srcId="{31173877-CEFA-4E7F-8E6E-29FCD3B2E743}" destId="{3FAA5FB3-037B-405B-86E2-BD62EABB3531}" srcOrd="8" destOrd="0" presId="urn:microsoft.com/office/officeart/2008/layout/LinedList"/>
    <dgm:cxn modelId="{D9D3598E-2AF1-4FF7-9056-9E318F89130A}" type="presParOf" srcId="{31173877-CEFA-4E7F-8E6E-29FCD3B2E743}" destId="{7B6A1C89-4EE0-4E58-85D9-7D97DD398268}" srcOrd="9" destOrd="0" presId="urn:microsoft.com/office/officeart/2008/layout/LinedList"/>
    <dgm:cxn modelId="{7DC7BB82-F6A4-4C49-88A5-C8564B7F791C}" type="presParOf" srcId="{7B6A1C89-4EE0-4E58-85D9-7D97DD398268}" destId="{F643F5AE-E827-4127-842E-CF7837ADC285}" srcOrd="0" destOrd="0" presId="urn:microsoft.com/office/officeart/2008/layout/LinedList"/>
    <dgm:cxn modelId="{E5F24726-18B8-4F04-BEBB-A03C16AFABD0}" type="presParOf" srcId="{7B6A1C89-4EE0-4E58-85D9-7D97DD398268}" destId="{978B178D-4BBB-4E63-803F-F88961109D9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E38410-38CC-47E6-9E10-EBD0EEE08AAA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7BA324C-57A5-4612-B9FA-30D91D7FBF14}">
      <dgm:prSet/>
      <dgm:spPr/>
      <dgm:t>
        <a:bodyPr/>
        <a:lstStyle/>
        <a:p>
          <a:pPr>
            <a:defRPr cap="all"/>
          </a:pPr>
          <a:r>
            <a:rPr lang="en-US" dirty="0"/>
            <a:t>Loss and suffering may be congruent</a:t>
          </a:r>
        </a:p>
      </dgm:t>
    </dgm:pt>
    <dgm:pt modelId="{700D47B3-975A-44A1-B80D-B2AA45BA53D0}" type="parTrans" cxnId="{D4A6222E-6C30-4F7A-A4DB-D947A9BFFFD9}">
      <dgm:prSet/>
      <dgm:spPr/>
      <dgm:t>
        <a:bodyPr/>
        <a:lstStyle/>
        <a:p>
          <a:endParaRPr lang="en-US"/>
        </a:p>
      </dgm:t>
    </dgm:pt>
    <dgm:pt modelId="{92861895-F4D4-490E-85B7-4497BAEB3B1A}" type="sibTrans" cxnId="{D4A6222E-6C30-4F7A-A4DB-D947A9BFFFD9}">
      <dgm:prSet/>
      <dgm:spPr/>
      <dgm:t>
        <a:bodyPr/>
        <a:lstStyle/>
        <a:p>
          <a:endParaRPr lang="en-US"/>
        </a:p>
      </dgm:t>
    </dgm:pt>
    <dgm:pt modelId="{14507FC5-694D-4175-A7B8-FBDE74067C06}">
      <dgm:prSet/>
      <dgm:spPr/>
      <dgm:t>
        <a:bodyPr/>
        <a:lstStyle/>
        <a:p>
          <a:pPr>
            <a:defRPr cap="all"/>
          </a:pPr>
          <a:r>
            <a:rPr lang="en-US" dirty="0"/>
            <a:t>Suffering can be physiological</a:t>
          </a:r>
        </a:p>
      </dgm:t>
    </dgm:pt>
    <dgm:pt modelId="{A0515122-3DEB-4466-9B89-AAFE58D78782}" type="parTrans" cxnId="{FCE94034-4C85-4EB5-B9B1-743DE06D81D7}">
      <dgm:prSet/>
      <dgm:spPr/>
      <dgm:t>
        <a:bodyPr/>
        <a:lstStyle/>
        <a:p>
          <a:endParaRPr lang="en-US"/>
        </a:p>
      </dgm:t>
    </dgm:pt>
    <dgm:pt modelId="{08D94AD7-6F07-45E0-B1B7-CA3D1CE175E3}" type="sibTrans" cxnId="{FCE94034-4C85-4EB5-B9B1-743DE06D81D7}">
      <dgm:prSet/>
      <dgm:spPr/>
      <dgm:t>
        <a:bodyPr/>
        <a:lstStyle/>
        <a:p>
          <a:endParaRPr lang="en-US"/>
        </a:p>
      </dgm:t>
    </dgm:pt>
    <dgm:pt modelId="{D134093B-3110-43F3-AB9B-8D8244B682C0}">
      <dgm:prSet/>
      <dgm:spPr/>
      <dgm:t>
        <a:bodyPr/>
        <a:lstStyle/>
        <a:p>
          <a:pPr>
            <a:defRPr cap="all"/>
          </a:pPr>
          <a:r>
            <a:rPr lang="en-US" dirty="0"/>
            <a:t>Suffering is an intensely personal experience</a:t>
          </a:r>
        </a:p>
      </dgm:t>
    </dgm:pt>
    <dgm:pt modelId="{29360F03-A022-4086-BAFA-D3DFF5B08B13}" type="parTrans" cxnId="{1E463C65-48EC-47D0-8A1A-9AC1BB09C8AC}">
      <dgm:prSet/>
      <dgm:spPr/>
      <dgm:t>
        <a:bodyPr/>
        <a:lstStyle/>
        <a:p>
          <a:endParaRPr lang="en-US"/>
        </a:p>
      </dgm:t>
    </dgm:pt>
    <dgm:pt modelId="{872DE0F6-BAF7-48C5-ADA1-29B9E370AD97}" type="sibTrans" cxnId="{1E463C65-48EC-47D0-8A1A-9AC1BB09C8AC}">
      <dgm:prSet/>
      <dgm:spPr/>
      <dgm:t>
        <a:bodyPr/>
        <a:lstStyle/>
        <a:p>
          <a:endParaRPr lang="en-US"/>
        </a:p>
      </dgm:t>
    </dgm:pt>
    <dgm:pt modelId="{DC117D3D-A968-4AE1-BCD2-E74E92CF73AC}">
      <dgm:prSet/>
      <dgm:spPr/>
      <dgm:t>
        <a:bodyPr/>
        <a:lstStyle/>
        <a:p>
          <a:pPr>
            <a:defRPr cap="all"/>
          </a:pPr>
          <a:r>
            <a:rPr lang="en-US" dirty="0"/>
            <a:t>Suffering is often accompanied by spiritual distress</a:t>
          </a:r>
        </a:p>
      </dgm:t>
    </dgm:pt>
    <dgm:pt modelId="{F8114E53-D285-43FE-A0EF-51CEB68310FE}" type="parTrans" cxnId="{0F894C36-951E-4333-B30F-52CF9BE8EBB4}">
      <dgm:prSet/>
      <dgm:spPr/>
      <dgm:t>
        <a:bodyPr/>
        <a:lstStyle/>
        <a:p>
          <a:endParaRPr lang="en-US"/>
        </a:p>
      </dgm:t>
    </dgm:pt>
    <dgm:pt modelId="{8794B69A-9990-45B1-93C3-CF2E74ED1353}" type="sibTrans" cxnId="{0F894C36-951E-4333-B30F-52CF9BE8EBB4}">
      <dgm:prSet/>
      <dgm:spPr/>
      <dgm:t>
        <a:bodyPr/>
        <a:lstStyle/>
        <a:p>
          <a:endParaRPr lang="en-US"/>
        </a:p>
      </dgm:t>
    </dgm:pt>
    <dgm:pt modelId="{487A040F-F3C0-475F-A485-A9FE025A2964}">
      <dgm:prSet/>
      <dgm:spPr/>
      <dgm:t>
        <a:bodyPr/>
        <a:lstStyle/>
        <a:p>
          <a:pPr>
            <a:defRPr cap="all"/>
          </a:pPr>
          <a:r>
            <a:rPr lang="en-US" dirty="0"/>
            <a:t>Suffering may occur for religious reasons</a:t>
          </a:r>
        </a:p>
      </dgm:t>
    </dgm:pt>
    <dgm:pt modelId="{A678A8CB-AC07-4F66-9667-1158BAA3EAD6}" type="parTrans" cxnId="{99D2783B-BB42-4AB8-8EB1-356CCBFBD012}">
      <dgm:prSet/>
      <dgm:spPr/>
      <dgm:t>
        <a:bodyPr/>
        <a:lstStyle/>
        <a:p>
          <a:endParaRPr lang="en-US"/>
        </a:p>
      </dgm:t>
    </dgm:pt>
    <dgm:pt modelId="{A7D62944-D986-4865-8523-F77A7678A3EB}" type="sibTrans" cxnId="{99D2783B-BB42-4AB8-8EB1-356CCBFBD012}">
      <dgm:prSet/>
      <dgm:spPr/>
      <dgm:t>
        <a:bodyPr/>
        <a:lstStyle/>
        <a:p>
          <a:endParaRPr lang="en-US"/>
        </a:p>
      </dgm:t>
    </dgm:pt>
    <dgm:pt modelId="{B7F2371A-8C67-422D-83A6-2C9DF402D2C1}" type="pres">
      <dgm:prSet presAssocID="{F6E38410-38CC-47E6-9E10-EBD0EEE08AAA}" presName="root" presStyleCnt="0">
        <dgm:presLayoutVars>
          <dgm:dir/>
          <dgm:resizeHandles val="exact"/>
        </dgm:presLayoutVars>
      </dgm:prSet>
      <dgm:spPr/>
    </dgm:pt>
    <dgm:pt modelId="{E33EDBFF-9BBA-4BED-B390-66D8CF3E5F19}" type="pres">
      <dgm:prSet presAssocID="{07BA324C-57A5-4612-B9FA-30D91D7FBF14}" presName="compNode" presStyleCnt="0"/>
      <dgm:spPr/>
    </dgm:pt>
    <dgm:pt modelId="{554E073A-F132-4A31-BDAA-55E0CB4B8ACB}" type="pres">
      <dgm:prSet presAssocID="{07BA324C-57A5-4612-B9FA-30D91D7FBF14}" presName="iconBgRect" presStyleLbl="bgShp" presStyleIdx="0" presStyleCnt="5"/>
      <dgm:spPr/>
    </dgm:pt>
    <dgm:pt modelId="{9CB9CB7C-EF63-4B95-94B3-6859D80A82DC}" type="pres">
      <dgm:prSet presAssocID="{07BA324C-57A5-4612-B9FA-30D91D7FBF1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C74FDDAD-7062-4C08-91BC-761A2FA3A9F8}" type="pres">
      <dgm:prSet presAssocID="{07BA324C-57A5-4612-B9FA-30D91D7FBF14}" presName="spaceRect" presStyleCnt="0"/>
      <dgm:spPr/>
    </dgm:pt>
    <dgm:pt modelId="{3DFA6CCB-4338-4ABF-8B8E-28467D778DCD}" type="pres">
      <dgm:prSet presAssocID="{07BA324C-57A5-4612-B9FA-30D91D7FBF14}" presName="textRect" presStyleLbl="revTx" presStyleIdx="0" presStyleCnt="5">
        <dgm:presLayoutVars>
          <dgm:chMax val="1"/>
          <dgm:chPref val="1"/>
        </dgm:presLayoutVars>
      </dgm:prSet>
      <dgm:spPr/>
    </dgm:pt>
    <dgm:pt modelId="{C980E001-11EE-4EFC-B77B-3ED4AC82F251}" type="pres">
      <dgm:prSet presAssocID="{92861895-F4D4-490E-85B7-4497BAEB3B1A}" presName="sibTrans" presStyleCnt="0"/>
      <dgm:spPr/>
    </dgm:pt>
    <dgm:pt modelId="{34BA9765-E41C-4FF5-9791-ECAEF4697FA3}" type="pres">
      <dgm:prSet presAssocID="{14507FC5-694D-4175-A7B8-FBDE74067C06}" presName="compNode" presStyleCnt="0"/>
      <dgm:spPr/>
    </dgm:pt>
    <dgm:pt modelId="{F563959F-2CB8-43E9-AF6C-F2354ABCC1E6}" type="pres">
      <dgm:prSet presAssocID="{14507FC5-694D-4175-A7B8-FBDE74067C06}" presName="iconBgRect" presStyleLbl="bgShp" presStyleIdx="1" presStyleCnt="5"/>
      <dgm:spPr/>
    </dgm:pt>
    <dgm:pt modelId="{DA81D1AB-93D1-4D89-8E17-1C3D3C2D5743}" type="pres">
      <dgm:prSet presAssocID="{14507FC5-694D-4175-A7B8-FBDE74067C0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mach"/>
        </a:ext>
      </dgm:extLst>
    </dgm:pt>
    <dgm:pt modelId="{CB9F182F-AF01-4323-AD8E-9987D5F6C352}" type="pres">
      <dgm:prSet presAssocID="{14507FC5-694D-4175-A7B8-FBDE74067C06}" presName="spaceRect" presStyleCnt="0"/>
      <dgm:spPr/>
    </dgm:pt>
    <dgm:pt modelId="{2D5B2AB7-6369-4F0D-AC6E-B48B80A922B5}" type="pres">
      <dgm:prSet presAssocID="{14507FC5-694D-4175-A7B8-FBDE74067C06}" presName="textRect" presStyleLbl="revTx" presStyleIdx="1" presStyleCnt="5">
        <dgm:presLayoutVars>
          <dgm:chMax val="1"/>
          <dgm:chPref val="1"/>
        </dgm:presLayoutVars>
      </dgm:prSet>
      <dgm:spPr/>
    </dgm:pt>
    <dgm:pt modelId="{D2552864-2B10-4818-9B54-328C5A12D686}" type="pres">
      <dgm:prSet presAssocID="{08D94AD7-6F07-45E0-B1B7-CA3D1CE175E3}" presName="sibTrans" presStyleCnt="0"/>
      <dgm:spPr/>
    </dgm:pt>
    <dgm:pt modelId="{F88F11DA-018E-4DCA-85FD-D2EAFC7BFD7B}" type="pres">
      <dgm:prSet presAssocID="{D134093B-3110-43F3-AB9B-8D8244B682C0}" presName="compNode" presStyleCnt="0"/>
      <dgm:spPr/>
    </dgm:pt>
    <dgm:pt modelId="{4B84F832-1625-44B0-93FE-0FEB1E53675E}" type="pres">
      <dgm:prSet presAssocID="{D134093B-3110-43F3-AB9B-8D8244B682C0}" presName="iconBgRect" presStyleLbl="bgShp" presStyleIdx="2" presStyleCnt="5"/>
      <dgm:spPr/>
    </dgm:pt>
    <dgm:pt modelId="{B0C45222-47F4-4855-AB97-D4CBD9EA8514}" type="pres">
      <dgm:prSet presAssocID="{D134093B-3110-43F3-AB9B-8D8244B682C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2346942D-A243-42F1-8E3C-58BD61BE6F25}" type="pres">
      <dgm:prSet presAssocID="{D134093B-3110-43F3-AB9B-8D8244B682C0}" presName="spaceRect" presStyleCnt="0"/>
      <dgm:spPr/>
    </dgm:pt>
    <dgm:pt modelId="{EA4BBA2C-3827-4D7D-A514-C570B112F1EA}" type="pres">
      <dgm:prSet presAssocID="{D134093B-3110-43F3-AB9B-8D8244B682C0}" presName="textRect" presStyleLbl="revTx" presStyleIdx="2" presStyleCnt="5">
        <dgm:presLayoutVars>
          <dgm:chMax val="1"/>
          <dgm:chPref val="1"/>
        </dgm:presLayoutVars>
      </dgm:prSet>
      <dgm:spPr/>
    </dgm:pt>
    <dgm:pt modelId="{2D146162-8567-4E20-BCFA-D8309002B6E3}" type="pres">
      <dgm:prSet presAssocID="{872DE0F6-BAF7-48C5-ADA1-29B9E370AD97}" presName="sibTrans" presStyleCnt="0"/>
      <dgm:spPr/>
    </dgm:pt>
    <dgm:pt modelId="{E3494FC2-AE17-4AF9-991C-98DA08899E95}" type="pres">
      <dgm:prSet presAssocID="{DC117D3D-A968-4AE1-BCD2-E74E92CF73AC}" presName="compNode" presStyleCnt="0"/>
      <dgm:spPr/>
    </dgm:pt>
    <dgm:pt modelId="{5D6250E6-DDF1-403C-893A-28CE22A8432F}" type="pres">
      <dgm:prSet presAssocID="{DC117D3D-A968-4AE1-BCD2-E74E92CF73AC}" presName="iconBgRect" presStyleLbl="bgShp" presStyleIdx="3" presStyleCnt="5"/>
      <dgm:spPr/>
    </dgm:pt>
    <dgm:pt modelId="{11C29854-5041-4F1F-AD5E-ADFF4CA7581D}" type="pres">
      <dgm:prSet presAssocID="{DC117D3D-A968-4AE1-BCD2-E74E92CF73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ull"/>
        </a:ext>
      </dgm:extLst>
    </dgm:pt>
    <dgm:pt modelId="{6FC38E98-9C9E-4A77-98B7-AFD5B98CAC41}" type="pres">
      <dgm:prSet presAssocID="{DC117D3D-A968-4AE1-BCD2-E74E92CF73AC}" presName="spaceRect" presStyleCnt="0"/>
      <dgm:spPr/>
    </dgm:pt>
    <dgm:pt modelId="{D2A522E3-7A7F-4092-BD0D-227A5D728837}" type="pres">
      <dgm:prSet presAssocID="{DC117D3D-A968-4AE1-BCD2-E74E92CF73AC}" presName="textRect" presStyleLbl="revTx" presStyleIdx="3" presStyleCnt="5">
        <dgm:presLayoutVars>
          <dgm:chMax val="1"/>
          <dgm:chPref val="1"/>
        </dgm:presLayoutVars>
      </dgm:prSet>
      <dgm:spPr/>
    </dgm:pt>
    <dgm:pt modelId="{5CD54697-ECB9-4C3F-8EEB-40D2315BD0EA}" type="pres">
      <dgm:prSet presAssocID="{8794B69A-9990-45B1-93C3-CF2E74ED1353}" presName="sibTrans" presStyleCnt="0"/>
      <dgm:spPr/>
    </dgm:pt>
    <dgm:pt modelId="{13FC5618-DB51-407F-808A-A95E598EDDF1}" type="pres">
      <dgm:prSet presAssocID="{487A040F-F3C0-475F-A485-A9FE025A2964}" presName="compNode" presStyleCnt="0"/>
      <dgm:spPr/>
    </dgm:pt>
    <dgm:pt modelId="{9B4C9D71-94B8-4CBE-8632-86D2B29BDA67}" type="pres">
      <dgm:prSet presAssocID="{487A040F-F3C0-475F-A485-A9FE025A2964}" presName="iconBgRect" presStyleLbl="bgShp" presStyleIdx="4" presStyleCnt="5"/>
      <dgm:spPr/>
    </dgm:pt>
    <dgm:pt modelId="{7C2B82E9-2237-49FA-AE36-A1F4D1244CA1}" type="pres">
      <dgm:prSet presAssocID="{487A040F-F3C0-475F-A485-A9FE025A296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ayer Candle"/>
        </a:ext>
      </dgm:extLst>
    </dgm:pt>
    <dgm:pt modelId="{34EE4652-E0E1-45CC-B5B8-3B8B6B474040}" type="pres">
      <dgm:prSet presAssocID="{487A040F-F3C0-475F-A485-A9FE025A2964}" presName="spaceRect" presStyleCnt="0"/>
      <dgm:spPr/>
    </dgm:pt>
    <dgm:pt modelId="{E6186DCC-E670-4038-8A23-7F0242399468}" type="pres">
      <dgm:prSet presAssocID="{487A040F-F3C0-475F-A485-A9FE025A2964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099DE21B-8E15-488C-83AA-C7186C1BFC8A}" type="presOf" srcId="{487A040F-F3C0-475F-A485-A9FE025A2964}" destId="{E6186DCC-E670-4038-8A23-7F0242399468}" srcOrd="0" destOrd="0" presId="urn:microsoft.com/office/officeart/2018/5/layout/IconCircleLabelList"/>
    <dgm:cxn modelId="{46B55D1E-DF09-47CD-BA6B-BD42BDEDF69C}" type="presOf" srcId="{07BA324C-57A5-4612-B9FA-30D91D7FBF14}" destId="{3DFA6CCB-4338-4ABF-8B8E-28467D778DCD}" srcOrd="0" destOrd="0" presId="urn:microsoft.com/office/officeart/2018/5/layout/IconCircleLabelList"/>
    <dgm:cxn modelId="{47190D22-3C92-46FF-B3FB-9ADA28F525E2}" type="presOf" srcId="{F6E38410-38CC-47E6-9E10-EBD0EEE08AAA}" destId="{B7F2371A-8C67-422D-83A6-2C9DF402D2C1}" srcOrd="0" destOrd="0" presId="urn:microsoft.com/office/officeart/2018/5/layout/IconCircleLabelList"/>
    <dgm:cxn modelId="{BF2A9029-F430-4DCE-9E94-3B273702C495}" type="presOf" srcId="{DC117D3D-A968-4AE1-BCD2-E74E92CF73AC}" destId="{D2A522E3-7A7F-4092-BD0D-227A5D728837}" srcOrd="0" destOrd="0" presId="urn:microsoft.com/office/officeart/2018/5/layout/IconCircleLabelList"/>
    <dgm:cxn modelId="{D4A6222E-6C30-4F7A-A4DB-D947A9BFFFD9}" srcId="{F6E38410-38CC-47E6-9E10-EBD0EEE08AAA}" destId="{07BA324C-57A5-4612-B9FA-30D91D7FBF14}" srcOrd="0" destOrd="0" parTransId="{700D47B3-975A-44A1-B80D-B2AA45BA53D0}" sibTransId="{92861895-F4D4-490E-85B7-4497BAEB3B1A}"/>
    <dgm:cxn modelId="{FCE94034-4C85-4EB5-B9B1-743DE06D81D7}" srcId="{F6E38410-38CC-47E6-9E10-EBD0EEE08AAA}" destId="{14507FC5-694D-4175-A7B8-FBDE74067C06}" srcOrd="1" destOrd="0" parTransId="{A0515122-3DEB-4466-9B89-AAFE58D78782}" sibTransId="{08D94AD7-6F07-45E0-B1B7-CA3D1CE175E3}"/>
    <dgm:cxn modelId="{0F894C36-951E-4333-B30F-52CF9BE8EBB4}" srcId="{F6E38410-38CC-47E6-9E10-EBD0EEE08AAA}" destId="{DC117D3D-A968-4AE1-BCD2-E74E92CF73AC}" srcOrd="3" destOrd="0" parTransId="{F8114E53-D285-43FE-A0EF-51CEB68310FE}" sibTransId="{8794B69A-9990-45B1-93C3-CF2E74ED1353}"/>
    <dgm:cxn modelId="{99D2783B-BB42-4AB8-8EB1-356CCBFBD012}" srcId="{F6E38410-38CC-47E6-9E10-EBD0EEE08AAA}" destId="{487A040F-F3C0-475F-A485-A9FE025A2964}" srcOrd="4" destOrd="0" parTransId="{A678A8CB-AC07-4F66-9667-1158BAA3EAD6}" sibTransId="{A7D62944-D986-4865-8523-F77A7678A3EB}"/>
    <dgm:cxn modelId="{1E463C65-48EC-47D0-8A1A-9AC1BB09C8AC}" srcId="{F6E38410-38CC-47E6-9E10-EBD0EEE08AAA}" destId="{D134093B-3110-43F3-AB9B-8D8244B682C0}" srcOrd="2" destOrd="0" parTransId="{29360F03-A022-4086-BAFA-D3DFF5B08B13}" sibTransId="{872DE0F6-BAF7-48C5-ADA1-29B9E370AD97}"/>
    <dgm:cxn modelId="{406C4B4A-AD31-4D0B-8885-2C9D9517FE71}" type="presOf" srcId="{14507FC5-694D-4175-A7B8-FBDE74067C06}" destId="{2D5B2AB7-6369-4F0D-AC6E-B48B80A922B5}" srcOrd="0" destOrd="0" presId="urn:microsoft.com/office/officeart/2018/5/layout/IconCircleLabelList"/>
    <dgm:cxn modelId="{754694C3-C7F5-4C2C-8BD7-887D5D2679BC}" type="presOf" srcId="{D134093B-3110-43F3-AB9B-8D8244B682C0}" destId="{EA4BBA2C-3827-4D7D-A514-C570B112F1EA}" srcOrd="0" destOrd="0" presId="urn:microsoft.com/office/officeart/2018/5/layout/IconCircleLabelList"/>
    <dgm:cxn modelId="{4CFEA49F-1F73-4963-84C1-AD66571D061A}" type="presParOf" srcId="{B7F2371A-8C67-422D-83A6-2C9DF402D2C1}" destId="{E33EDBFF-9BBA-4BED-B390-66D8CF3E5F19}" srcOrd="0" destOrd="0" presId="urn:microsoft.com/office/officeart/2018/5/layout/IconCircleLabelList"/>
    <dgm:cxn modelId="{6BED5D6B-0721-4B97-AF8C-2A3CC1B68C2C}" type="presParOf" srcId="{E33EDBFF-9BBA-4BED-B390-66D8CF3E5F19}" destId="{554E073A-F132-4A31-BDAA-55E0CB4B8ACB}" srcOrd="0" destOrd="0" presId="urn:microsoft.com/office/officeart/2018/5/layout/IconCircleLabelList"/>
    <dgm:cxn modelId="{CC3D1F04-405D-4212-BDB1-1F26AB77C577}" type="presParOf" srcId="{E33EDBFF-9BBA-4BED-B390-66D8CF3E5F19}" destId="{9CB9CB7C-EF63-4B95-94B3-6859D80A82DC}" srcOrd="1" destOrd="0" presId="urn:microsoft.com/office/officeart/2018/5/layout/IconCircleLabelList"/>
    <dgm:cxn modelId="{27773FA7-98E3-4E1D-8FF4-1C8097AF1DC1}" type="presParOf" srcId="{E33EDBFF-9BBA-4BED-B390-66D8CF3E5F19}" destId="{C74FDDAD-7062-4C08-91BC-761A2FA3A9F8}" srcOrd="2" destOrd="0" presId="urn:microsoft.com/office/officeart/2018/5/layout/IconCircleLabelList"/>
    <dgm:cxn modelId="{B5C21306-750D-47D5-B2C5-42B138089B8F}" type="presParOf" srcId="{E33EDBFF-9BBA-4BED-B390-66D8CF3E5F19}" destId="{3DFA6CCB-4338-4ABF-8B8E-28467D778DCD}" srcOrd="3" destOrd="0" presId="urn:microsoft.com/office/officeart/2018/5/layout/IconCircleLabelList"/>
    <dgm:cxn modelId="{46C27D8C-D849-41EC-AC1C-8AE59712C395}" type="presParOf" srcId="{B7F2371A-8C67-422D-83A6-2C9DF402D2C1}" destId="{C980E001-11EE-4EFC-B77B-3ED4AC82F251}" srcOrd="1" destOrd="0" presId="urn:microsoft.com/office/officeart/2018/5/layout/IconCircleLabelList"/>
    <dgm:cxn modelId="{6ADD77DF-DA3C-4AB4-B07B-87279D83A7D7}" type="presParOf" srcId="{B7F2371A-8C67-422D-83A6-2C9DF402D2C1}" destId="{34BA9765-E41C-4FF5-9791-ECAEF4697FA3}" srcOrd="2" destOrd="0" presId="urn:microsoft.com/office/officeart/2018/5/layout/IconCircleLabelList"/>
    <dgm:cxn modelId="{53A29191-C26B-4CDF-A43C-5E226C555ECF}" type="presParOf" srcId="{34BA9765-E41C-4FF5-9791-ECAEF4697FA3}" destId="{F563959F-2CB8-43E9-AF6C-F2354ABCC1E6}" srcOrd="0" destOrd="0" presId="urn:microsoft.com/office/officeart/2018/5/layout/IconCircleLabelList"/>
    <dgm:cxn modelId="{5E6E7871-64C0-4B08-B2A4-63AE651F19E9}" type="presParOf" srcId="{34BA9765-E41C-4FF5-9791-ECAEF4697FA3}" destId="{DA81D1AB-93D1-4D89-8E17-1C3D3C2D5743}" srcOrd="1" destOrd="0" presId="urn:microsoft.com/office/officeart/2018/5/layout/IconCircleLabelList"/>
    <dgm:cxn modelId="{D113E100-FA9F-4437-9072-B28679E81D26}" type="presParOf" srcId="{34BA9765-E41C-4FF5-9791-ECAEF4697FA3}" destId="{CB9F182F-AF01-4323-AD8E-9987D5F6C352}" srcOrd="2" destOrd="0" presId="urn:microsoft.com/office/officeart/2018/5/layout/IconCircleLabelList"/>
    <dgm:cxn modelId="{CAB364DC-ECDA-4DCE-8DB6-C7FDCEA065D3}" type="presParOf" srcId="{34BA9765-E41C-4FF5-9791-ECAEF4697FA3}" destId="{2D5B2AB7-6369-4F0D-AC6E-B48B80A922B5}" srcOrd="3" destOrd="0" presId="urn:microsoft.com/office/officeart/2018/5/layout/IconCircleLabelList"/>
    <dgm:cxn modelId="{D43F7EC9-5F95-42E0-82CE-22D8112FC339}" type="presParOf" srcId="{B7F2371A-8C67-422D-83A6-2C9DF402D2C1}" destId="{D2552864-2B10-4818-9B54-328C5A12D686}" srcOrd="3" destOrd="0" presId="urn:microsoft.com/office/officeart/2018/5/layout/IconCircleLabelList"/>
    <dgm:cxn modelId="{F6997981-653D-4F65-9203-5AD6CEC6CB3B}" type="presParOf" srcId="{B7F2371A-8C67-422D-83A6-2C9DF402D2C1}" destId="{F88F11DA-018E-4DCA-85FD-D2EAFC7BFD7B}" srcOrd="4" destOrd="0" presId="urn:microsoft.com/office/officeart/2018/5/layout/IconCircleLabelList"/>
    <dgm:cxn modelId="{E5FE07F8-CFC2-48D6-8BCB-467F05AA57C8}" type="presParOf" srcId="{F88F11DA-018E-4DCA-85FD-D2EAFC7BFD7B}" destId="{4B84F832-1625-44B0-93FE-0FEB1E53675E}" srcOrd="0" destOrd="0" presId="urn:microsoft.com/office/officeart/2018/5/layout/IconCircleLabelList"/>
    <dgm:cxn modelId="{08302117-56D4-45C0-B667-6562F98A7D67}" type="presParOf" srcId="{F88F11DA-018E-4DCA-85FD-D2EAFC7BFD7B}" destId="{B0C45222-47F4-4855-AB97-D4CBD9EA8514}" srcOrd="1" destOrd="0" presId="urn:microsoft.com/office/officeart/2018/5/layout/IconCircleLabelList"/>
    <dgm:cxn modelId="{A1C3DBA4-8D4F-4490-B5DD-C61261CBD859}" type="presParOf" srcId="{F88F11DA-018E-4DCA-85FD-D2EAFC7BFD7B}" destId="{2346942D-A243-42F1-8E3C-58BD61BE6F25}" srcOrd="2" destOrd="0" presId="urn:microsoft.com/office/officeart/2018/5/layout/IconCircleLabelList"/>
    <dgm:cxn modelId="{DB01723A-A16B-4D66-803E-A9C4C241439D}" type="presParOf" srcId="{F88F11DA-018E-4DCA-85FD-D2EAFC7BFD7B}" destId="{EA4BBA2C-3827-4D7D-A514-C570B112F1EA}" srcOrd="3" destOrd="0" presId="urn:microsoft.com/office/officeart/2018/5/layout/IconCircleLabelList"/>
    <dgm:cxn modelId="{AC6B7A5E-EA9C-4175-BA6D-0C6F284E75ED}" type="presParOf" srcId="{B7F2371A-8C67-422D-83A6-2C9DF402D2C1}" destId="{2D146162-8567-4E20-BCFA-D8309002B6E3}" srcOrd="5" destOrd="0" presId="urn:microsoft.com/office/officeart/2018/5/layout/IconCircleLabelList"/>
    <dgm:cxn modelId="{2123C6E1-649D-42CE-975F-1684DEF921B5}" type="presParOf" srcId="{B7F2371A-8C67-422D-83A6-2C9DF402D2C1}" destId="{E3494FC2-AE17-4AF9-991C-98DA08899E95}" srcOrd="6" destOrd="0" presId="urn:microsoft.com/office/officeart/2018/5/layout/IconCircleLabelList"/>
    <dgm:cxn modelId="{4D93445B-84F0-4917-89D2-786175415927}" type="presParOf" srcId="{E3494FC2-AE17-4AF9-991C-98DA08899E95}" destId="{5D6250E6-DDF1-403C-893A-28CE22A8432F}" srcOrd="0" destOrd="0" presId="urn:microsoft.com/office/officeart/2018/5/layout/IconCircleLabelList"/>
    <dgm:cxn modelId="{D8395E65-BA2A-4189-ABA7-967FAB0FCDB2}" type="presParOf" srcId="{E3494FC2-AE17-4AF9-991C-98DA08899E95}" destId="{11C29854-5041-4F1F-AD5E-ADFF4CA7581D}" srcOrd="1" destOrd="0" presId="urn:microsoft.com/office/officeart/2018/5/layout/IconCircleLabelList"/>
    <dgm:cxn modelId="{5687CE5D-5790-4F53-BBBE-0E6EF04FEB6C}" type="presParOf" srcId="{E3494FC2-AE17-4AF9-991C-98DA08899E95}" destId="{6FC38E98-9C9E-4A77-98B7-AFD5B98CAC41}" srcOrd="2" destOrd="0" presId="urn:microsoft.com/office/officeart/2018/5/layout/IconCircleLabelList"/>
    <dgm:cxn modelId="{0B29A209-7BF9-4E17-9B8E-AD1E549B8435}" type="presParOf" srcId="{E3494FC2-AE17-4AF9-991C-98DA08899E95}" destId="{D2A522E3-7A7F-4092-BD0D-227A5D728837}" srcOrd="3" destOrd="0" presId="urn:microsoft.com/office/officeart/2018/5/layout/IconCircleLabelList"/>
    <dgm:cxn modelId="{AF5A2144-1152-4EF2-8D89-894537A15435}" type="presParOf" srcId="{B7F2371A-8C67-422D-83A6-2C9DF402D2C1}" destId="{5CD54697-ECB9-4C3F-8EEB-40D2315BD0EA}" srcOrd="7" destOrd="0" presId="urn:microsoft.com/office/officeart/2018/5/layout/IconCircleLabelList"/>
    <dgm:cxn modelId="{AF622BDD-8AE3-4BC2-8FCA-B3C41D1D5299}" type="presParOf" srcId="{B7F2371A-8C67-422D-83A6-2C9DF402D2C1}" destId="{13FC5618-DB51-407F-808A-A95E598EDDF1}" srcOrd="8" destOrd="0" presId="urn:microsoft.com/office/officeart/2018/5/layout/IconCircleLabelList"/>
    <dgm:cxn modelId="{83EDB817-F636-4CDA-A1D8-1B2AD4236A5F}" type="presParOf" srcId="{13FC5618-DB51-407F-808A-A95E598EDDF1}" destId="{9B4C9D71-94B8-4CBE-8632-86D2B29BDA67}" srcOrd="0" destOrd="0" presId="urn:microsoft.com/office/officeart/2018/5/layout/IconCircleLabelList"/>
    <dgm:cxn modelId="{BCDC6522-B0C8-4223-9A92-9956B8E48558}" type="presParOf" srcId="{13FC5618-DB51-407F-808A-A95E598EDDF1}" destId="{7C2B82E9-2237-49FA-AE36-A1F4D1244CA1}" srcOrd="1" destOrd="0" presId="urn:microsoft.com/office/officeart/2018/5/layout/IconCircleLabelList"/>
    <dgm:cxn modelId="{0973B316-40B5-491F-AB8B-12AA5367EF35}" type="presParOf" srcId="{13FC5618-DB51-407F-808A-A95E598EDDF1}" destId="{34EE4652-E0E1-45CC-B5B8-3B8B6B474040}" srcOrd="2" destOrd="0" presId="urn:microsoft.com/office/officeart/2018/5/layout/IconCircleLabelList"/>
    <dgm:cxn modelId="{17E01E6F-F086-4CD7-AE4A-1A2EB4847744}" type="presParOf" srcId="{13FC5618-DB51-407F-808A-A95E598EDDF1}" destId="{E6186DCC-E670-4038-8A23-7F024239946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A48F9-8949-4EDE-9471-85BF6BB82582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Define life issues and terms related to loss, suffering, and grief.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3080" y="1765067"/>
        <a:ext cx="2444055" cy="2053006"/>
      </dsp:txXfrm>
    </dsp:sp>
    <dsp:sp modelId="{458F19D5-8063-4415-96AF-CEF7F1A0CDF4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8231E38D-530C-470D-B030-90FA2E6F6E36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BFA74F2-2D2D-44F3-9B93-7856A2064E3F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Apply the basic tenets and theories related to suffering, grief, and mourning in faith community nursing practice.</a:t>
          </a:r>
        </a:p>
      </dsp:txBody>
      <dsp:txXfrm>
        <a:off x="2691541" y="1765067"/>
        <a:ext cx="2444055" cy="2053006"/>
      </dsp:txXfrm>
    </dsp:sp>
    <dsp:sp modelId="{A237EEBF-9FB6-4F9B-9DC2-AE11BC5FD4EA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0097042C-9101-4549-B36E-55BFF1E6F7D2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10F883-C0B2-4BBA-9926-DF882995D43F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Engage in activities that support and facilitate the transition of life events for individuals in the faith community.</a:t>
          </a:r>
        </a:p>
      </dsp:txBody>
      <dsp:txXfrm>
        <a:off x="5380002" y="1765067"/>
        <a:ext cx="2444055" cy="2053006"/>
      </dsp:txXfrm>
    </dsp:sp>
    <dsp:sp modelId="{4B5D51CF-77D5-46D3-8E70-ED62FAB3EB70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F8EED2F0-931B-450F-8A29-5837C7153606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FEE9954-4E8C-4F36-A11C-B0FDC9F4024A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Apply the competencies of faith community nursing to professional development that supports working in the field of grief and loss.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8068463" y="1765067"/>
        <a:ext cx="2444055" cy="2053006"/>
      </dsp:txXfrm>
    </dsp:sp>
    <dsp:sp modelId="{1BE3C647-C639-4DD5-B8C0-9FC9D0A49BE9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5314F29D-9FF5-45CA-91BC-97D7BDAA9923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002309-4CBF-4FED-B1EB-3172840518EB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6C95CC-BB1B-440C-A523-A1DB16394E54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Loss is an inevitable part of life.</a:t>
          </a:r>
        </a:p>
      </dsp:txBody>
      <dsp:txXfrm>
        <a:off x="0" y="531"/>
        <a:ext cx="10515600" cy="870055"/>
      </dsp:txXfrm>
    </dsp:sp>
    <dsp:sp modelId="{4A69DDD2-DD3A-49A4-9EB0-5C492D71FCD2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06BFD5-892F-4F26-A4EB-AE167A2CED7F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Loss is a part of existence for any living, breathing human being.</a:t>
          </a:r>
        </a:p>
      </dsp:txBody>
      <dsp:txXfrm>
        <a:off x="0" y="870586"/>
        <a:ext cx="10515600" cy="870055"/>
      </dsp:txXfrm>
    </dsp:sp>
    <dsp:sp modelId="{98C41F89-FE71-40E8-BF6A-717FF2478AD9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D0661-BDDC-4C14-B14A-CA05EEA7AD15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Loss is part of life’s story; it is part of the journey of one’s life path.</a:t>
          </a:r>
        </a:p>
      </dsp:txBody>
      <dsp:txXfrm>
        <a:off x="0" y="1740641"/>
        <a:ext cx="10515600" cy="870055"/>
      </dsp:txXfrm>
    </dsp:sp>
    <dsp:sp modelId="{5DB8764D-E18D-4DCB-8732-7F6844032B1B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546807-6D51-4398-B93A-AB41F6B2F77E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Loss can make one feel disconnected from the outside world.</a:t>
          </a:r>
        </a:p>
      </dsp:txBody>
      <dsp:txXfrm>
        <a:off x="0" y="2610696"/>
        <a:ext cx="10515600" cy="870055"/>
      </dsp:txXfrm>
    </dsp:sp>
    <dsp:sp modelId="{3FAA5FB3-037B-405B-86E2-BD62EABB3531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3F5AE-E827-4127-842E-CF7837ADC285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Losses can vary in the degree of pain experienced.</a:t>
          </a:r>
        </a:p>
      </dsp:txBody>
      <dsp:txXfrm>
        <a:off x="0" y="3480751"/>
        <a:ext cx="10515600" cy="8700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4E073A-F132-4A31-BDAA-55E0CB4B8ACB}">
      <dsp:nvSpPr>
        <dsp:cNvPr id="0" name=""/>
        <dsp:cNvSpPr/>
      </dsp:nvSpPr>
      <dsp:spPr>
        <a:xfrm>
          <a:off x="478800" y="1095669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B9CB7C-EF63-4B95-94B3-6859D80A82DC}">
      <dsp:nvSpPr>
        <dsp:cNvPr id="0" name=""/>
        <dsp:cNvSpPr/>
      </dsp:nvSpPr>
      <dsp:spPr>
        <a:xfrm>
          <a:off x="712800" y="1329669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FA6CCB-4338-4ABF-8B8E-28467D778DCD}">
      <dsp:nvSpPr>
        <dsp:cNvPr id="0" name=""/>
        <dsp:cNvSpPr/>
      </dsp:nvSpPr>
      <dsp:spPr>
        <a:xfrm>
          <a:off x="127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 dirty="0"/>
            <a:t>Loss and suffering may be congruent</a:t>
          </a:r>
        </a:p>
      </dsp:txBody>
      <dsp:txXfrm>
        <a:off x="127800" y="2535669"/>
        <a:ext cx="1800000" cy="720000"/>
      </dsp:txXfrm>
    </dsp:sp>
    <dsp:sp modelId="{F563959F-2CB8-43E9-AF6C-F2354ABCC1E6}">
      <dsp:nvSpPr>
        <dsp:cNvPr id="0" name=""/>
        <dsp:cNvSpPr/>
      </dsp:nvSpPr>
      <dsp:spPr>
        <a:xfrm>
          <a:off x="2593800" y="1095669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81D1AB-93D1-4D89-8E17-1C3D3C2D5743}">
      <dsp:nvSpPr>
        <dsp:cNvPr id="0" name=""/>
        <dsp:cNvSpPr/>
      </dsp:nvSpPr>
      <dsp:spPr>
        <a:xfrm>
          <a:off x="2827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5B2AB7-6369-4F0D-AC6E-B48B80A922B5}">
      <dsp:nvSpPr>
        <dsp:cNvPr id="0" name=""/>
        <dsp:cNvSpPr/>
      </dsp:nvSpPr>
      <dsp:spPr>
        <a:xfrm>
          <a:off x="2242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 dirty="0"/>
            <a:t>Suffering can be physiological</a:t>
          </a:r>
        </a:p>
      </dsp:txBody>
      <dsp:txXfrm>
        <a:off x="2242800" y="2535669"/>
        <a:ext cx="1800000" cy="720000"/>
      </dsp:txXfrm>
    </dsp:sp>
    <dsp:sp modelId="{4B84F832-1625-44B0-93FE-0FEB1E53675E}">
      <dsp:nvSpPr>
        <dsp:cNvPr id="0" name=""/>
        <dsp:cNvSpPr/>
      </dsp:nvSpPr>
      <dsp:spPr>
        <a:xfrm>
          <a:off x="4708800" y="1095669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C45222-47F4-4855-AB97-D4CBD9EA8514}">
      <dsp:nvSpPr>
        <dsp:cNvPr id="0" name=""/>
        <dsp:cNvSpPr/>
      </dsp:nvSpPr>
      <dsp:spPr>
        <a:xfrm>
          <a:off x="4942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4BBA2C-3827-4D7D-A514-C570B112F1EA}">
      <dsp:nvSpPr>
        <dsp:cNvPr id="0" name=""/>
        <dsp:cNvSpPr/>
      </dsp:nvSpPr>
      <dsp:spPr>
        <a:xfrm>
          <a:off x="4357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 dirty="0"/>
            <a:t>Suffering is an intensely personal experience</a:t>
          </a:r>
        </a:p>
      </dsp:txBody>
      <dsp:txXfrm>
        <a:off x="4357800" y="2535669"/>
        <a:ext cx="1800000" cy="720000"/>
      </dsp:txXfrm>
    </dsp:sp>
    <dsp:sp modelId="{5D6250E6-DDF1-403C-893A-28CE22A8432F}">
      <dsp:nvSpPr>
        <dsp:cNvPr id="0" name=""/>
        <dsp:cNvSpPr/>
      </dsp:nvSpPr>
      <dsp:spPr>
        <a:xfrm>
          <a:off x="6823800" y="1095669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C29854-5041-4F1F-AD5E-ADFF4CA7581D}">
      <dsp:nvSpPr>
        <dsp:cNvPr id="0" name=""/>
        <dsp:cNvSpPr/>
      </dsp:nvSpPr>
      <dsp:spPr>
        <a:xfrm>
          <a:off x="7057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A522E3-7A7F-4092-BD0D-227A5D728837}">
      <dsp:nvSpPr>
        <dsp:cNvPr id="0" name=""/>
        <dsp:cNvSpPr/>
      </dsp:nvSpPr>
      <dsp:spPr>
        <a:xfrm>
          <a:off x="6472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 dirty="0"/>
            <a:t>Suffering is often accompanied by spiritual distress</a:t>
          </a:r>
        </a:p>
      </dsp:txBody>
      <dsp:txXfrm>
        <a:off x="6472800" y="2535669"/>
        <a:ext cx="1800000" cy="720000"/>
      </dsp:txXfrm>
    </dsp:sp>
    <dsp:sp modelId="{9B4C9D71-94B8-4CBE-8632-86D2B29BDA67}">
      <dsp:nvSpPr>
        <dsp:cNvPr id="0" name=""/>
        <dsp:cNvSpPr/>
      </dsp:nvSpPr>
      <dsp:spPr>
        <a:xfrm>
          <a:off x="8938800" y="1095669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2B82E9-2237-49FA-AE36-A1F4D1244CA1}">
      <dsp:nvSpPr>
        <dsp:cNvPr id="0" name=""/>
        <dsp:cNvSpPr/>
      </dsp:nvSpPr>
      <dsp:spPr>
        <a:xfrm>
          <a:off x="9172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86DCC-E670-4038-8A23-7F0242399468}">
      <dsp:nvSpPr>
        <dsp:cNvPr id="0" name=""/>
        <dsp:cNvSpPr/>
      </dsp:nvSpPr>
      <dsp:spPr>
        <a:xfrm>
          <a:off x="8587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 dirty="0"/>
            <a:t>Suffering may occur for religious reasons</a:t>
          </a:r>
        </a:p>
      </dsp:txBody>
      <dsp:txXfrm>
        <a:off x="8587800" y="2535669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38962156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/>
          <a:lstStyle/>
          <a:p>
            <a:r>
              <a:rPr lang="en-US" dirty="0"/>
              <a:t>Loss, Suffering, and Grief</a:t>
            </a:r>
          </a:p>
        </p:txBody>
      </p:sp>
    </p:spTree>
    <p:extLst>
      <p:ext uri="{BB962C8B-B14F-4D97-AF65-F5344CB8AC3E}">
        <p14:creationId xmlns:p14="http://schemas.microsoft.com/office/powerpoint/2010/main" val="3538252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graphicFrame>
        <p:nvGraphicFramePr>
          <p:cNvPr id="11" name="Text Placeholder 4">
            <a:extLst>
              <a:ext uri="{FF2B5EF4-FFF2-40B4-BE49-F238E27FC236}">
                <a16:creationId xmlns:a16="http://schemas.microsoft.com/office/drawing/2014/main" id="{931BBEDD-2922-ACFB-DF96-C52DD12B7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25641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52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Anticipated loss</a:t>
            </a:r>
            <a:r>
              <a:rPr lang="en-US" dirty="0"/>
              <a:t>: loss that is expected, as with an impending death due to a terminal illness.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046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Bereavement</a:t>
            </a:r>
            <a:r>
              <a:rPr lang="en-US" dirty="0"/>
              <a:t>: the period of mourning in a state of intense grief after a loss, especially the death of a loved one.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381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F90E1D-3AB2-FDC2-1F02-0E194DC9F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9E3B4EA-2BC7-779C-8C54-95B738EFB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0C6B82-E19B-B863-78D6-C8752F669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Countertransference</a:t>
            </a:r>
            <a:r>
              <a:rPr lang="en-US" dirty="0"/>
              <a:t>: the conscious and unconscious feelings experienced by the clinician toward the bereaved and family.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0676334A-548D-3045-15C0-39F095A7A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952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Grief</a:t>
            </a:r>
            <a:r>
              <a:rPr lang="en-US" dirty="0"/>
              <a:t>: deep sadness or distress when a person experiences a loss.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99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Loss</a:t>
            </a:r>
            <a:r>
              <a:rPr lang="en-US" dirty="0"/>
              <a:t>: the experience of not being able to keep or have access to something; having something taken away or destroyed; losing something to which there is an emotional investment.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27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Mourning</a:t>
            </a:r>
            <a:r>
              <a:rPr lang="en-US" dirty="0"/>
              <a:t>: the symbolic social process and outward expression of grief and sorrow.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422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B32B0-2799-E5C1-A123-ECE757061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21BB473-831D-588D-BBD6-6B51E23DE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1A5FB5B-E2C5-EE0C-35A2-BC732284F9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Prolonged grief disorder</a:t>
            </a:r>
            <a:r>
              <a:rPr lang="en-US" dirty="0"/>
              <a:t>: a syndrome consisting of extended intense emotions and feelings following loss that persists and does not exhibit any signs of resolution.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223D45C0-E329-5C1C-D566-C1203A5C4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630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25D55-E4BD-97F1-028A-EA9C953AC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875BC8-F35C-6327-D491-05D722E44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AAE0F39-1282-4EB4-54A4-45B74D4B8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Stephen Ministers</a:t>
            </a:r>
            <a:r>
              <a:rPr lang="en-US" dirty="0"/>
              <a:t>: church volunteers trained in the Stephen Ministries model to provide one-to-one care to people experiencing a difficult time in life, such as grief and loss.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C2A2A9C8-4818-737D-F911-79CB45DD9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02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Suffering</a:t>
            </a:r>
            <a:r>
              <a:rPr lang="en-US" dirty="0"/>
              <a:t>: experiencing physical, emotional, or spiritual anguish, pain, or distress.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448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Define life issues and terms related to loss, suffering, and grief.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354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Loss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573EF19-83BE-0C02-7A34-91927C21FD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736548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97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Loss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Types of loss:</a:t>
            </a:r>
          </a:p>
          <a:p>
            <a:r>
              <a:rPr lang="en-US" dirty="0"/>
              <a:t>Body image</a:t>
            </a:r>
          </a:p>
          <a:p>
            <a:r>
              <a:rPr lang="en-US" dirty="0"/>
              <a:t>Health</a:t>
            </a:r>
          </a:p>
          <a:p>
            <a:r>
              <a:rPr lang="en-US" dirty="0"/>
              <a:t>Home</a:t>
            </a:r>
          </a:p>
          <a:p>
            <a:r>
              <a:rPr lang="en-US" dirty="0"/>
              <a:t>Family </a:t>
            </a:r>
          </a:p>
          <a:p>
            <a:r>
              <a:rPr lang="en-US" dirty="0"/>
              <a:t>Parent</a:t>
            </a:r>
          </a:p>
          <a:p>
            <a:r>
              <a:rPr lang="en-US" dirty="0"/>
              <a:t>Grandparent</a:t>
            </a:r>
          </a:p>
          <a:p>
            <a:r>
              <a:rPr lang="en-US" dirty="0"/>
              <a:t>Child or grandchild</a:t>
            </a:r>
          </a:p>
          <a:p>
            <a:r>
              <a:rPr lang="en-US" dirty="0"/>
              <a:t>Spouse or significant other</a:t>
            </a:r>
          </a:p>
          <a:p>
            <a:r>
              <a:rPr lang="en-US" dirty="0"/>
              <a:t>Divorce</a:t>
            </a:r>
          </a:p>
          <a:p>
            <a:r>
              <a:rPr lang="en-US" dirty="0"/>
              <a:t>Death</a:t>
            </a:r>
          </a:p>
          <a:p>
            <a:r>
              <a:rPr lang="en-US" dirty="0"/>
              <a:t>Colleague or peer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31B17-522A-2BFF-14DD-E36CEBA6708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/>
          </a:p>
          <a:p>
            <a:r>
              <a:rPr lang="en-US" dirty="0"/>
              <a:t>Dreams</a:t>
            </a:r>
          </a:p>
          <a:p>
            <a:r>
              <a:rPr lang="en-US" dirty="0"/>
              <a:t>Identity</a:t>
            </a:r>
          </a:p>
          <a:p>
            <a:r>
              <a:rPr lang="en-US" dirty="0"/>
              <a:t>Autonomy</a:t>
            </a:r>
          </a:p>
          <a:p>
            <a:r>
              <a:rPr lang="en-US" dirty="0"/>
              <a:t>Independence</a:t>
            </a:r>
          </a:p>
          <a:p>
            <a:r>
              <a:rPr lang="en-US" dirty="0"/>
              <a:t>Pet</a:t>
            </a:r>
          </a:p>
          <a:p>
            <a:r>
              <a:rPr lang="en-US" dirty="0"/>
              <a:t>Safety</a:t>
            </a:r>
          </a:p>
          <a:p>
            <a:r>
              <a:rPr lang="en-US" dirty="0"/>
              <a:t>Reproductive status </a:t>
            </a:r>
          </a:p>
          <a:p>
            <a:r>
              <a:rPr lang="en-US" dirty="0"/>
              <a:t>Occupation </a:t>
            </a:r>
          </a:p>
          <a:p>
            <a:r>
              <a:rPr lang="en-US" dirty="0"/>
              <a:t>Finances</a:t>
            </a:r>
          </a:p>
          <a:p>
            <a:r>
              <a:rPr lang="en-US" dirty="0"/>
              <a:t>Relationship</a:t>
            </a:r>
          </a:p>
          <a:p>
            <a:r>
              <a:rPr lang="en-US" dirty="0"/>
              <a:t>Reputation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917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Loss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Everyone experiences loss</a:t>
            </a:r>
          </a:p>
          <a:p>
            <a:r>
              <a:rPr lang="en-US" dirty="0"/>
              <a:t>Loss may be sudden</a:t>
            </a:r>
          </a:p>
          <a:p>
            <a:r>
              <a:rPr lang="en-US" dirty="0"/>
              <a:t>Anticipated loss</a:t>
            </a:r>
          </a:p>
          <a:p>
            <a:r>
              <a:rPr lang="en-US" dirty="0"/>
              <a:t>Suffering</a:t>
            </a:r>
          </a:p>
          <a:p>
            <a:r>
              <a:rPr lang="en-US" dirty="0"/>
              <a:t>Grief</a:t>
            </a:r>
          </a:p>
          <a:p>
            <a:r>
              <a:rPr lang="en-US" dirty="0"/>
              <a:t>Mourning</a:t>
            </a:r>
          </a:p>
          <a:p>
            <a:r>
              <a:rPr lang="en-US" dirty="0"/>
              <a:t>Bereavement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97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have your personal losses affected your personal and spiritual growth?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B9174C-6F6E-E1D9-643E-C0C1F15C0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861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Apply the basic tenets and theories related to suffering, grief, and mourning in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33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Tenets and Theories of Suffering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F96A8AEE-1CF7-35FB-BAE2-E85A5966F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732280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4146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Tenets and Theories of Grief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Kubler-Ross’s Stage Theory: </a:t>
            </a:r>
          </a:p>
          <a:p>
            <a:pPr marL="0" indent="0">
              <a:buNone/>
            </a:pPr>
            <a:r>
              <a:rPr lang="en-US" dirty="0"/>
              <a:t>1. Denial</a:t>
            </a:r>
          </a:p>
          <a:p>
            <a:pPr marL="0" indent="0">
              <a:buNone/>
            </a:pPr>
            <a:r>
              <a:rPr lang="en-US" dirty="0"/>
              <a:t>2. Anger</a:t>
            </a:r>
          </a:p>
          <a:p>
            <a:pPr marL="0" indent="0">
              <a:buNone/>
            </a:pPr>
            <a:r>
              <a:rPr lang="en-US" dirty="0"/>
              <a:t>3. Bargaining</a:t>
            </a:r>
          </a:p>
          <a:p>
            <a:pPr marL="0" indent="0">
              <a:buNone/>
            </a:pPr>
            <a:r>
              <a:rPr lang="en-US" dirty="0"/>
              <a:t>4. Depression</a:t>
            </a:r>
          </a:p>
          <a:p>
            <a:pPr marL="0" indent="0">
              <a:buNone/>
            </a:pPr>
            <a:r>
              <a:rPr lang="en-US" dirty="0"/>
              <a:t>5. Acceptance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057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Tenets and Theories of Mourning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15F9A"/>
                </a:solidFill>
              </a:rPr>
              <a:t>Worden’s Tasks of Mourning:</a:t>
            </a:r>
          </a:p>
          <a:p>
            <a:pPr marL="0" indent="0">
              <a:buNone/>
            </a:pPr>
            <a:r>
              <a:rPr lang="en-US" sz="2200" dirty="0"/>
              <a:t>1. Accept the reality of loss</a:t>
            </a:r>
          </a:p>
          <a:p>
            <a:pPr marL="0" indent="0">
              <a:buNone/>
            </a:pPr>
            <a:r>
              <a:rPr lang="en-US" sz="2200" dirty="0"/>
              <a:t>2. Work through the pain of grief</a:t>
            </a:r>
          </a:p>
          <a:p>
            <a:pPr marL="0" indent="0">
              <a:buNone/>
            </a:pPr>
            <a:r>
              <a:rPr lang="en-US" sz="2200" dirty="0"/>
              <a:t>3. Adjust to an environment in which the loss has </a:t>
            </a:r>
            <a:r>
              <a:rPr lang="en-US" sz="2200" dirty="0" err="1"/>
              <a:t>occured</a:t>
            </a:r>
            <a:endParaRPr lang="en-US" sz="2200" dirty="0"/>
          </a:p>
          <a:p>
            <a:pPr marL="0" indent="0">
              <a:buNone/>
            </a:pPr>
            <a:r>
              <a:rPr lang="en-US" sz="2200" dirty="0"/>
              <a:t>4. Emotionally relocate the loss and move on with life</a:t>
            </a:r>
          </a:p>
          <a:p>
            <a:endParaRPr lang="en-US" sz="22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285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Tenets and Theories of Mourning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Physical tasks </a:t>
            </a:r>
            <a:r>
              <a:rPr lang="en-US" dirty="0"/>
              <a:t>relate to meeting basic bodily needs</a:t>
            </a:r>
          </a:p>
          <a:p>
            <a:r>
              <a:rPr lang="en-US" b="1" dirty="0"/>
              <a:t>Psychological tasks </a:t>
            </a:r>
            <a:r>
              <a:rPr lang="en-US" dirty="0"/>
              <a:t>concern security, autonomy, and dignity</a:t>
            </a:r>
          </a:p>
          <a:p>
            <a:r>
              <a:rPr lang="en-US" b="1" dirty="0"/>
              <a:t>Social tasks </a:t>
            </a:r>
            <a:r>
              <a:rPr lang="en-US" dirty="0"/>
              <a:t>relate to sustaining interpersonal attachments</a:t>
            </a:r>
          </a:p>
          <a:p>
            <a:r>
              <a:rPr lang="en-US" b="1" dirty="0"/>
              <a:t>Spiritual tasks </a:t>
            </a:r>
            <a:r>
              <a:rPr lang="en-US" dirty="0"/>
              <a:t>relate to sources of spiritual energy</a:t>
            </a:r>
          </a:p>
          <a:p>
            <a:r>
              <a:rPr lang="en-US" b="1" dirty="0"/>
              <a:t>Sustaining hope </a:t>
            </a:r>
            <a:r>
              <a:rPr lang="en-US" dirty="0"/>
              <a:t>varies between individuals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858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what ways have you witnessed the range of reactions to loss?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F15C4566-0E78-01D1-3E7D-2E5410501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639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55982-4EFE-3805-B459-E1CEC1F2A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1B5B7F-BC12-6FDD-7DCC-A5E614008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77575CB-E263-AEC0-03DC-712E0EFD79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your experience, what helps or hinders a person moving through the necessary stages of grief?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1EA548F3-CD34-BB22-A357-6754C873D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58879B38-9451-207C-E87C-FC43239B9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949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Engage in activities that support and facilitate the transition of life events for individuals in the faith community.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572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FCN is Committed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listening and supportive comments</a:t>
            </a:r>
          </a:p>
          <a:p>
            <a:r>
              <a:rPr lang="en-US" dirty="0"/>
              <a:t>To serving as advocate</a:t>
            </a:r>
          </a:p>
          <a:p>
            <a:r>
              <a:rPr lang="en-US" dirty="0"/>
              <a:t>To serving as compassionate voice</a:t>
            </a:r>
          </a:p>
          <a:p>
            <a:r>
              <a:rPr lang="en-US" dirty="0"/>
              <a:t>To being culturally competent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4135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Engaging on a Personal Level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Wolfelt describes companioning:</a:t>
            </a:r>
          </a:p>
          <a:p>
            <a:r>
              <a:rPr lang="en-US" b="1" dirty="0"/>
              <a:t>Being present </a:t>
            </a:r>
            <a:r>
              <a:rPr lang="en-US" dirty="0"/>
              <a:t>in another person’s pain; not taking away the pain</a:t>
            </a:r>
          </a:p>
          <a:p>
            <a:r>
              <a:rPr lang="en-US" b="1" dirty="0"/>
              <a:t>Listening with the heart</a:t>
            </a:r>
            <a:r>
              <a:rPr lang="en-US" dirty="0"/>
              <a:t>; not analyzing with the head</a:t>
            </a:r>
          </a:p>
          <a:p>
            <a:r>
              <a:rPr lang="en-US" b="1" dirty="0"/>
              <a:t>Bearing witness </a:t>
            </a:r>
            <a:r>
              <a:rPr lang="en-US" dirty="0"/>
              <a:t>to the struggles of others; not judging or directing them</a:t>
            </a:r>
          </a:p>
          <a:p>
            <a:r>
              <a:rPr lang="en-US" b="1" dirty="0"/>
              <a:t>Walking alongside</a:t>
            </a:r>
            <a:r>
              <a:rPr lang="en-US" dirty="0"/>
              <a:t>; not leading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9459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Engaging on a Personal Level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Discovering</a:t>
            </a:r>
            <a:r>
              <a:rPr lang="en-US" dirty="0"/>
              <a:t> the gift of sacred silence; being quiet in the moment.</a:t>
            </a:r>
          </a:p>
          <a:p>
            <a:r>
              <a:rPr lang="en-US" b="1" dirty="0"/>
              <a:t>Respecting</a:t>
            </a:r>
            <a:r>
              <a:rPr lang="en-US" dirty="0"/>
              <a:t> disorder and confusion; not imposing order and logic.</a:t>
            </a:r>
          </a:p>
          <a:p>
            <a:r>
              <a:rPr lang="en-US" b="1" dirty="0"/>
              <a:t>Learning</a:t>
            </a:r>
            <a:r>
              <a:rPr lang="en-US" dirty="0"/>
              <a:t> from others; not teaching them.</a:t>
            </a:r>
          </a:p>
          <a:p>
            <a:r>
              <a:rPr lang="en-US" b="1" dirty="0"/>
              <a:t>Having a curiosity</a:t>
            </a:r>
            <a:r>
              <a:rPr lang="en-US" dirty="0"/>
              <a:t>; not expertise.</a:t>
            </a:r>
          </a:p>
          <a:p>
            <a:r>
              <a:rPr lang="en-US" b="1" dirty="0"/>
              <a:t>Paying attention </a:t>
            </a:r>
            <a:r>
              <a:rPr lang="en-US" dirty="0"/>
              <a:t>to the experiences that give life richness and meaning.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823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the Role of Lament?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Find a quiet place with God</a:t>
            </a:r>
          </a:p>
          <a:p>
            <a:r>
              <a:rPr lang="en-US" dirty="0"/>
              <a:t>Ask the Holy Spirit to guide you</a:t>
            </a:r>
          </a:p>
          <a:p>
            <a:r>
              <a:rPr lang="en-US" dirty="0"/>
              <a:t>Identify and write down the “though” circumstances in your life</a:t>
            </a:r>
          </a:p>
          <a:p>
            <a:r>
              <a:rPr lang="en-US" dirty="0"/>
              <a:t>Offer these things to God</a:t>
            </a:r>
          </a:p>
          <a:p>
            <a:r>
              <a:rPr lang="en-US" dirty="0"/>
              <a:t>Worship God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5260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FCN as a Referral and Resource Agent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Professional counseling</a:t>
            </a:r>
          </a:p>
          <a:p>
            <a:r>
              <a:rPr lang="en-US" dirty="0"/>
              <a:t>Storytelling; reframing</a:t>
            </a:r>
          </a:p>
          <a:p>
            <a:r>
              <a:rPr lang="en-US" dirty="0"/>
              <a:t>Support groups</a:t>
            </a:r>
          </a:p>
          <a:p>
            <a:r>
              <a:rPr lang="en-US" dirty="0"/>
              <a:t>Online resources</a:t>
            </a:r>
          </a:p>
          <a:p>
            <a:r>
              <a:rPr lang="en-US" dirty="0"/>
              <a:t>Prolonged grief disorder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660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Apply the competencies of faith community nursing to professional development that supports working in the field of grief and loss.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3731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Reflective Learning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Exploring previous experiences with loss and ways of coping</a:t>
            </a:r>
          </a:p>
          <a:p>
            <a:r>
              <a:rPr lang="en-US" dirty="0"/>
              <a:t>Periodically conducting a self-examination to determine if one is comfortable working with those who are suffering</a:t>
            </a:r>
          </a:p>
          <a:p>
            <a:r>
              <a:rPr lang="en-US" dirty="0"/>
              <a:t>Attending loss, grief, and bereavement conferences, workshops, and seminars</a:t>
            </a:r>
          </a:p>
          <a:p>
            <a:r>
              <a:rPr lang="en-US" dirty="0"/>
              <a:t>Periodically seeking informal peer and ministry leader feedback on your practice and spiritual care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083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Countertransference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FCNs must:</a:t>
            </a:r>
          </a:p>
          <a:p>
            <a:r>
              <a:rPr lang="en-US" dirty="0"/>
              <a:t>Recognize what directed them to work in the field of loss and grief</a:t>
            </a:r>
          </a:p>
          <a:p>
            <a:r>
              <a:rPr lang="en-US" dirty="0"/>
              <a:t>Consider whose needs are being met </a:t>
            </a:r>
          </a:p>
          <a:p>
            <a:r>
              <a:rPr lang="en-US" dirty="0"/>
              <a:t>Identify and confront the totality of their own responses in view of the patient’s needs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761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8ABF0-83E6-6387-26C4-6A1AB1D8E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EACD3F-E6B5-BA51-DD8F-E3AA52771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Countertransference (continued)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E761B6B-7C70-3EF9-3FBA-0FE68E998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FCNs must: (continued)</a:t>
            </a:r>
          </a:p>
          <a:p>
            <a:r>
              <a:rPr lang="en-US" dirty="0"/>
              <a:t>Focus on listening skills and validate the patient’s story of loss</a:t>
            </a:r>
          </a:p>
          <a:p>
            <a:r>
              <a:rPr lang="en-US" dirty="0"/>
              <a:t>Respect patients’ personal space, and their level of comfort or discomfort</a:t>
            </a:r>
          </a:p>
          <a:p>
            <a:r>
              <a:rPr lang="en-US" dirty="0"/>
              <a:t>Avoid assuming burdens that are the responsibility of others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75760E-65EA-0BC7-C191-F60EBEF10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1911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would you discern whether professional counseling, support groups, or online resources would be your first recommendation to a person experiencing loss?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B34E1-EFDE-8494-F226-52B2AB93B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47331-A179-370B-3F14-9EF4BAA8A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1C7E268-D929-761A-1116-E2F1C896F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A5A8202-83E7-A860-3BE0-63E9FC7F8F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methods or tools help you in the personal reflection process?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98E3F-E55E-609B-D2D8-3EF174477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E68CFEF-03EE-8C03-9C00-E0BA08CFF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4343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</a:t>
            </a:r>
          </a:p>
        </p:txBody>
      </p:sp>
      <p:pic>
        <p:nvPicPr>
          <p:cNvPr id="3" name="Picture 2" descr="A blue and green chat bubbles&#10;&#10;AI-generated content may be incorrect.">
            <a:extLst>
              <a:ext uri="{FF2B5EF4-FFF2-40B4-BE49-F238E27FC236}">
                <a16:creationId xmlns:a16="http://schemas.microsoft.com/office/drawing/2014/main" id="{27D3F000-E437-743E-A1C4-EF395AF1D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368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1105</Words>
  <Application>Microsoft Office PowerPoint</Application>
  <PresentationFormat>Widescreen</PresentationFormat>
  <Paragraphs>186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Loss, Suffering, and Grief</vt:lpstr>
      <vt:lpstr>Learning Outcomes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Outcome 1 </vt:lpstr>
      <vt:lpstr>Loss</vt:lpstr>
      <vt:lpstr>Loss (continued)</vt:lpstr>
      <vt:lpstr>Loss (continued)</vt:lpstr>
      <vt:lpstr>Critical Thinking</vt:lpstr>
      <vt:lpstr>Outcome 2 </vt:lpstr>
      <vt:lpstr>Basic Tenets and Theories of Suffering</vt:lpstr>
      <vt:lpstr>Basic Tenets and Theories of Grief</vt:lpstr>
      <vt:lpstr>Basic Tenets and Theories of Mourning</vt:lpstr>
      <vt:lpstr>Basic Tenets and Theories of Mourning (continued)</vt:lpstr>
      <vt:lpstr>Critical Thinking </vt:lpstr>
      <vt:lpstr>Critical Thinking </vt:lpstr>
      <vt:lpstr>Outcome 3 </vt:lpstr>
      <vt:lpstr>The FCN is Committed</vt:lpstr>
      <vt:lpstr>Engaging on a Personal Level</vt:lpstr>
      <vt:lpstr>Engaging on a Personal Level (continued)</vt:lpstr>
      <vt:lpstr>What Is the Role of Lament?</vt:lpstr>
      <vt:lpstr>The FCN as a Referral and Resource Agent</vt:lpstr>
      <vt:lpstr>Outcome 4 </vt:lpstr>
      <vt:lpstr>Reflective Learning</vt:lpstr>
      <vt:lpstr>Countertransference</vt:lpstr>
      <vt:lpstr>Countertransference (continued)</vt:lpstr>
      <vt:lpstr>Critical Thinking</vt:lpstr>
      <vt:lpstr>Critical Thinking</vt:lpstr>
      <vt:lpstr>Questions and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11</cp:revision>
  <dcterms:created xsi:type="dcterms:W3CDTF">2024-11-27T22:23:03Z</dcterms:created>
  <dcterms:modified xsi:type="dcterms:W3CDTF">2025-10-26T01:11:01Z</dcterms:modified>
</cp:coreProperties>
</file>